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61" r:id="rId5"/>
    <p:sldId id="268" r:id="rId6"/>
    <p:sldId id="260" r:id="rId7"/>
    <p:sldId id="262" r:id="rId8"/>
    <p:sldId id="263" r:id="rId9"/>
    <p:sldId id="279" r:id="rId10"/>
    <p:sldId id="264" r:id="rId11"/>
    <p:sldId id="265" r:id="rId12"/>
    <p:sldId id="266" r:id="rId13"/>
    <p:sldId id="259" r:id="rId14"/>
    <p:sldId id="281" r:id="rId15"/>
    <p:sldId id="269" r:id="rId16"/>
    <p:sldId id="270" r:id="rId17"/>
    <p:sldId id="271" r:id="rId18"/>
    <p:sldId id="272" r:id="rId19"/>
    <p:sldId id="280" r:id="rId20"/>
    <p:sldId id="273" r:id="rId21"/>
    <p:sldId id="274" r:id="rId22"/>
    <p:sldId id="275" r:id="rId23"/>
    <p:sldId id="276" r:id="rId24"/>
    <p:sldId id="277" r:id="rId25"/>
    <p:sldId id="278" r:id="rId2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A4A3A4"/>
          </p15:clr>
        </p15:guide>
        <p15:guide id="2" orient="horz" pos="15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795F"/>
    <a:srgbClr val="794E29"/>
    <a:srgbClr val="9B7E6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15" autoAdjust="0"/>
  </p:normalViewPr>
  <p:slideViewPr>
    <p:cSldViewPr snapToGrid="0" showGuides="1">
      <p:cViewPr varScale="1">
        <p:scale>
          <a:sx n="124" d="100"/>
          <a:sy n="124" d="100"/>
        </p:scale>
        <p:origin x="274" y="86"/>
      </p:cViewPr>
      <p:guideLst>
        <p:guide pos="2880"/>
        <p:guide orient="horz" pos="155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2020/1/25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134B6-0227-4894-B594-40FDEC796FB8}" type="datetimeFigureOut">
              <a:rPr lang="zh-CN" altLang="en-US" smtClean="0"/>
              <a:t>2020/1/25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FCCAB-CBCA-4743-92B9-854BF36BEB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FCCAB-CBCA-4743-92B9-854BF36BEB4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FCCAB-CBCA-4743-92B9-854BF36BEB46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FCCAB-CBCA-4743-92B9-854BF36BEB46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FCCAB-CBCA-4743-92B9-854BF36BEB46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FCCAB-CBCA-4743-92B9-854BF36BEB46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FCCAB-CBCA-4743-92B9-854BF36BEB46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FCCAB-CBCA-4743-92B9-854BF36BEB46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FCCAB-CBCA-4743-92B9-854BF36BEB46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FCCAB-CBCA-4743-92B9-854BF36BEB46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FCCAB-CBCA-4743-92B9-854BF36BEB46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FCCAB-CBCA-4743-92B9-854BF36BEB46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FCCAB-CBCA-4743-92B9-854BF36BEB4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FCCAB-CBCA-4743-92B9-854BF36BEB46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FCCAB-CBCA-4743-92B9-854BF36BEB46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FCCAB-CBCA-4743-92B9-854BF36BEB46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FCCAB-CBCA-4743-92B9-854BF36BEB46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FCCAB-CBCA-4743-92B9-854BF36BEB46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FCCAB-CBCA-4743-92B9-854BF36BEB46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FCCAB-CBCA-4743-92B9-854BF36BEB4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FCCAB-CBCA-4743-92B9-854BF36BEB46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FCCAB-CBCA-4743-92B9-854BF36BEB46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FCCAB-CBCA-4743-92B9-854BF36BEB46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FCCAB-CBCA-4743-92B9-854BF36BEB46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FCCAB-CBCA-4743-92B9-854BF36BEB46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FCCAB-CBCA-4743-92B9-854BF36BEB46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E9302-4BF7-4424-8E0A-43B90CFB33CD}" type="datetimeFigureOut">
              <a:rPr lang="zh-CN" altLang="en-US" smtClean="0"/>
              <a:t>2020/1/25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C9352-A094-4912-B770-E8608D5838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E9302-4BF7-4424-8E0A-43B90CFB33CD}" type="datetimeFigureOut">
              <a:rPr lang="zh-CN" altLang="en-US" smtClean="0"/>
              <a:t>2020/1/25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C9352-A094-4912-B770-E8608D5838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E9302-4BF7-4424-8E0A-43B90CFB33CD}" type="datetimeFigureOut">
              <a:rPr lang="zh-CN" altLang="en-US" smtClean="0"/>
              <a:t>2020/1/25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C9352-A094-4912-B770-E8608D5838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E9302-4BF7-4424-8E0A-43B90CFB33CD}" type="datetimeFigureOut">
              <a:rPr lang="zh-CN" altLang="en-US" smtClean="0"/>
              <a:t>2020/1/25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C9352-A094-4912-B770-E8608D5838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E9302-4BF7-4424-8E0A-43B90CFB33CD}" type="datetimeFigureOut">
              <a:rPr lang="zh-CN" altLang="en-US" smtClean="0"/>
              <a:t>2020/1/25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C9352-A094-4912-B770-E8608D5838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E9302-4BF7-4424-8E0A-43B90CFB33CD}" type="datetimeFigureOut">
              <a:rPr lang="zh-CN" altLang="en-US" smtClean="0"/>
              <a:t>2020/1/25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C9352-A094-4912-B770-E8608D5838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E9302-4BF7-4424-8E0A-43B90CFB33CD}" type="datetimeFigureOut">
              <a:rPr lang="zh-CN" altLang="en-US" smtClean="0"/>
              <a:t>2020/1/25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C9352-A094-4912-B770-E8608D5838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E9302-4BF7-4424-8E0A-43B90CFB33CD}" type="datetimeFigureOut">
              <a:rPr lang="zh-CN" altLang="en-US" smtClean="0"/>
              <a:t>2020/1/25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C9352-A094-4912-B770-E8608D5838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E9302-4BF7-4424-8E0A-43B90CFB33CD}" type="datetimeFigureOut">
              <a:rPr lang="zh-CN" altLang="en-US" smtClean="0"/>
              <a:t>2020/1/25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C9352-A094-4912-B770-E8608D5838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E9302-4BF7-4424-8E0A-43B90CFB33CD}" type="datetimeFigureOut">
              <a:rPr lang="zh-CN" altLang="en-US" smtClean="0"/>
              <a:t>2020/1/25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C9352-A094-4912-B770-E8608D5838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E9302-4BF7-4424-8E0A-43B90CFB33CD}" type="datetimeFigureOut">
              <a:rPr lang="zh-CN" altLang="en-US" smtClean="0"/>
              <a:t>2020/1/25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C9352-A094-4912-B770-E8608D5838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E9302-4BF7-4424-8E0A-43B90CFB33CD}" type="datetimeFigureOut">
              <a:rPr lang="zh-CN" altLang="en-US" smtClean="0"/>
              <a:t>2020/1/25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C9352-A094-4912-B770-E8608D5838D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Texturiz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96" y="-985"/>
            <a:ext cx="9144793" cy="51454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audio" Target="../media/media1.mp3"/><Relationship Id="rId21" Type="http://schemas.openxmlformats.org/officeDocument/2006/relationships/image" Target="../media/image17.png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microsoft.com/office/2007/relationships/media" Target="../media/media1.mp3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notesSlide" Target="../notesSlides/notesSlide1.xml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Relationship Id="rId22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21.png"/><Relationship Id="rId5" Type="http://schemas.openxmlformats.org/officeDocument/2006/relationships/image" Target="../media/image32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21.png"/><Relationship Id="rId5" Type="http://schemas.openxmlformats.org/officeDocument/2006/relationships/image" Target="../media/image33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25.png"/><Relationship Id="rId5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25.png"/><Relationship Id="rId5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4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21.png"/><Relationship Id="rId5" Type="http://schemas.openxmlformats.org/officeDocument/2006/relationships/image" Target="../media/image34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25.png"/><Relationship Id="rId5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notesSlide" Target="../notesSlides/notesSlide17.xml"/><Relationship Id="rId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6" Type="http://schemas.openxmlformats.org/officeDocument/2006/relationships/image" Target="../media/image21.png"/><Relationship Id="rId5" Type="http://schemas.openxmlformats.org/officeDocument/2006/relationships/image" Target="../media/image34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4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0.png"/><Relationship Id="rId5" Type="http://schemas.openxmlformats.org/officeDocument/2006/relationships/image" Target="../media/image13.png"/><Relationship Id="rId4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6" Type="http://schemas.openxmlformats.org/officeDocument/2006/relationships/image" Target="../media/image21.png"/><Relationship Id="rId5" Type="http://schemas.openxmlformats.org/officeDocument/2006/relationships/image" Target="../media/image34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24.png"/><Relationship Id="rId9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6" Type="http://schemas.openxmlformats.org/officeDocument/2006/relationships/image" Target="../media/image21.png"/><Relationship Id="rId5" Type="http://schemas.openxmlformats.org/officeDocument/2006/relationships/image" Target="../media/image41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Relationship Id="rId6" Type="http://schemas.openxmlformats.org/officeDocument/2006/relationships/image" Target="../media/image21.png"/><Relationship Id="rId5" Type="http://schemas.openxmlformats.org/officeDocument/2006/relationships/image" Target="../media/image34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Relationship Id="rId6" Type="http://schemas.openxmlformats.org/officeDocument/2006/relationships/image" Target="../media/image25.png"/><Relationship Id="rId5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4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25.png"/><Relationship Id="rId5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25.png"/><Relationship Id="rId5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25.png"/><Relationship Id="rId5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25.png"/><Relationship Id="rId5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8.png"/><Relationship Id="rId12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27.png"/><Relationship Id="rId11" Type="http://schemas.openxmlformats.org/officeDocument/2006/relationships/image" Target="../media/image21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4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4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5" name="图片 185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507" y="2618975"/>
            <a:ext cx="9175275" cy="2639797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966796" y="1765392"/>
            <a:ext cx="6971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spc="-150" dirty="0">
                <a:solidFill>
                  <a:srgbClr val="96795F"/>
                </a:solidFill>
                <a:latin typeface="汉仪悠然体简" pitchFamily="18" charset="-122"/>
                <a:ea typeface="汉仪悠然体简" pitchFamily="18" charset="-122"/>
              </a:rPr>
              <a:t>Free PowerPoint template</a:t>
            </a:r>
            <a:endParaRPr lang="zh-CN" altLang="en-US" sz="4000" spc="-150" dirty="0">
              <a:solidFill>
                <a:srgbClr val="96795F"/>
              </a:solidFill>
              <a:latin typeface="汉仪悠然体简" pitchFamily="18" charset="-122"/>
              <a:ea typeface="汉仪悠然体简" pitchFamily="18" charset="-122"/>
            </a:endParaRPr>
          </a:p>
        </p:txBody>
      </p:sp>
      <p:sp>
        <p:nvSpPr>
          <p:cNvPr id="1845" name="矩形: 圆角 1844"/>
          <p:cNvSpPr/>
          <p:nvPr/>
        </p:nvSpPr>
        <p:spPr>
          <a:xfrm>
            <a:off x="1316102" y="1693165"/>
            <a:ext cx="6564803" cy="823255"/>
          </a:xfrm>
          <a:custGeom>
            <a:avLst/>
            <a:gdLst>
              <a:gd name="connsiteX0" fmla="*/ 0 w 6553994"/>
              <a:gd name="connsiteY0" fmla="*/ 402244 h 804487"/>
              <a:gd name="connsiteX1" fmla="*/ 402244 w 6553994"/>
              <a:gd name="connsiteY1" fmla="*/ 0 h 804487"/>
              <a:gd name="connsiteX2" fmla="*/ 6151751 w 6553994"/>
              <a:gd name="connsiteY2" fmla="*/ 0 h 804487"/>
              <a:gd name="connsiteX3" fmla="*/ 6553995 w 6553994"/>
              <a:gd name="connsiteY3" fmla="*/ 402244 h 804487"/>
              <a:gd name="connsiteX4" fmla="*/ 6553994 w 6553994"/>
              <a:gd name="connsiteY4" fmla="*/ 402244 h 804487"/>
              <a:gd name="connsiteX5" fmla="*/ 6151750 w 6553994"/>
              <a:gd name="connsiteY5" fmla="*/ 804488 h 804487"/>
              <a:gd name="connsiteX6" fmla="*/ 402244 w 6553994"/>
              <a:gd name="connsiteY6" fmla="*/ 804487 h 804487"/>
              <a:gd name="connsiteX7" fmla="*/ 0 w 6553994"/>
              <a:gd name="connsiteY7" fmla="*/ 402243 h 804487"/>
              <a:gd name="connsiteX8" fmla="*/ 0 w 6553994"/>
              <a:gd name="connsiteY8" fmla="*/ 402244 h 804487"/>
              <a:gd name="connsiteX0-1" fmla="*/ 19377 w 6573372"/>
              <a:gd name="connsiteY0-2" fmla="*/ 406809 h 809053"/>
              <a:gd name="connsiteX1-3" fmla="*/ 421621 w 6573372"/>
              <a:gd name="connsiteY1-4" fmla="*/ 4565 h 809053"/>
              <a:gd name="connsiteX2-5" fmla="*/ 6171128 w 6573372"/>
              <a:gd name="connsiteY2-6" fmla="*/ 4565 h 809053"/>
              <a:gd name="connsiteX3-7" fmla="*/ 6573372 w 6573372"/>
              <a:gd name="connsiteY3-8" fmla="*/ 406809 h 809053"/>
              <a:gd name="connsiteX4-9" fmla="*/ 6573371 w 6573372"/>
              <a:gd name="connsiteY4-10" fmla="*/ 406809 h 809053"/>
              <a:gd name="connsiteX5-11" fmla="*/ 6171127 w 6573372"/>
              <a:gd name="connsiteY5-12" fmla="*/ 809053 h 809053"/>
              <a:gd name="connsiteX6-13" fmla="*/ 421621 w 6573372"/>
              <a:gd name="connsiteY6-14" fmla="*/ 809052 h 809053"/>
              <a:gd name="connsiteX7-15" fmla="*/ 19377 w 6573372"/>
              <a:gd name="connsiteY7-16" fmla="*/ 406808 h 809053"/>
              <a:gd name="connsiteX8-17" fmla="*/ 19377 w 6573372"/>
              <a:gd name="connsiteY8-18" fmla="*/ 406809 h 809053"/>
              <a:gd name="connsiteX0-19" fmla="*/ 61178 w 6615173"/>
              <a:gd name="connsiteY0-20" fmla="*/ 506611 h 908855"/>
              <a:gd name="connsiteX1-21" fmla="*/ 311208 w 6615173"/>
              <a:gd name="connsiteY1-22" fmla="*/ 17295 h 908855"/>
              <a:gd name="connsiteX2-23" fmla="*/ 463422 w 6615173"/>
              <a:gd name="connsiteY2-24" fmla="*/ 104367 h 908855"/>
              <a:gd name="connsiteX3-25" fmla="*/ 6212929 w 6615173"/>
              <a:gd name="connsiteY3-26" fmla="*/ 104367 h 908855"/>
              <a:gd name="connsiteX4-27" fmla="*/ 6615173 w 6615173"/>
              <a:gd name="connsiteY4-28" fmla="*/ 506611 h 908855"/>
              <a:gd name="connsiteX5-29" fmla="*/ 6615172 w 6615173"/>
              <a:gd name="connsiteY5-30" fmla="*/ 506611 h 908855"/>
              <a:gd name="connsiteX6-31" fmla="*/ 6212928 w 6615173"/>
              <a:gd name="connsiteY6-32" fmla="*/ 908855 h 908855"/>
              <a:gd name="connsiteX7-33" fmla="*/ 463422 w 6615173"/>
              <a:gd name="connsiteY7-34" fmla="*/ 908854 h 908855"/>
              <a:gd name="connsiteX8-35" fmla="*/ 61178 w 6615173"/>
              <a:gd name="connsiteY8-36" fmla="*/ 506610 h 908855"/>
              <a:gd name="connsiteX9" fmla="*/ 61178 w 6615173"/>
              <a:gd name="connsiteY9" fmla="*/ 506611 h 908855"/>
              <a:gd name="connsiteX0-37" fmla="*/ 165503 w 6719498"/>
              <a:gd name="connsiteY0-38" fmla="*/ 402244 h 804488"/>
              <a:gd name="connsiteX1-39" fmla="*/ 567747 w 6719498"/>
              <a:gd name="connsiteY1-40" fmla="*/ 0 h 804488"/>
              <a:gd name="connsiteX2-41" fmla="*/ 6317254 w 6719498"/>
              <a:gd name="connsiteY2-42" fmla="*/ 0 h 804488"/>
              <a:gd name="connsiteX3-43" fmla="*/ 6719498 w 6719498"/>
              <a:gd name="connsiteY3-44" fmla="*/ 402244 h 804488"/>
              <a:gd name="connsiteX4-45" fmla="*/ 6719497 w 6719498"/>
              <a:gd name="connsiteY4-46" fmla="*/ 402244 h 804488"/>
              <a:gd name="connsiteX5-47" fmla="*/ 6317253 w 6719498"/>
              <a:gd name="connsiteY5-48" fmla="*/ 804488 h 804488"/>
              <a:gd name="connsiteX6-49" fmla="*/ 567747 w 6719498"/>
              <a:gd name="connsiteY6-50" fmla="*/ 804487 h 804488"/>
              <a:gd name="connsiteX7-51" fmla="*/ 165503 w 6719498"/>
              <a:gd name="connsiteY7-52" fmla="*/ 402243 h 804488"/>
              <a:gd name="connsiteX8-53" fmla="*/ 165503 w 6719498"/>
              <a:gd name="connsiteY8-54" fmla="*/ 402244 h 804488"/>
              <a:gd name="connsiteX0-55" fmla="*/ 165503 w 6719498"/>
              <a:gd name="connsiteY0-56" fmla="*/ 402244 h 804488"/>
              <a:gd name="connsiteX1-57" fmla="*/ 567747 w 6719498"/>
              <a:gd name="connsiteY1-58" fmla="*/ 0 h 804488"/>
              <a:gd name="connsiteX2-59" fmla="*/ 6317254 w 6719498"/>
              <a:gd name="connsiteY2-60" fmla="*/ 0 h 804488"/>
              <a:gd name="connsiteX3-61" fmla="*/ 6719498 w 6719498"/>
              <a:gd name="connsiteY3-62" fmla="*/ 402244 h 804488"/>
              <a:gd name="connsiteX4-63" fmla="*/ 6719497 w 6719498"/>
              <a:gd name="connsiteY4-64" fmla="*/ 402244 h 804488"/>
              <a:gd name="connsiteX5-65" fmla="*/ 6317253 w 6719498"/>
              <a:gd name="connsiteY5-66" fmla="*/ 804488 h 804488"/>
              <a:gd name="connsiteX6-67" fmla="*/ 567747 w 6719498"/>
              <a:gd name="connsiteY6-68" fmla="*/ 804487 h 804488"/>
              <a:gd name="connsiteX7-69" fmla="*/ 165503 w 6719498"/>
              <a:gd name="connsiteY7-70" fmla="*/ 402243 h 804488"/>
              <a:gd name="connsiteX8-71" fmla="*/ 165503 w 6719498"/>
              <a:gd name="connsiteY8-72" fmla="*/ 402244 h 804488"/>
              <a:gd name="connsiteX0-73" fmla="*/ 0 w 6553995"/>
              <a:gd name="connsiteY0-74" fmla="*/ 407846 h 810090"/>
              <a:gd name="connsiteX1-75" fmla="*/ 402244 w 6553995"/>
              <a:gd name="connsiteY1-76" fmla="*/ 5602 h 810090"/>
              <a:gd name="connsiteX2-77" fmla="*/ 6151751 w 6553995"/>
              <a:gd name="connsiteY2-78" fmla="*/ 5602 h 810090"/>
              <a:gd name="connsiteX3-79" fmla="*/ 6553995 w 6553995"/>
              <a:gd name="connsiteY3-80" fmla="*/ 407846 h 810090"/>
              <a:gd name="connsiteX4-81" fmla="*/ 6553994 w 6553995"/>
              <a:gd name="connsiteY4-82" fmla="*/ 407846 h 810090"/>
              <a:gd name="connsiteX5-83" fmla="*/ 6151750 w 6553995"/>
              <a:gd name="connsiteY5-84" fmla="*/ 810090 h 810090"/>
              <a:gd name="connsiteX6-85" fmla="*/ 402244 w 6553995"/>
              <a:gd name="connsiteY6-86" fmla="*/ 810089 h 810090"/>
              <a:gd name="connsiteX7-87" fmla="*/ 0 w 6553995"/>
              <a:gd name="connsiteY7-88" fmla="*/ 407845 h 810090"/>
              <a:gd name="connsiteX8-89" fmla="*/ 0 w 6553995"/>
              <a:gd name="connsiteY8-90" fmla="*/ 407846 h 810090"/>
              <a:gd name="connsiteX0-91" fmla="*/ 5928 w 6559923"/>
              <a:gd name="connsiteY0-92" fmla="*/ 407846 h 832472"/>
              <a:gd name="connsiteX1-93" fmla="*/ 408172 w 6559923"/>
              <a:gd name="connsiteY1-94" fmla="*/ 5602 h 832472"/>
              <a:gd name="connsiteX2-95" fmla="*/ 6157679 w 6559923"/>
              <a:gd name="connsiteY2-96" fmla="*/ 5602 h 832472"/>
              <a:gd name="connsiteX3-97" fmla="*/ 6559923 w 6559923"/>
              <a:gd name="connsiteY3-98" fmla="*/ 407846 h 832472"/>
              <a:gd name="connsiteX4-99" fmla="*/ 6559922 w 6559923"/>
              <a:gd name="connsiteY4-100" fmla="*/ 407846 h 832472"/>
              <a:gd name="connsiteX5-101" fmla="*/ 6157678 w 6559923"/>
              <a:gd name="connsiteY5-102" fmla="*/ 810090 h 832472"/>
              <a:gd name="connsiteX6-103" fmla="*/ 408172 w 6559923"/>
              <a:gd name="connsiteY6-104" fmla="*/ 810089 h 832472"/>
              <a:gd name="connsiteX7-105" fmla="*/ 5928 w 6559923"/>
              <a:gd name="connsiteY7-106" fmla="*/ 407845 h 832472"/>
              <a:gd name="connsiteX8-107" fmla="*/ 5928 w 6559923"/>
              <a:gd name="connsiteY8-108" fmla="*/ 407846 h 832472"/>
              <a:gd name="connsiteX0-109" fmla="*/ 24185 w 6578180"/>
              <a:gd name="connsiteY0-110" fmla="*/ 408097 h 832723"/>
              <a:gd name="connsiteX1-111" fmla="*/ 426429 w 6578180"/>
              <a:gd name="connsiteY1-112" fmla="*/ 5853 h 832723"/>
              <a:gd name="connsiteX2-113" fmla="*/ 6175936 w 6578180"/>
              <a:gd name="connsiteY2-114" fmla="*/ 5853 h 832723"/>
              <a:gd name="connsiteX3-115" fmla="*/ 6578180 w 6578180"/>
              <a:gd name="connsiteY3-116" fmla="*/ 408097 h 832723"/>
              <a:gd name="connsiteX4-117" fmla="*/ 6578179 w 6578180"/>
              <a:gd name="connsiteY4-118" fmla="*/ 408097 h 832723"/>
              <a:gd name="connsiteX5-119" fmla="*/ 6175935 w 6578180"/>
              <a:gd name="connsiteY5-120" fmla="*/ 810341 h 832723"/>
              <a:gd name="connsiteX6-121" fmla="*/ 426429 w 6578180"/>
              <a:gd name="connsiteY6-122" fmla="*/ 810340 h 832723"/>
              <a:gd name="connsiteX7-123" fmla="*/ 24185 w 6578180"/>
              <a:gd name="connsiteY7-124" fmla="*/ 408096 h 832723"/>
              <a:gd name="connsiteX8-125" fmla="*/ 24185 w 6578180"/>
              <a:gd name="connsiteY8-126" fmla="*/ 408097 h 832723"/>
              <a:gd name="connsiteX0-127" fmla="*/ 7336 w 6561331"/>
              <a:gd name="connsiteY0-128" fmla="*/ 407303 h 831929"/>
              <a:gd name="connsiteX1-129" fmla="*/ 409580 w 6561331"/>
              <a:gd name="connsiteY1-130" fmla="*/ 5059 h 831929"/>
              <a:gd name="connsiteX2-131" fmla="*/ 6159087 w 6561331"/>
              <a:gd name="connsiteY2-132" fmla="*/ 5059 h 831929"/>
              <a:gd name="connsiteX3-133" fmla="*/ 6561331 w 6561331"/>
              <a:gd name="connsiteY3-134" fmla="*/ 407303 h 831929"/>
              <a:gd name="connsiteX4-135" fmla="*/ 6561330 w 6561331"/>
              <a:gd name="connsiteY4-136" fmla="*/ 407303 h 831929"/>
              <a:gd name="connsiteX5-137" fmla="*/ 6159086 w 6561331"/>
              <a:gd name="connsiteY5-138" fmla="*/ 809547 h 831929"/>
              <a:gd name="connsiteX6-139" fmla="*/ 409580 w 6561331"/>
              <a:gd name="connsiteY6-140" fmla="*/ 809546 h 831929"/>
              <a:gd name="connsiteX7-141" fmla="*/ 7336 w 6561331"/>
              <a:gd name="connsiteY7-142" fmla="*/ 407302 h 831929"/>
              <a:gd name="connsiteX8-143" fmla="*/ 7336 w 6561331"/>
              <a:gd name="connsiteY8-144" fmla="*/ 407303 h 831929"/>
              <a:gd name="connsiteX0-145" fmla="*/ 7336 w 6561331"/>
              <a:gd name="connsiteY0-146" fmla="*/ 407303 h 823255"/>
              <a:gd name="connsiteX1-147" fmla="*/ 409580 w 6561331"/>
              <a:gd name="connsiteY1-148" fmla="*/ 5059 h 823255"/>
              <a:gd name="connsiteX2-149" fmla="*/ 6159087 w 6561331"/>
              <a:gd name="connsiteY2-150" fmla="*/ 5059 h 823255"/>
              <a:gd name="connsiteX3-151" fmla="*/ 6561331 w 6561331"/>
              <a:gd name="connsiteY3-152" fmla="*/ 407303 h 823255"/>
              <a:gd name="connsiteX4-153" fmla="*/ 6561330 w 6561331"/>
              <a:gd name="connsiteY4-154" fmla="*/ 407303 h 823255"/>
              <a:gd name="connsiteX5-155" fmla="*/ 6159086 w 6561331"/>
              <a:gd name="connsiteY5-156" fmla="*/ 809547 h 823255"/>
              <a:gd name="connsiteX6-157" fmla="*/ 409580 w 6561331"/>
              <a:gd name="connsiteY6-158" fmla="*/ 809546 h 823255"/>
              <a:gd name="connsiteX7-159" fmla="*/ 7336 w 6561331"/>
              <a:gd name="connsiteY7-160" fmla="*/ 407302 h 823255"/>
              <a:gd name="connsiteX8-161" fmla="*/ 7336 w 6561331"/>
              <a:gd name="connsiteY8-162" fmla="*/ 407303 h 823255"/>
              <a:gd name="connsiteX0-163" fmla="*/ 7336 w 6561331"/>
              <a:gd name="connsiteY0-164" fmla="*/ 407303 h 823255"/>
              <a:gd name="connsiteX1-165" fmla="*/ 409580 w 6561331"/>
              <a:gd name="connsiteY1-166" fmla="*/ 5059 h 823255"/>
              <a:gd name="connsiteX2-167" fmla="*/ 6159087 w 6561331"/>
              <a:gd name="connsiteY2-168" fmla="*/ 5059 h 823255"/>
              <a:gd name="connsiteX3-169" fmla="*/ 6561331 w 6561331"/>
              <a:gd name="connsiteY3-170" fmla="*/ 407303 h 823255"/>
              <a:gd name="connsiteX4-171" fmla="*/ 6561330 w 6561331"/>
              <a:gd name="connsiteY4-172" fmla="*/ 407303 h 823255"/>
              <a:gd name="connsiteX5-173" fmla="*/ 6159086 w 6561331"/>
              <a:gd name="connsiteY5-174" fmla="*/ 809547 h 823255"/>
              <a:gd name="connsiteX6-175" fmla="*/ 409580 w 6561331"/>
              <a:gd name="connsiteY6-176" fmla="*/ 809546 h 823255"/>
              <a:gd name="connsiteX7-177" fmla="*/ 7336 w 6561331"/>
              <a:gd name="connsiteY7-178" fmla="*/ 407302 h 823255"/>
              <a:gd name="connsiteX8-179" fmla="*/ 7336 w 6561331"/>
              <a:gd name="connsiteY8-180" fmla="*/ 407303 h 823255"/>
              <a:gd name="connsiteX0-181" fmla="*/ 7336 w 6561331"/>
              <a:gd name="connsiteY0-182" fmla="*/ 407303 h 823255"/>
              <a:gd name="connsiteX1-183" fmla="*/ 409580 w 6561331"/>
              <a:gd name="connsiteY1-184" fmla="*/ 5059 h 823255"/>
              <a:gd name="connsiteX2-185" fmla="*/ 6159087 w 6561331"/>
              <a:gd name="connsiteY2-186" fmla="*/ 5059 h 823255"/>
              <a:gd name="connsiteX3-187" fmla="*/ 6561331 w 6561331"/>
              <a:gd name="connsiteY3-188" fmla="*/ 407303 h 823255"/>
              <a:gd name="connsiteX4-189" fmla="*/ 6561330 w 6561331"/>
              <a:gd name="connsiteY4-190" fmla="*/ 407303 h 823255"/>
              <a:gd name="connsiteX5-191" fmla="*/ 6159086 w 6561331"/>
              <a:gd name="connsiteY5-192" fmla="*/ 809547 h 823255"/>
              <a:gd name="connsiteX6-193" fmla="*/ 409580 w 6561331"/>
              <a:gd name="connsiteY6-194" fmla="*/ 809546 h 823255"/>
              <a:gd name="connsiteX7-195" fmla="*/ 7336 w 6561331"/>
              <a:gd name="connsiteY7-196" fmla="*/ 407302 h 823255"/>
              <a:gd name="connsiteX8-197" fmla="*/ 7336 w 6561331"/>
              <a:gd name="connsiteY8-198" fmla="*/ 407303 h 823255"/>
              <a:gd name="connsiteX0-199" fmla="*/ 7336 w 6561355"/>
              <a:gd name="connsiteY0-200" fmla="*/ 407303 h 823255"/>
              <a:gd name="connsiteX1-201" fmla="*/ 409580 w 6561355"/>
              <a:gd name="connsiteY1-202" fmla="*/ 5059 h 823255"/>
              <a:gd name="connsiteX2-203" fmla="*/ 6159087 w 6561355"/>
              <a:gd name="connsiteY2-204" fmla="*/ 5059 h 823255"/>
              <a:gd name="connsiteX3-205" fmla="*/ 6561331 w 6561355"/>
              <a:gd name="connsiteY3-206" fmla="*/ 407303 h 823255"/>
              <a:gd name="connsiteX4-207" fmla="*/ 6561330 w 6561355"/>
              <a:gd name="connsiteY4-208" fmla="*/ 407303 h 823255"/>
              <a:gd name="connsiteX5-209" fmla="*/ 6159086 w 6561355"/>
              <a:gd name="connsiteY5-210" fmla="*/ 809547 h 823255"/>
              <a:gd name="connsiteX6-211" fmla="*/ 409580 w 6561355"/>
              <a:gd name="connsiteY6-212" fmla="*/ 809546 h 823255"/>
              <a:gd name="connsiteX7-213" fmla="*/ 7336 w 6561355"/>
              <a:gd name="connsiteY7-214" fmla="*/ 407302 h 823255"/>
              <a:gd name="connsiteX8-215" fmla="*/ 7336 w 6561355"/>
              <a:gd name="connsiteY8-216" fmla="*/ 407303 h 823255"/>
              <a:gd name="connsiteX0-217" fmla="*/ 7336 w 6562852"/>
              <a:gd name="connsiteY0-218" fmla="*/ 415953 h 831905"/>
              <a:gd name="connsiteX1-219" fmla="*/ 409580 w 6562852"/>
              <a:gd name="connsiteY1-220" fmla="*/ 13709 h 831905"/>
              <a:gd name="connsiteX2-221" fmla="*/ 6159087 w 6562852"/>
              <a:gd name="connsiteY2-222" fmla="*/ 13709 h 831905"/>
              <a:gd name="connsiteX3-223" fmla="*/ 6561331 w 6562852"/>
              <a:gd name="connsiteY3-224" fmla="*/ 415953 h 831905"/>
              <a:gd name="connsiteX4-225" fmla="*/ 6561330 w 6562852"/>
              <a:gd name="connsiteY4-226" fmla="*/ 415953 h 831905"/>
              <a:gd name="connsiteX5-227" fmla="*/ 6159086 w 6562852"/>
              <a:gd name="connsiteY5-228" fmla="*/ 818197 h 831905"/>
              <a:gd name="connsiteX6-229" fmla="*/ 409580 w 6562852"/>
              <a:gd name="connsiteY6-230" fmla="*/ 818196 h 831905"/>
              <a:gd name="connsiteX7-231" fmla="*/ 7336 w 6562852"/>
              <a:gd name="connsiteY7-232" fmla="*/ 415952 h 831905"/>
              <a:gd name="connsiteX8-233" fmla="*/ 7336 w 6562852"/>
              <a:gd name="connsiteY8-234" fmla="*/ 415953 h 831905"/>
              <a:gd name="connsiteX0-235" fmla="*/ 7336 w 6562852"/>
              <a:gd name="connsiteY0-236" fmla="*/ 415953 h 831905"/>
              <a:gd name="connsiteX1-237" fmla="*/ 409580 w 6562852"/>
              <a:gd name="connsiteY1-238" fmla="*/ 13709 h 831905"/>
              <a:gd name="connsiteX2-239" fmla="*/ 6159087 w 6562852"/>
              <a:gd name="connsiteY2-240" fmla="*/ 13709 h 831905"/>
              <a:gd name="connsiteX3-241" fmla="*/ 6561331 w 6562852"/>
              <a:gd name="connsiteY3-242" fmla="*/ 415953 h 831905"/>
              <a:gd name="connsiteX4-243" fmla="*/ 6561330 w 6562852"/>
              <a:gd name="connsiteY4-244" fmla="*/ 415953 h 831905"/>
              <a:gd name="connsiteX5-245" fmla="*/ 6159086 w 6562852"/>
              <a:gd name="connsiteY5-246" fmla="*/ 818197 h 831905"/>
              <a:gd name="connsiteX6-247" fmla="*/ 409580 w 6562852"/>
              <a:gd name="connsiteY6-248" fmla="*/ 818196 h 831905"/>
              <a:gd name="connsiteX7-249" fmla="*/ 7336 w 6562852"/>
              <a:gd name="connsiteY7-250" fmla="*/ 415952 h 831905"/>
              <a:gd name="connsiteX8-251" fmla="*/ 7336 w 6562852"/>
              <a:gd name="connsiteY8-252" fmla="*/ 415953 h 831905"/>
              <a:gd name="connsiteX0-253" fmla="*/ 7336 w 6562852"/>
              <a:gd name="connsiteY0-254" fmla="*/ 415953 h 831905"/>
              <a:gd name="connsiteX1-255" fmla="*/ 409580 w 6562852"/>
              <a:gd name="connsiteY1-256" fmla="*/ 13709 h 831905"/>
              <a:gd name="connsiteX2-257" fmla="*/ 6159087 w 6562852"/>
              <a:gd name="connsiteY2-258" fmla="*/ 13709 h 831905"/>
              <a:gd name="connsiteX3-259" fmla="*/ 6561331 w 6562852"/>
              <a:gd name="connsiteY3-260" fmla="*/ 415953 h 831905"/>
              <a:gd name="connsiteX4-261" fmla="*/ 6532755 w 6562852"/>
              <a:gd name="connsiteY4-262" fmla="*/ 415953 h 831905"/>
              <a:gd name="connsiteX5-263" fmla="*/ 6159086 w 6562852"/>
              <a:gd name="connsiteY5-264" fmla="*/ 818197 h 831905"/>
              <a:gd name="connsiteX6-265" fmla="*/ 409580 w 6562852"/>
              <a:gd name="connsiteY6-266" fmla="*/ 818196 h 831905"/>
              <a:gd name="connsiteX7-267" fmla="*/ 7336 w 6562852"/>
              <a:gd name="connsiteY7-268" fmla="*/ 415952 h 831905"/>
              <a:gd name="connsiteX8-269" fmla="*/ 7336 w 6562852"/>
              <a:gd name="connsiteY8-270" fmla="*/ 415953 h 831905"/>
              <a:gd name="connsiteX0-271" fmla="*/ 7336 w 6734904"/>
              <a:gd name="connsiteY0-272" fmla="*/ 407303 h 823255"/>
              <a:gd name="connsiteX1-273" fmla="*/ 409580 w 6734904"/>
              <a:gd name="connsiteY1-274" fmla="*/ 5059 h 823255"/>
              <a:gd name="connsiteX2-275" fmla="*/ 6159087 w 6734904"/>
              <a:gd name="connsiteY2-276" fmla="*/ 5059 h 823255"/>
              <a:gd name="connsiteX3-277" fmla="*/ 6532755 w 6734904"/>
              <a:gd name="connsiteY3-278" fmla="*/ 407303 h 823255"/>
              <a:gd name="connsiteX4-279" fmla="*/ 6159086 w 6734904"/>
              <a:gd name="connsiteY4-280" fmla="*/ 809547 h 823255"/>
              <a:gd name="connsiteX5-281" fmla="*/ 409580 w 6734904"/>
              <a:gd name="connsiteY5-282" fmla="*/ 809546 h 823255"/>
              <a:gd name="connsiteX6-283" fmla="*/ 7336 w 6734904"/>
              <a:gd name="connsiteY6-284" fmla="*/ 407302 h 823255"/>
              <a:gd name="connsiteX7-285" fmla="*/ 7336 w 6734904"/>
              <a:gd name="connsiteY7-286" fmla="*/ 407303 h 823255"/>
              <a:gd name="connsiteX0-287" fmla="*/ 7336 w 6553050"/>
              <a:gd name="connsiteY0-288" fmla="*/ 407303 h 823255"/>
              <a:gd name="connsiteX1-289" fmla="*/ 409580 w 6553050"/>
              <a:gd name="connsiteY1-290" fmla="*/ 5059 h 823255"/>
              <a:gd name="connsiteX2-291" fmla="*/ 6159087 w 6553050"/>
              <a:gd name="connsiteY2-292" fmla="*/ 5059 h 823255"/>
              <a:gd name="connsiteX3-293" fmla="*/ 6532755 w 6553050"/>
              <a:gd name="connsiteY3-294" fmla="*/ 407303 h 823255"/>
              <a:gd name="connsiteX4-295" fmla="*/ 6159086 w 6553050"/>
              <a:gd name="connsiteY4-296" fmla="*/ 809547 h 823255"/>
              <a:gd name="connsiteX5-297" fmla="*/ 409580 w 6553050"/>
              <a:gd name="connsiteY5-298" fmla="*/ 809546 h 823255"/>
              <a:gd name="connsiteX6-299" fmla="*/ 7336 w 6553050"/>
              <a:gd name="connsiteY6-300" fmla="*/ 407302 h 823255"/>
              <a:gd name="connsiteX7-301" fmla="*/ 7336 w 6553050"/>
              <a:gd name="connsiteY7-302" fmla="*/ 407303 h 823255"/>
              <a:gd name="connsiteX0-303" fmla="*/ 7336 w 6553050"/>
              <a:gd name="connsiteY0-304" fmla="*/ 407303 h 823255"/>
              <a:gd name="connsiteX1-305" fmla="*/ 409580 w 6553050"/>
              <a:gd name="connsiteY1-306" fmla="*/ 5059 h 823255"/>
              <a:gd name="connsiteX2-307" fmla="*/ 6159087 w 6553050"/>
              <a:gd name="connsiteY2-308" fmla="*/ 5059 h 823255"/>
              <a:gd name="connsiteX3-309" fmla="*/ 6532755 w 6553050"/>
              <a:gd name="connsiteY3-310" fmla="*/ 407303 h 823255"/>
              <a:gd name="connsiteX4-311" fmla="*/ 6159086 w 6553050"/>
              <a:gd name="connsiteY4-312" fmla="*/ 809547 h 823255"/>
              <a:gd name="connsiteX5-313" fmla="*/ 409580 w 6553050"/>
              <a:gd name="connsiteY5-314" fmla="*/ 809546 h 823255"/>
              <a:gd name="connsiteX6-315" fmla="*/ 7336 w 6553050"/>
              <a:gd name="connsiteY6-316" fmla="*/ 407302 h 823255"/>
              <a:gd name="connsiteX7-317" fmla="*/ 7336 w 6553050"/>
              <a:gd name="connsiteY7-318" fmla="*/ 407303 h 823255"/>
              <a:gd name="connsiteX0-319" fmla="*/ 7336 w 6556749"/>
              <a:gd name="connsiteY0-320" fmla="*/ 407303 h 823255"/>
              <a:gd name="connsiteX1-321" fmla="*/ 409580 w 6556749"/>
              <a:gd name="connsiteY1-322" fmla="*/ 5059 h 823255"/>
              <a:gd name="connsiteX2-323" fmla="*/ 6159087 w 6556749"/>
              <a:gd name="connsiteY2-324" fmla="*/ 5059 h 823255"/>
              <a:gd name="connsiteX3-325" fmla="*/ 6532755 w 6556749"/>
              <a:gd name="connsiteY3-326" fmla="*/ 407303 h 823255"/>
              <a:gd name="connsiteX4-327" fmla="*/ 6159086 w 6556749"/>
              <a:gd name="connsiteY4-328" fmla="*/ 809547 h 823255"/>
              <a:gd name="connsiteX5-329" fmla="*/ 409580 w 6556749"/>
              <a:gd name="connsiteY5-330" fmla="*/ 809546 h 823255"/>
              <a:gd name="connsiteX6-331" fmla="*/ 7336 w 6556749"/>
              <a:gd name="connsiteY6-332" fmla="*/ 407302 h 823255"/>
              <a:gd name="connsiteX7-333" fmla="*/ 7336 w 6556749"/>
              <a:gd name="connsiteY7-334" fmla="*/ 407303 h 823255"/>
              <a:gd name="connsiteX0-335" fmla="*/ 7336 w 6556749"/>
              <a:gd name="connsiteY0-336" fmla="*/ 407303 h 823255"/>
              <a:gd name="connsiteX1-337" fmla="*/ 409580 w 6556749"/>
              <a:gd name="connsiteY1-338" fmla="*/ 5059 h 823255"/>
              <a:gd name="connsiteX2-339" fmla="*/ 6159087 w 6556749"/>
              <a:gd name="connsiteY2-340" fmla="*/ 5059 h 823255"/>
              <a:gd name="connsiteX3-341" fmla="*/ 6532755 w 6556749"/>
              <a:gd name="connsiteY3-342" fmla="*/ 450165 h 823255"/>
              <a:gd name="connsiteX4-343" fmla="*/ 6159086 w 6556749"/>
              <a:gd name="connsiteY4-344" fmla="*/ 809547 h 823255"/>
              <a:gd name="connsiteX5-345" fmla="*/ 409580 w 6556749"/>
              <a:gd name="connsiteY5-346" fmla="*/ 809546 h 823255"/>
              <a:gd name="connsiteX6-347" fmla="*/ 7336 w 6556749"/>
              <a:gd name="connsiteY6-348" fmla="*/ 407302 h 823255"/>
              <a:gd name="connsiteX7-349" fmla="*/ 7336 w 6556749"/>
              <a:gd name="connsiteY7-350" fmla="*/ 407303 h 823255"/>
              <a:gd name="connsiteX0-351" fmla="*/ 7336 w 6556749"/>
              <a:gd name="connsiteY0-352" fmla="*/ 407303 h 823255"/>
              <a:gd name="connsiteX1-353" fmla="*/ 409580 w 6556749"/>
              <a:gd name="connsiteY1-354" fmla="*/ 5059 h 823255"/>
              <a:gd name="connsiteX2-355" fmla="*/ 6159087 w 6556749"/>
              <a:gd name="connsiteY2-356" fmla="*/ 5059 h 823255"/>
              <a:gd name="connsiteX3-357" fmla="*/ 6532755 w 6556749"/>
              <a:gd name="connsiteY3-358" fmla="*/ 412065 h 823255"/>
              <a:gd name="connsiteX4-359" fmla="*/ 6159086 w 6556749"/>
              <a:gd name="connsiteY4-360" fmla="*/ 809547 h 823255"/>
              <a:gd name="connsiteX5-361" fmla="*/ 409580 w 6556749"/>
              <a:gd name="connsiteY5-362" fmla="*/ 809546 h 823255"/>
              <a:gd name="connsiteX6-363" fmla="*/ 7336 w 6556749"/>
              <a:gd name="connsiteY6-364" fmla="*/ 407302 h 823255"/>
              <a:gd name="connsiteX7-365" fmla="*/ 7336 w 6556749"/>
              <a:gd name="connsiteY7-366" fmla="*/ 407303 h 823255"/>
              <a:gd name="connsiteX0-367" fmla="*/ 7336 w 6553050"/>
              <a:gd name="connsiteY0-368" fmla="*/ 407303 h 823255"/>
              <a:gd name="connsiteX1-369" fmla="*/ 409580 w 6553050"/>
              <a:gd name="connsiteY1-370" fmla="*/ 5059 h 823255"/>
              <a:gd name="connsiteX2-371" fmla="*/ 6159087 w 6553050"/>
              <a:gd name="connsiteY2-372" fmla="*/ 5059 h 823255"/>
              <a:gd name="connsiteX3-373" fmla="*/ 6532755 w 6553050"/>
              <a:gd name="connsiteY3-374" fmla="*/ 412065 h 823255"/>
              <a:gd name="connsiteX4-375" fmla="*/ 6159086 w 6553050"/>
              <a:gd name="connsiteY4-376" fmla="*/ 809547 h 823255"/>
              <a:gd name="connsiteX5-377" fmla="*/ 409580 w 6553050"/>
              <a:gd name="connsiteY5-378" fmla="*/ 809546 h 823255"/>
              <a:gd name="connsiteX6-379" fmla="*/ 7336 w 6553050"/>
              <a:gd name="connsiteY6-380" fmla="*/ 407302 h 823255"/>
              <a:gd name="connsiteX7-381" fmla="*/ 7336 w 6553050"/>
              <a:gd name="connsiteY7-382" fmla="*/ 407303 h 823255"/>
              <a:gd name="connsiteX0-383" fmla="*/ 7336 w 6564803"/>
              <a:gd name="connsiteY0-384" fmla="*/ 407303 h 823255"/>
              <a:gd name="connsiteX1-385" fmla="*/ 409580 w 6564803"/>
              <a:gd name="connsiteY1-386" fmla="*/ 5059 h 823255"/>
              <a:gd name="connsiteX2-387" fmla="*/ 6159087 w 6564803"/>
              <a:gd name="connsiteY2-388" fmla="*/ 5059 h 823255"/>
              <a:gd name="connsiteX3-389" fmla="*/ 6532755 w 6564803"/>
              <a:gd name="connsiteY3-390" fmla="*/ 412065 h 823255"/>
              <a:gd name="connsiteX4-391" fmla="*/ 6159086 w 6564803"/>
              <a:gd name="connsiteY4-392" fmla="*/ 809547 h 823255"/>
              <a:gd name="connsiteX5-393" fmla="*/ 409580 w 6564803"/>
              <a:gd name="connsiteY5-394" fmla="*/ 809546 h 823255"/>
              <a:gd name="connsiteX6-395" fmla="*/ 7336 w 6564803"/>
              <a:gd name="connsiteY6-396" fmla="*/ 407302 h 823255"/>
              <a:gd name="connsiteX7-397" fmla="*/ 7336 w 6564803"/>
              <a:gd name="connsiteY7-398" fmla="*/ 407303 h 823255"/>
            </a:gdLst>
            <a:ahLst/>
            <a:cxnLst>
              <a:cxn ang="0">
                <a:pos x="connsiteX0-383" y="connsiteY0-384"/>
              </a:cxn>
              <a:cxn ang="0">
                <a:pos x="connsiteX1-385" y="connsiteY1-386"/>
              </a:cxn>
              <a:cxn ang="0">
                <a:pos x="connsiteX2-387" y="connsiteY2-388"/>
              </a:cxn>
              <a:cxn ang="0">
                <a:pos x="connsiteX3-389" y="connsiteY3-390"/>
              </a:cxn>
              <a:cxn ang="0">
                <a:pos x="connsiteX4-391" y="connsiteY4-392"/>
              </a:cxn>
              <a:cxn ang="0">
                <a:pos x="connsiteX5-393" y="connsiteY5-394"/>
              </a:cxn>
              <a:cxn ang="0">
                <a:pos x="connsiteX6-395" y="connsiteY6-396"/>
              </a:cxn>
              <a:cxn ang="0">
                <a:pos x="connsiteX7-397" y="connsiteY7-398"/>
              </a:cxn>
            </a:cxnLst>
            <a:rect l="l" t="t" r="r" b="b"/>
            <a:pathLst>
              <a:path w="6564803" h="823255">
                <a:moveTo>
                  <a:pt x="7336" y="407303"/>
                </a:moveTo>
                <a:cubicBezTo>
                  <a:pt x="36277" y="387888"/>
                  <a:pt x="-148987" y="-51725"/>
                  <a:pt x="409580" y="5059"/>
                </a:cubicBezTo>
                <a:cubicBezTo>
                  <a:pt x="2478482" y="119359"/>
                  <a:pt x="4242585" y="5059"/>
                  <a:pt x="6159087" y="5059"/>
                </a:cubicBezTo>
                <a:cubicBezTo>
                  <a:pt x="6684316" y="-42200"/>
                  <a:pt x="6532755" y="277984"/>
                  <a:pt x="6532755" y="412065"/>
                </a:cubicBezTo>
                <a:cubicBezTo>
                  <a:pt x="6547043" y="624694"/>
                  <a:pt x="6705089" y="857172"/>
                  <a:pt x="6159086" y="809547"/>
                </a:cubicBezTo>
                <a:lnTo>
                  <a:pt x="409580" y="809546"/>
                </a:lnTo>
                <a:cubicBezTo>
                  <a:pt x="-69748" y="885746"/>
                  <a:pt x="7336" y="629455"/>
                  <a:pt x="7336" y="407302"/>
                </a:cubicBezTo>
                <a:lnTo>
                  <a:pt x="7336" y="407303"/>
                </a:lnTo>
                <a:close/>
              </a:path>
            </a:pathLst>
          </a:custGeom>
          <a:noFill/>
          <a:ln>
            <a:solidFill>
              <a:srgbClr val="96795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48" name="图片 184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2984" y="177229"/>
            <a:ext cx="1329043" cy="548688"/>
          </a:xfrm>
          <a:prstGeom prst="rect">
            <a:avLst/>
          </a:prstGeom>
        </p:spPr>
      </p:pic>
      <p:pic>
        <p:nvPicPr>
          <p:cNvPr id="1849" name="图片 18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3330" y="177229"/>
            <a:ext cx="1335140" cy="548688"/>
          </a:xfrm>
          <a:prstGeom prst="rect">
            <a:avLst/>
          </a:prstGeom>
        </p:spPr>
      </p:pic>
      <p:pic>
        <p:nvPicPr>
          <p:cNvPr id="1850" name="图片 184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49351" y="4780743"/>
            <a:ext cx="48772" cy="48772"/>
          </a:xfrm>
          <a:prstGeom prst="rect">
            <a:avLst/>
          </a:prstGeom>
        </p:spPr>
      </p:pic>
      <p:pic>
        <p:nvPicPr>
          <p:cNvPr id="1852" name="图片 185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082" y="4453254"/>
            <a:ext cx="390178" cy="597460"/>
          </a:xfrm>
          <a:prstGeom prst="rect">
            <a:avLst/>
          </a:prstGeom>
        </p:spPr>
      </p:pic>
      <p:pic>
        <p:nvPicPr>
          <p:cNvPr id="1853" name="图片 185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04034" y="4688403"/>
            <a:ext cx="475529" cy="274344"/>
          </a:xfrm>
          <a:prstGeom prst="rect">
            <a:avLst/>
          </a:prstGeom>
        </p:spPr>
      </p:pic>
      <p:pic>
        <p:nvPicPr>
          <p:cNvPr id="1854" name="图片 185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80938" y="4515676"/>
            <a:ext cx="890093" cy="432854"/>
          </a:xfrm>
          <a:prstGeom prst="rect">
            <a:avLst/>
          </a:prstGeom>
        </p:spPr>
      </p:pic>
      <p:pic>
        <p:nvPicPr>
          <p:cNvPr id="1856" name="图片 185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73473" y="4201415"/>
            <a:ext cx="256054" cy="670618"/>
          </a:xfrm>
          <a:prstGeom prst="rect">
            <a:avLst/>
          </a:prstGeom>
        </p:spPr>
      </p:pic>
      <p:pic>
        <p:nvPicPr>
          <p:cNvPr id="1857" name="图片 185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81202" y="4283177"/>
            <a:ext cx="627942" cy="634039"/>
          </a:xfrm>
          <a:prstGeom prst="rect">
            <a:avLst/>
          </a:prstGeom>
        </p:spPr>
      </p:pic>
      <p:pic>
        <p:nvPicPr>
          <p:cNvPr id="1858" name="图片 185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791871" y="4377334"/>
            <a:ext cx="256054" cy="579170"/>
          </a:xfrm>
          <a:prstGeom prst="rect">
            <a:avLst/>
          </a:prstGeom>
        </p:spPr>
      </p:pic>
      <p:pic>
        <p:nvPicPr>
          <p:cNvPr id="1859" name="图片 185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151521" y="4471177"/>
            <a:ext cx="798645" cy="603556"/>
          </a:xfrm>
          <a:prstGeom prst="rect">
            <a:avLst/>
          </a:prstGeom>
        </p:spPr>
      </p:pic>
      <p:pic>
        <p:nvPicPr>
          <p:cNvPr id="1860" name="图片 185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616158" y="1067827"/>
            <a:ext cx="1457070" cy="420660"/>
          </a:xfrm>
          <a:prstGeom prst="rect">
            <a:avLst/>
          </a:prstGeom>
        </p:spPr>
      </p:pic>
      <p:grpSp>
        <p:nvGrpSpPr>
          <p:cNvPr id="1864" name="组合 1863"/>
          <p:cNvGrpSpPr/>
          <p:nvPr/>
        </p:nvGrpSpPr>
        <p:grpSpPr>
          <a:xfrm>
            <a:off x="5185703" y="4345067"/>
            <a:ext cx="616263" cy="816935"/>
            <a:chOff x="5185703" y="4345067"/>
            <a:chExt cx="616263" cy="816935"/>
          </a:xfrm>
        </p:grpSpPr>
        <p:pic>
          <p:nvPicPr>
            <p:cNvPr id="1851" name="图片 1850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747097" y="4780075"/>
              <a:ext cx="54869" cy="54869"/>
            </a:xfrm>
            <a:prstGeom prst="rect">
              <a:avLst/>
            </a:prstGeom>
          </p:spPr>
        </p:pic>
        <p:pic>
          <p:nvPicPr>
            <p:cNvPr id="1861" name="图片 1860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5185703" y="4345067"/>
              <a:ext cx="579170" cy="816935"/>
            </a:xfrm>
            <a:prstGeom prst="rect">
              <a:avLst/>
            </a:prstGeom>
          </p:spPr>
        </p:pic>
      </p:grpSp>
      <p:pic>
        <p:nvPicPr>
          <p:cNvPr id="1862" name="图片 186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978820" y="430502"/>
            <a:ext cx="774259" cy="317019"/>
          </a:xfrm>
          <a:prstGeom prst="rect">
            <a:avLst/>
          </a:prstGeom>
        </p:spPr>
      </p:pic>
      <p:pic>
        <p:nvPicPr>
          <p:cNvPr id="1863" name="图片 186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6042" y="614761"/>
            <a:ext cx="1097375" cy="451143"/>
          </a:xfrm>
          <a:prstGeom prst="rect">
            <a:avLst/>
          </a:prstGeom>
        </p:spPr>
      </p:pic>
      <p:pic>
        <p:nvPicPr>
          <p:cNvPr id="1865" name="佐藤利奈,大亀あすか - ごはんの練習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2680938" y="-1075921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6500">
        <p:checker/>
      </p:transition>
    </mc:Choice>
    <mc:Fallback xmlns="">
      <p:transition spd="slow" advTm="65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/>
                                        <p:tgtEl>
                                          <p:spTgt spid="1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1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1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1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875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8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65"/>
                </p:tgtEl>
              </p:cMediaNode>
            </p:audio>
          </p:childTnLst>
        </p:cTn>
      </p:par>
    </p:tnLst>
    <p:bldLst>
      <p:bldP spid="11" grpId="0"/>
      <p:bldP spid="184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535" y="4041337"/>
            <a:ext cx="8900931" cy="1121761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291" y="1373144"/>
            <a:ext cx="2749417" cy="1837257"/>
          </a:xfrm>
          <a:prstGeom prst="rect">
            <a:avLst/>
          </a:prstGeom>
        </p:spPr>
      </p:pic>
      <p:grpSp>
        <p:nvGrpSpPr>
          <p:cNvPr id="47" name="Group 23"/>
          <p:cNvGrpSpPr>
            <a:grpSpLocks noChangeAspect="1"/>
          </p:cNvGrpSpPr>
          <p:nvPr/>
        </p:nvGrpSpPr>
        <p:grpSpPr bwMode="auto">
          <a:xfrm rot="16200000">
            <a:off x="2803442" y="2677057"/>
            <a:ext cx="713397" cy="470828"/>
            <a:chOff x="2384" y="1292"/>
            <a:chExt cx="997" cy="658"/>
          </a:xfrm>
          <a:solidFill>
            <a:srgbClr val="96795F"/>
          </a:solidFill>
        </p:grpSpPr>
        <p:sp>
          <p:nvSpPr>
            <p:cNvPr id="48" name="Freeform 24"/>
            <p:cNvSpPr/>
            <p:nvPr/>
          </p:nvSpPr>
          <p:spPr bwMode="auto">
            <a:xfrm>
              <a:off x="3303" y="1363"/>
              <a:ext cx="17" cy="16"/>
            </a:xfrm>
            <a:custGeom>
              <a:avLst/>
              <a:gdLst>
                <a:gd name="T0" fmla="*/ 0 w 6"/>
                <a:gd name="T1" fmla="*/ 1 h 6"/>
                <a:gd name="T2" fmla="*/ 3 w 6"/>
                <a:gd name="T3" fmla="*/ 0 h 6"/>
                <a:gd name="T4" fmla="*/ 0 w 6"/>
                <a:gd name="T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0" y="1"/>
                  </a:moveTo>
                  <a:cubicBezTo>
                    <a:pt x="2" y="1"/>
                    <a:pt x="2" y="0"/>
                    <a:pt x="3" y="0"/>
                  </a:cubicBezTo>
                  <a:cubicBezTo>
                    <a:pt x="6" y="0"/>
                    <a:pt x="1" y="6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25"/>
            <p:cNvSpPr/>
            <p:nvPr/>
          </p:nvSpPr>
          <p:spPr bwMode="auto">
            <a:xfrm>
              <a:off x="3328" y="1363"/>
              <a:ext cx="18" cy="19"/>
            </a:xfrm>
            <a:custGeom>
              <a:avLst/>
              <a:gdLst>
                <a:gd name="T0" fmla="*/ 0 w 7"/>
                <a:gd name="T1" fmla="*/ 5 h 7"/>
                <a:gd name="T2" fmla="*/ 2 w 7"/>
                <a:gd name="T3" fmla="*/ 7 h 7"/>
                <a:gd name="T4" fmla="*/ 2 w 7"/>
                <a:gd name="T5" fmla="*/ 6 h 7"/>
                <a:gd name="T6" fmla="*/ 0 w 7"/>
                <a:gd name="T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cubicBezTo>
                    <a:pt x="1" y="0"/>
                    <a:pt x="7" y="6"/>
                    <a:pt x="2" y="7"/>
                  </a:cubicBezTo>
                  <a:cubicBezTo>
                    <a:pt x="2" y="7"/>
                    <a:pt x="2" y="6"/>
                    <a:pt x="2" y="6"/>
                  </a:cubicBezTo>
                  <a:cubicBezTo>
                    <a:pt x="2" y="5"/>
                    <a:pt x="1" y="4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26"/>
            <p:cNvSpPr/>
            <p:nvPr/>
          </p:nvSpPr>
          <p:spPr bwMode="auto">
            <a:xfrm>
              <a:off x="3268" y="1374"/>
              <a:ext cx="14" cy="8"/>
            </a:xfrm>
            <a:custGeom>
              <a:avLst/>
              <a:gdLst>
                <a:gd name="T0" fmla="*/ 5 w 5"/>
                <a:gd name="T1" fmla="*/ 1 h 3"/>
                <a:gd name="T2" fmla="*/ 0 w 5"/>
                <a:gd name="T3" fmla="*/ 3 h 3"/>
                <a:gd name="T4" fmla="*/ 5 w 5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5" y="1"/>
                  </a:moveTo>
                  <a:cubicBezTo>
                    <a:pt x="4" y="2"/>
                    <a:pt x="2" y="3"/>
                    <a:pt x="0" y="3"/>
                  </a:cubicBezTo>
                  <a:cubicBezTo>
                    <a:pt x="0" y="1"/>
                    <a:pt x="2" y="0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27"/>
            <p:cNvSpPr/>
            <p:nvPr/>
          </p:nvSpPr>
          <p:spPr bwMode="auto">
            <a:xfrm>
              <a:off x="3242" y="1382"/>
              <a:ext cx="21" cy="11"/>
            </a:xfrm>
            <a:custGeom>
              <a:avLst/>
              <a:gdLst>
                <a:gd name="T0" fmla="*/ 8 w 8"/>
                <a:gd name="T1" fmla="*/ 0 h 4"/>
                <a:gd name="T2" fmla="*/ 0 w 8"/>
                <a:gd name="T3" fmla="*/ 4 h 4"/>
                <a:gd name="T4" fmla="*/ 8 w 8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cubicBezTo>
                    <a:pt x="7" y="3"/>
                    <a:pt x="3" y="3"/>
                    <a:pt x="0" y="4"/>
                  </a:cubicBezTo>
                  <a:cubicBezTo>
                    <a:pt x="1" y="1"/>
                    <a:pt x="4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28"/>
            <p:cNvSpPr/>
            <p:nvPr/>
          </p:nvSpPr>
          <p:spPr bwMode="auto">
            <a:xfrm>
              <a:off x="3225" y="1393"/>
              <a:ext cx="17" cy="8"/>
            </a:xfrm>
            <a:custGeom>
              <a:avLst/>
              <a:gdLst>
                <a:gd name="T0" fmla="*/ 2 w 6"/>
                <a:gd name="T1" fmla="*/ 0 h 3"/>
                <a:gd name="T2" fmla="*/ 5 w 6"/>
                <a:gd name="T3" fmla="*/ 0 h 3"/>
                <a:gd name="T4" fmla="*/ 6 w 6"/>
                <a:gd name="T5" fmla="*/ 1 h 3"/>
                <a:gd name="T6" fmla="*/ 2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2" y="0"/>
                  </a:moveTo>
                  <a:cubicBezTo>
                    <a:pt x="3" y="0"/>
                    <a:pt x="4" y="0"/>
                    <a:pt x="5" y="0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6" y="3"/>
                    <a:pt x="0" y="3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29"/>
            <p:cNvSpPr/>
            <p:nvPr/>
          </p:nvSpPr>
          <p:spPr bwMode="auto">
            <a:xfrm>
              <a:off x="3268" y="1468"/>
              <a:ext cx="14" cy="6"/>
            </a:xfrm>
            <a:custGeom>
              <a:avLst/>
              <a:gdLst>
                <a:gd name="T0" fmla="*/ 0 w 5"/>
                <a:gd name="T1" fmla="*/ 1 h 2"/>
                <a:gd name="T2" fmla="*/ 5 w 5"/>
                <a:gd name="T3" fmla="*/ 0 h 2"/>
                <a:gd name="T4" fmla="*/ 3 w 5"/>
                <a:gd name="T5" fmla="*/ 1 h 2"/>
                <a:gd name="T6" fmla="*/ 0 w 5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0" y="1"/>
                  </a:moveTo>
                  <a:cubicBezTo>
                    <a:pt x="0" y="0"/>
                    <a:pt x="3" y="0"/>
                    <a:pt x="5" y="0"/>
                  </a:cubicBezTo>
                  <a:cubicBezTo>
                    <a:pt x="5" y="1"/>
                    <a:pt x="4" y="2"/>
                    <a:pt x="3" y="1"/>
                  </a:cubicBezTo>
                  <a:cubicBezTo>
                    <a:pt x="2" y="1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30"/>
            <p:cNvSpPr/>
            <p:nvPr/>
          </p:nvSpPr>
          <p:spPr bwMode="auto">
            <a:xfrm>
              <a:off x="2580" y="1709"/>
              <a:ext cx="30" cy="25"/>
            </a:xfrm>
            <a:custGeom>
              <a:avLst/>
              <a:gdLst>
                <a:gd name="T0" fmla="*/ 3 w 11"/>
                <a:gd name="T1" fmla="*/ 9 h 9"/>
                <a:gd name="T2" fmla="*/ 11 w 11"/>
                <a:gd name="T3" fmla="*/ 0 h 9"/>
                <a:gd name="T4" fmla="*/ 5 w 11"/>
                <a:gd name="T5" fmla="*/ 9 h 9"/>
                <a:gd name="T6" fmla="*/ 3 w 11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9">
                  <a:moveTo>
                    <a:pt x="3" y="9"/>
                  </a:moveTo>
                  <a:cubicBezTo>
                    <a:pt x="0" y="9"/>
                    <a:pt x="7" y="1"/>
                    <a:pt x="11" y="0"/>
                  </a:cubicBezTo>
                  <a:cubicBezTo>
                    <a:pt x="10" y="5"/>
                    <a:pt x="5" y="5"/>
                    <a:pt x="5" y="9"/>
                  </a:cubicBezTo>
                  <a:cubicBezTo>
                    <a:pt x="4" y="9"/>
                    <a:pt x="4" y="9"/>
                    <a:pt x="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31"/>
            <p:cNvSpPr/>
            <p:nvPr/>
          </p:nvSpPr>
          <p:spPr bwMode="auto">
            <a:xfrm>
              <a:off x="2489" y="1820"/>
              <a:ext cx="8" cy="9"/>
            </a:xfrm>
            <a:custGeom>
              <a:avLst/>
              <a:gdLst>
                <a:gd name="T0" fmla="*/ 0 w 3"/>
                <a:gd name="T1" fmla="*/ 0 h 3"/>
                <a:gd name="T2" fmla="*/ 3 w 3"/>
                <a:gd name="T3" fmla="*/ 0 h 3"/>
                <a:gd name="T4" fmla="*/ 3 w 3"/>
                <a:gd name="T5" fmla="*/ 3 h 3"/>
                <a:gd name="T6" fmla="*/ 0 w 3"/>
                <a:gd name="T7" fmla="*/ 3 h 3"/>
                <a:gd name="T8" fmla="*/ 0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3" y="1"/>
                    <a:pt x="3" y="2"/>
                    <a:pt x="3" y="3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32"/>
            <p:cNvSpPr/>
            <p:nvPr/>
          </p:nvSpPr>
          <p:spPr bwMode="auto">
            <a:xfrm>
              <a:off x="2421" y="1888"/>
              <a:ext cx="11" cy="11"/>
            </a:xfrm>
            <a:custGeom>
              <a:avLst/>
              <a:gdLst>
                <a:gd name="T0" fmla="*/ 0 w 4"/>
                <a:gd name="T1" fmla="*/ 1 h 4"/>
                <a:gd name="T2" fmla="*/ 4 w 4"/>
                <a:gd name="T3" fmla="*/ 1 h 4"/>
                <a:gd name="T4" fmla="*/ 3 w 4"/>
                <a:gd name="T5" fmla="*/ 4 h 4"/>
                <a:gd name="T6" fmla="*/ 0 w 4"/>
                <a:gd name="T7" fmla="*/ 2 h 4"/>
                <a:gd name="T8" fmla="*/ 0 w 4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cubicBezTo>
                    <a:pt x="2" y="1"/>
                    <a:pt x="3" y="0"/>
                    <a:pt x="4" y="1"/>
                  </a:cubicBezTo>
                  <a:cubicBezTo>
                    <a:pt x="4" y="2"/>
                    <a:pt x="3" y="3"/>
                    <a:pt x="3" y="4"/>
                  </a:cubicBezTo>
                  <a:cubicBezTo>
                    <a:pt x="2" y="4"/>
                    <a:pt x="1" y="3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33"/>
            <p:cNvSpPr/>
            <p:nvPr/>
          </p:nvSpPr>
          <p:spPr bwMode="auto">
            <a:xfrm>
              <a:off x="2400" y="1934"/>
              <a:ext cx="13" cy="16"/>
            </a:xfrm>
            <a:custGeom>
              <a:avLst/>
              <a:gdLst>
                <a:gd name="T0" fmla="*/ 3 w 5"/>
                <a:gd name="T1" fmla="*/ 0 h 6"/>
                <a:gd name="T2" fmla="*/ 5 w 5"/>
                <a:gd name="T3" fmla="*/ 3 h 6"/>
                <a:gd name="T4" fmla="*/ 0 w 5"/>
                <a:gd name="T5" fmla="*/ 3 h 6"/>
                <a:gd name="T6" fmla="*/ 3 w 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cubicBezTo>
                    <a:pt x="5" y="0"/>
                    <a:pt x="4" y="2"/>
                    <a:pt x="5" y="3"/>
                  </a:cubicBezTo>
                  <a:cubicBezTo>
                    <a:pt x="4" y="3"/>
                    <a:pt x="0" y="6"/>
                    <a:pt x="0" y="3"/>
                  </a:cubicBezTo>
                  <a:cubicBezTo>
                    <a:pt x="1" y="2"/>
                    <a:pt x="3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34"/>
            <p:cNvSpPr/>
            <p:nvPr/>
          </p:nvSpPr>
          <p:spPr bwMode="auto">
            <a:xfrm>
              <a:off x="3196" y="1292"/>
              <a:ext cx="81" cy="33"/>
            </a:xfrm>
            <a:custGeom>
              <a:avLst/>
              <a:gdLst>
                <a:gd name="T0" fmla="*/ 11 w 30"/>
                <a:gd name="T1" fmla="*/ 12 h 12"/>
                <a:gd name="T2" fmla="*/ 2 w 30"/>
                <a:gd name="T3" fmla="*/ 2 h 12"/>
                <a:gd name="T4" fmla="*/ 30 w 30"/>
                <a:gd name="T5" fmla="*/ 12 h 12"/>
                <a:gd name="T6" fmla="*/ 24 w 30"/>
                <a:gd name="T7" fmla="*/ 10 h 12"/>
                <a:gd name="T8" fmla="*/ 6 w 30"/>
                <a:gd name="T9" fmla="*/ 2 h 12"/>
                <a:gd name="T10" fmla="*/ 4 w 30"/>
                <a:gd name="T11" fmla="*/ 7 h 12"/>
                <a:gd name="T12" fmla="*/ 8 w 30"/>
                <a:gd name="T13" fmla="*/ 8 h 12"/>
                <a:gd name="T14" fmla="*/ 11 w 30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12">
                  <a:moveTo>
                    <a:pt x="11" y="12"/>
                  </a:moveTo>
                  <a:cubicBezTo>
                    <a:pt x="8" y="9"/>
                    <a:pt x="0" y="10"/>
                    <a:pt x="2" y="2"/>
                  </a:cubicBezTo>
                  <a:cubicBezTo>
                    <a:pt x="12" y="0"/>
                    <a:pt x="25" y="6"/>
                    <a:pt x="30" y="12"/>
                  </a:cubicBezTo>
                  <a:cubicBezTo>
                    <a:pt x="27" y="12"/>
                    <a:pt x="27" y="10"/>
                    <a:pt x="24" y="10"/>
                  </a:cubicBezTo>
                  <a:cubicBezTo>
                    <a:pt x="19" y="6"/>
                    <a:pt x="12" y="4"/>
                    <a:pt x="6" y="2"/>
                  </a:cubicBezTo>
                  <a:cubicBezTo>
                    <a:pt x="4" y="2"/>
                    <a:pt x="1" y="7"/>
                    <a:pt x="4" y="7"/>
                  </a:cubicBezTo>
                  <a:cubicBezTo>
                    <a:pt x="5" y="8"/>
                    <a:pt x="6" y="8"/>
                    <a:pt x="8" y="8"/>
                  </a:cubicBezTo>
                  <a:cubicBezTo>
                    <a:pt x="9" y="10"/>
                    <a:pt x="10" y="10"/>
                    <a:pt x="1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35"/>
            <p:cNvSpPr/>
            <p:nvPr/>
          </p:nvSpPr>
          <p:spPr bwMode="auto">
            <a:xfrm>
              <a:off x="3185" y="1341"/>
              <a:ext cx="116" cy="62"/>
            </a:xfrm>
            <a:custGeom>
              <a:avLst/>
              <a:gdLst>
                <a:gd name="T0" fmla="*/ 0 w 43"/>
                <a:gd name="T1" fmla="*/ 22 h 23"/>
                <a:gd name="T2" fmla="*/ 42 w 43"/>
                <a:gd name="T3" fmla="*/ 8 h 23"/>
                <a:gd name="T4" fmla="*/ 33 w 43"/>
                <a:gd name="T5" fmla="*/ 0 h 23"/>
                <a:gd name="T6" fmla="*/ 39 w 43"/>
                <a:gd name="T7" fmla="*/ 3 h 23"/>
                <a:gd name="T8" fmla="*/ 43 w 43"/>
                <a:gd name="T9" fmla="*/ 6 h 23"/>
                <a:gd name="T10" fmla="*/ 42 w 43"/>
                <a:gd name="T11" fmla="*/ 9 h 23"/>
                <a:gd name="T12" fmla="*/ 39 w 43"/>
                <a:gd name="T13" fmla="*/ 10 h 23"/>
                <a:gd name="T14" fmla="*/ 15 w 43"/>
                <a:gd name="T15" fmla="*/ 18 h 23"/>
                <a:gd name="T16" fmla="*/ 10 w 43"/>
                <a:gd name="T17" fmla="*/ 20 h 23"/>
                <a:gd name="T18" fmla="*/ 0 w 43"/>
                <a:gd name="T19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23">
                  <a:moveTo>
                    <a:pt x="0" y="22"/>
                  </a:moveTo>
                  <a:cubicBezTo>
                    <a:pt x="9" y="17"/>
                    <a:pt x="27" y="11"/>
                    <a:pt x="42" y="8"/>
                  </a:cubicBezTo>
                  <a:cubicBezTo>
                    <a:pt x="41" y="3"/>
                    <a:pt x="30" y="5"/>
                    <a:pt x="33" y="0"/>
                  </a:cubicBezTo>
                  <a:cubicBezTo>
                    <a:pt x="35" y="1"/>
                    <a:pt x="38" y="1"/>
                    <a:pt x="39" y="3"/>
                  </a:cubicBezTo>
                  <a:cubicBezTo>
                    <a:pt x="40" y="4"/>
                    <a:pt x="41" y="6"/>
                    <a:pt x="43" y="6"/>
                  </a:cubicBezTo>
                  <a:cubicBezTo>
                    <a:pt x="43" y="7"/>
                    <a:pt x="42" y="8"/>
                    <a:pt x="42" y="9"/>
                  </a:cubicBezTo>
                  <a:cubicBezTo>
                    <a:pt x="41" y="9"/>
                    <a:pt x="39" y="9"/>
                    <a:pt x="39" y="10"/>
                  </a:cubicBezTo>
                  <a:cubicBezTo>
                    <a:pt x="30" y="11"/>
                    <a:pt x="23" y="15"/>
                    <a:pt x="15" y="18"/>
                  </a:cubicBezTo>
                  <a:cubicBezTo>
                    <a:pt x="12" y="18"/>
                    <a:pt x="10" y="18"/>
                    <a:pt x="10" y="20"/>
                  </a:cubicBezTo>
                  <a:cubicBezTo>
                    <a:pt x="5" y="19"/>
                    <a:pt x="5" y="23"/>
                    <a:pt x="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36"/>
            <p:cNvSpPr/>
            <p:nvPr/>
          </p:nvSpPr>
          <p:spPr bwMode="auto">
            <a:xfrm>
              <a:off x="3115" y="1403"/>
              <a:ext cx="65" cy="22"/>
            </a:xfrm>
            <a:custGeom>
              <a:avLst/>
              <a:gdLst>
                <a:gd name="T0" fmla="*/ 0 w 24"/>
                <a:gd name="T1" fmla="*/ 8 h 8"/>
                <a:gd name="T2" fmla="*/ 24 w 24"/>
                <a:gd name="T3" fmla="*/ 1 h 8"/>
                <a:gd name="T4" fmla="*/ 16 w 24"/>
                <a:gd name="T5" fmla="*/ 3 h 8"/>
                <a:gd name="T6" fmla="*/ 1 w 24"/>
                <a:gd name="T7" fmla="*/ 8 h 8"/>
                <a:gd name="T8" fmla="*/ 0 w 24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8">
                  <a:moveTo>
                    <a:pt x="0" y="8"/>
                  </a:moveTo>
                  <a:cubicBezTo>
                    <a:pt x="7" y="5"/>
                    <a:pt x="13" y="0"/>
                    <a:pt x="24" y="1"/>
                  </a:cubicBezTo>
                  <a:cubicBezTo>
                    <a:pt x="24" y="4"/>
                    <a:pt x="16" y="0"/>
                    <a:pt x="16" y="3"/>
                  </a:cubicBezTo>
                  <a:cubicBezTo>
                    <a:pt x="11" y="5"/>
                    <a:pt x="6" y="7"/>
                    <a:pt x="1" y="8"/>
                  </a:cubicBezTo>
                  <a:cubicBezTo>
                    <a:pt x="1" y="8"/>
                    <a:pt x="0" y="8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37"/>
            <p:cNvSpPr/>
            <p:nvPr/>
          </p:nvSpPr>
          <p:spPr bwMode="auto">
            <a:xfrm>
              <a:off x="2927" y="1433"/>
              <a:ext cx="172" cy="65"/>
            </a:xfrm>
            <a:custGeom>
              <a:avLst/>
              <a:gdLst>
                <a:gd name="T0" fmla="*/ 0 w 64"/>
                <a:gd name="T1" fmla="*/ 24 h 24"/>
                <a:gd name="T2" fmla="*/ 64 w 64"/>
                <a:gd name="T3" fmla="*/ 0 h 24"/>
                <a:gd name="T4" fmla="*/ 56 w 64"/>
                <a:gd name="T5" fmla="*/ 2 h 24"/>
                <a:gd name="T6" fmla="*/ 45 w 64"/>
                <a:gd name="T7" fmla="*/ 7 h 24"/>
                <a:gd name="T8" fmla="*/ 34 w 64"/>
                <a:gd name="T9" fmla="*/ 11 h 24"/>
                <a:gd name="T10" fmla="*/ 26 w 64"/>
                <a:gd name="T11" fmla="*/ 14 h 24"/>
                <a:gd name="T12" fmla="*/ 3 w 64"/>
                <a:gd name="T13" fmla="*/ 24 h 24"/>
                <a:gd name="T14" fmla="*/ 0 w 64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24">
                  <a:moveTo>
                    <a:pt x="0" y="24"/>
                  </a:moveTo>
                  <a:cubicBezTo>
                    <a:pt x="20" y="14"/>
                    <a:pt x="39" y="5"/>
                    <a:pt x="64" y="0"/>
                  </a:cubicBezTo>
                  <a:cubicBezTo>
                    <a:pt x="62" y="2"/>
                    <a:pt x="58" y="1"/>
                    <a:pt x="56" y="2"/>
                  </a:cubicBezTo>
                  <a:cubicBezTo>
                    <a:pt x="53" y="4"/>
                    <a:pt x="47" y="4"/>
                    <a:pt x="45" y="7"/>
                  </a:cubicBezTo>
                  <a:cubicBezTo>
                    <a:pt x="40" y="7"/>
                    <a:pt x="38" y="10"/>
                    <a:pt x="34" y="11"/>
                  </a:cubicBezTo>
                  <a:cubicBezTo>
                    <a:pt x="31" y="12"/>
                    <a:pt x="27" y="11"/>
                    <a:pt x="26" y="14"/>
                  </a:cubicBezTo>
                  <a:cubicBezTo>
                    <a:pt x="17" y="17"/>
                    <a:pt x="11" y="21"/>
                    <a:pt x="3" y="24"/>
                  </a:cubicBezTo>
                  <a:cubicBezTo>
                    <a:pt x="2" y="24"/>
                    <a:pt x="1" y="24"/>
                    <a:pt x="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38"/>
            <p:cNvSpPr/>
            <p:nvPr/>
          </p:nvSpPr>
          <p:spPr bwMode="auto">
            <a:xfrm>
              <a:off x="2811" y="1541"/>
              <a:ext cx="22" cy="14"/>
            </a:xfrm>
            <a:custGeom>
              <a:avLst/>
              <a:gdLst>
                <a:gd name="T0" fmla="*/ 0 w 8"/>
                <a:gd name="T1" fmla="*/ 5 h 5"/>
                <a:gd name="T2" fmla="*/ 8 w 8"/>
                <a:gd name="T3" fmla="*/ 0 h 5"/>
                <a:gd name="T4" fmla="*/ 0 w 8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0" y="5"/>
                  </a:moveTo>
                  <a:cubicBezTo>
                    <a:pt x="1" y="3"/>
                    <a:pt x="4" y="1"/>
                    <a:pt x="8" y="0"/>
                  </a:cubicBezTo>
                  <a:cubicBezTo>
                    <a:pt x="6" y="3"/>
                    <a:pt x="4" y="5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39"/>
            <p:cNvSpPr/>
            <p:nvPr/>
          </p:nvSpPr>
          <p:spPr bwMode="auto">
            <a:xfrm>
              <a:off x="2782" y="1555"/>
              <a:ext cx="27" cy="22"/>
            </a:xfrm>
            <a:custGeom>
              <a:avLst/>
              <a:gdLst>
                <a:gd name="T0" fmla="*/ 0 w 10"/>
                <a:gd name="T1" fmla="*/ 8 h 8"/>
                <a:gd name="T2" fmla="*/ 10 w 10"/>
                <a:gd name="T3" fmla="*/ 0 h 8"/>
                <a:gd name="T4" fmla="*/ 6 w 10"/>
                <a:gd name="T5" fmla="*/ 4 h 8"/>
                <a:gd name="T6" fmla="*/ 1 w 10"/>
                <a:gd name="T7" fmla="*/ 8 h 8"/>
                <a:gd name="T8" fmla="*/ 0 w 10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0" y="8"/>
                  </a:moveTo>
                  <a:cubicBezTo>
                    <a:pt x="2" y="4"/>
                    <a:pt x="5" y="1"/>
                    <a:pt x="10" y="0"/>
                  </a:cubicBezTo>
                  <a:cubicBezTo>
                    <a:pt x="10" y="3"/>
                    <a:pt x="6" y="1"/>
                    <a:pt x="6" y="4"/>
                  </a:cubicBezTo>
                  <a:cubicBezTo>
                    <a:pt x="5" y="5"/>
                    <a:pt x="2" y="6"/>
                    <a:pt x="1" y="8"/>
                  </a:cubicBezTo>
                  <a:cubicBezTo>
                    <a:pt x="1" y="8"/>
                    <a:pt x="0" y="8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40"/>
            <p:cNvSpPr/>
            <p:nvPr/>
          </p:nvSpPr>
          <p:spPr bwMode="auto">
            <a:xfrm>
              <a:off x="2728" y="1593"/>
              <a:ext cx="22" cy="16"/>
            </a:xfrm>
            <a:custGeom>
              <a:avLst/>
              <a:gdLst>
                <a:gd name="T0" fmla="*/ 0 w 8"/>
                <a:gd name="T1" fmla="*/ 6 h 6"/>
                <a:gd name="T2" fmla="*/ 8 w 8"/>
                <a:gd name="T3" fmla="*/ 0 h 6"/>
                <a:gd name="T4" fmla="*/ 6 w 8"/>
                <a:gd name="T5" fmla="*/ 2 h 6"/>
                <a:gd name="T6" fmla="*/ 1 w 8"/>
                <a:gd name="T7" fmla="*/ 6 h 6"/>
                <a:gd name="T8" fmla="*/ 0 w 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0" y="6"/>
                  </a:moveTo>
                  <a:cubicBezTo>
                    <a:pt x="2" y="3"/>
                    <a:pt x="4" y="1"/>
                    <a:pt x="8" y="0"/>
                  </a:cubicBezTo>
                  <a:cubicBezTo>
                    <a:pt x="8" y="1"/>
                    <a:pt x="7" y="1"/>
                    <a:pt x="6" y="2"/>
                  </a:cubicBezTo>
                  <a:cubicBezTo>
                    <a:pt x="5" y="4"/>
                    <a:pt x="3" y="5"/>
                    <a:pt x="1" y="6"/>
                  </a:cubicBezTo>
                  <a:cubicBezTo>
                    <a:pt x="1" y="6"/>
                    <a:pt x="1" y="6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41"/>
            <p:cNvSpPr/>
            <p:nvPr/>
          </p:nvSpPr>
          <p:spPr bwMode="auto">
            <a:xfrm>
              <a:off x="2688" y="1620"/>
              <a:ext cx="24" cy="19"/>
            </a:xfrm>
            <a:custGeom>
              <a:avLst/>
              <a:gdLst>
                <a:gd name="T0" fmla="*/ 0 w 9"/>
                <a:gd name="T1" fmla="*/ 6 h 7"/>
                <a:gd name="T2" fmla="*/ 9 w 9"/>
                <a:gd name="T3" fmla="*/ 0 h 7"/>
                <a:gd name="T4" fmla="*/ 7 w 9"/>
                <a:gd name="T5" fmla="*/ 2 h 7"/>
                <a:gd name="T6" fmla="*/ 0 w 9"/>
                <a:gd name="T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7">
                  <a:moveTo>
                    <a:pt x="0" y="6"/>
                  </a:moveTo>
                  <a:cubicBezTo>
                    <a:pt x="2" y="3"/>
                    <a:pt x="5" y="1"/>
                    <a:pt x="9" y="0"/>
                  </a:cubicBezTo>
                  <a:cubicBezTo>
                    <a:pt x="9" y="1"/>
                    <a:pt x="8" y="2"/>
                    <a:pt x="7" y="2"/>
                  </a:cubicBezTo>
                  <a:cubicBezTo>
                    <a:pt x="4" y="3"/>
                    <a:pt x="4" y="7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42"/>
            <p:cNvSpPr/>
            <p:nvPr/>
          </p:nvSpPr>
          <p:spPr bwMode="auto">
            <a:xfrm>
              <a:off x="2658" y="1644"/>
              <a:ext cx="22" cy="14"/>
            </a:xfrm>
            <a:custGeom>
              <a:avLst/>
              <a:gdLst>
                <a:gd name="T0" fmla="*/ 0 w 8"/>
                <a:gd name="T1" fmla="*/ 5 h 5"/>
                <a:gd name="T2" fmla="*/ 8 w 8"/>
                <a:gd name="T3" fmla="*/ 0 h 5"/>
                <a:gd name="T4" fmla="*/ 5 w 8"/>
                <a:gd name="T5" fmla="*/ 3 h 5"/>
                <a:gd name="T6" fmla="*/ 2 w 8"/>
                <a:gd name="T7" fmla="*/ 5 h 5"/>
                <a:gd name="T8" fmla="*/ 0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0" y="5"/>
                  </a:moveTo>
                  <a:cubicBezTo>
                    <a:pt x="2" y="2"/>
                    <a:pt x="4" y="0"/>
                    <a:pt x="8" y="0"/>
                  </a:cubicBezTo>
                  <a:cubicBezTo>
                    <a:pt x="7" y="1"/>
                    <a:pt x="6" y="2"/>
                    <a:pt x="5" y="3"/>
                  </a:cubicBezTo>
                  <a:cubicBezTo>
                    <a:pt x="4" y="3"/>
                    <a:pt x="3" y="4"/>
                    <a:pt x="2" y="5"/>
                  </a:cubicBezTo>
                  <a:cubicBezTo>
                    <a:pt x="1" y="5"/>
                    <a:pt x="1" y="5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43"/>
            <p:cNvSpPr/>
            <p:nvPr/>
          </p:nvSpPr>
          <p:spPr bwMode="auto">
            <a:xfrm>
              <a:off x="2626" y="1666"/>
              <a:ext cx="19" cy="16"/>
            </a:xfrm>
            <a:custGeom>
              <a:avLst/>
              <a:gdLst>
                <a:gd name="T0" fmla="*/ 0 w 7"/>
                <a:gd name="T1" fmla="*/ 6 h 6"/>
                <a:gd name="T2" fmla="*/ 7 w 7"/>
                <a:gd name="T3" fmla="*/ 0 h 6"/>
                <a:gd name="T4" fmla="*/ 4 w 7"/>
                <a:gd name="T5" fmla="*/ 4 h 6"/>
                <a:gd name="T6" fmla="*/ 0 w 7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0" y="6"/>
                  </a:moveTo>
                  <a:cubicBezTo>
                    <a:pt x="2" y="4"/>
                    <a:pt x="3" y="1"/>
                    <a:pt x="7" y="0"/>
                  </a:cubicBezTo>
                  <a:cubicBezTo>
                    <a:pt x="7" y="2"/>
                    <a:pt x="5" y="3"/>
                    <a:pt x="4" y="4"/>
                  </a:cubicBezTo>
                  <a:cubicBezTo>
                    <a:pt x="2" y="4"/>
                    <a:pt x="2" y="6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44"/>
            <p:cNvSpPr/>
            <p:nvPr/>
          </p:nvSpPr>
          <p:spPr bwMode="auto">
            <a:xfrm>
              <a:off x="2604" y="1682"/>
              <a:ext cx="19" cy="19"/>
            </a:xfrm>
            <a:custGeom>
              <a:avLst/>
              <a:gdLst>
                <a:gd name="T0" fmla="*/ 0 w 7"/>
                <a:gd name="T1" fmla="*/ 7 h 7"/>
                <a:gd name="T2" fmla="*/ 7 w 7"/>
                <a:gd name="T3" fmla="*/ 0 h 7"/>
                <a:gd name="T4" fmla="*/ 2 w 7"/>
                <a:gd name="T5" fmla="*/ 7 h 7"/>
                <a:gd name="T6" fmla="*/ 0 w 7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0" y="7"/>
                  </a:moveTo>
                  <a:cubicBezTo>
                    <a:pt x="2" y="4"/>
                    <a:pt x="4" y="2"/>
                    <a:pt x="7" y="0"/>
                  </a:cubicBezTo>
                  <a:cubicBezTo>
                    <a:pt x="6" y="3"/>
                    <a:pt x="3" y="4"/>
                    <a:pt x="2" y="7"/>
                  </a:cubicBezTo>
                  <a:cubicBezTo>
                    <a:pt x="1" y="7"/>
                    <a:pt x="1" y="7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45"/>
            <p:cNvSpPr/>
            <p:nvPr/>
          </p:nvSpPr>
          <p:spPr bwMode="auto">
            <a:xfrm>
              <a:off x="2572" y="1701"/>
              <a:ext cx="32" cy="33"/>
            </a:xfrm>
            <a:custGeom>
              <a:avLst/>
              <a:gdLst>
                <a:gd name="T0" fmla="*/ 8 w 12"/>
                <a:gd name="T1" fmla="*/ 3 h 12"/>
                <a:gd name="T2" fmla="*/ 12 w 12"/>
                <a:gd name="T3" fmla="*/ 0 h 12"/>
                <a:gd name="T4" fmla="*/ 9 w 12"/>
                <a:gd name="T5" fmla="*/ 5 h 12"/>
                <a:gd name="T6" fmla="*/ 0 w 12"/>
                <a:gd name="T7" fmla="*/ 12 h 12"/>
                <a:gd name="T8" fmla="*/ 8 w 12"/>
                <a:gd name="T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8" y="3"/>
                  </a:moveTo>
                  <a:cubicBezTo>
                    <a:pt x="10" y="3"/>
                    <a:pt x="10" y="0"/>
                    <a:pt x="12" y="0"/>
                  </a:cubicBezTo>
                  <a:cubicBezTo>
                    <a:pt x="12" y="2"/>
                    <a:pt x="9" y="2"/>
                    <a:pt x="9" y="5"/>
                  </a:cubicBezTo>
                  <a:cubicBezTo>
                    <a:pt x="6" y="7"/>
                    <a:pt x="4" y="11"/>
                    <a:pt x="0" y="12"/>
                  </a:cubicBezTo>
                  <a:cubicBezTo>
                    <a:pt x="2" y="8"/>
                    <a:pt x="6" y="7"/>
                    <a:pt x="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46"/>
            <p:cNvSpPr/>
            <p:nvPr/>
          </p:nvSpPr>
          <p:spPr bwMode="auto">
            <a:xfrm>
              <a:off x="2540" y="1709"/>
              <a:ext cx="54" cy="52"/>
            </a:xfrm>
            <a:custGeom>
              <a:avLst/>
              <a:gdLst>
                <a:gd name="T0" fmla="*/ 0 w 20"/>
                <a:gd name="T1" fmla="*/ 19 h 19"/>
                <a:gd name="T2" fmla="*/ 20 w 20"/>
                <a:gd name="T3" fmla="*/ 0 h 19"/>
                <a:gd name="T4" fmla="*/ 12 w 20"/>
                <a:gd name="T5" fmla="*/ 9 h 19"/>
                <a:gd name="T6" fmla="*/ 5 w 20"/>
                <a:gd name="T7" fmla="*/ 15 h 19"/>
                <a:gd name="T8" fmla="*/ 0 w 20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0" y="19"/>
                  </a:moveTo>
                  <a:cubicBezTo>
                    <a:pt x="6" y="12"/>
                    <a:pt x="13" y="6"/>
                    <a:pt x="20" y="0"/>
                  </a:cubicBezTo>
                  <a:cubicBezTo>
                    <a:pt x="18" y="4"/>
                    <a:pt x="14" y="5"/>
                    <a:pt x="12" y="9"/>
                  </a:cubicBezTo>
                  <a:cubicBezTo>
                    <a:pt x="9" y="10"/>
                    <a:pt x="8" y="14"/>
                    <a:pt x="5" y="15"/>
                  </a:cubicBezTo>
                  <a:cubicBezTo>
                    <a:pt x="2" y="16"/>
                    <a:pt x="2" y="18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47"/>
            <p:cNvSpPr/>
            <p:nvPr/>
          </p:nvSpPr>
          <p:spPr bwMode="auto">
            <a:xfrm>
              <a:off x="2516" y="1761"/>
              <a:ext cx="16" cy="24"/>
            </a:xfrm>
            <a:custGeom>
              <a:avLst/>
              <a:gdLst>
                <a:gd name="T0" fmla="*/ 0 w 6"/>
                <a:gd name="T1" fmla="*/ 9 h 9"/>
                <a:gd name="T2" fmla="*/ 6 w 6"/>
                <a:gd name="T3" fmla="*/ 2 h 9"/>
                <a:gd name="T4" fmla="*/ 0 w 6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9">
                  <a:moveTo>
                    <a:pt x="0" y="9"/>
                  </a:moveTo>
                  <a:cubicBezTo>
                    <a:pt x="4" y="6"/>
                    <a:pt x="3" y="0"/>
                    <a:pt x="6" y="2"/>
                  </a:cubicBezTo>
                  <a:cubicBezTo>
                    <a:pt x="5" y="5"/>
                    <a:pt x="3" y="7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48"/>
            <p:cNvSpPr/>
            <p:nvPr/>
          </p:nvSpPr>
          <p:spPr bwMode="auto">
            <a:xfrm>
              <a:off x="2467" y="1793"/>
              <a:ext cx="43" cy="44"/>
            </a:xfrm>
            <a:custGeom>
              <a:avLst/>
              <a:gdLst>
                <a:gd name="T0" fmla="*/ 12 w 16"/>
                <a:gd name="T1" fmla="*/ 3 h 16"/>
                <a:gd name="T2" fmla="*/ 16 w 16"/>
                <a:gd name="T3" fmla="*/ 0 h 16"/>
                <a:gd name="T4" fmla="*/ 13 w 16"/>
                <a:gd name="T5" fmla="*/ 4 h 16"/>
                <a:gd name="T6" fmla="*/ 8 w 16"/>
                <a:gd name="T7" fmla="*/ 9 h 16"/>
                <a:gd name="T8" fmla="*/ 0 w 16"/>
                <a:gd name="T9" fmla="*/ 16 h 16"/>
                <a:gd name="T10" fmla="*/ 1 w 16"/>
                <a:gd name="T11" fmla="*/ 14 h 16"/>
                <a:gd name="T12" fmla="*/ 12 w 16"/>
                <a:gd name="T1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6">
                  <a:moveTo>
                    <a:pt x="12" y="3"/>
                  </a:moveTo>
                  <a:cubicBezTo>
                    <a:pt x="14" y="2"/>
                    <a:pt x="14" y="1"/>
                    <a:pt x="16" y="0"/>
                  </a:cubicBezTo>
                  <a:cubicBezTo>
                    <a:pt x="15" y="2"/>
                    <a:pt x="14" y="2"/>
                    <a:pt x="13" y="4"/>
                  </a:cubicBezTo>
                  <a:cubicBezTo>
                    <a:pt x="12" y="6"/>
                    <a:pt x="10" y="7"/>
                    <a:pt x="8" y="9"/>
                  </a:cubicBezTo>
                  <a:cubicBezTo>
                    <a:pt x="5" y="11"/>
                    <a:pt x="3" y="15"/>
                    <a:pt x="0" y="16"/>
                  </a:cubicBezTo>
                  <a:cubicBezTo>
                    <a:pt x="0" y="15"/>
                    <a:pt x="1" y="15"/>
                    <a:pt x="1" y="14"/>
                  </a:cubicBezTo>
                  <a:cubicBezTo>
                    <a:pt x="5" y="11"/>
                    <a:pt x="9" y="7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49"/>
            <p:cNvSpPr/>
            <p:nvPr/>
          </p:nvSpPr>
          <p:spPr bwMode="auto">
            <a:xfrm>
              <a:off x="2470" y="1801"/>
              <a:ext cx="29" cy="30"/>
            </a:xfrm>
            <a:custGeom>
              <a:avLst/>
              <a:gdLst>
                <a:gd name="T0" fmla="*/ 0 w 11"/>
                <a:gd name="T1" fmla="*/ 11 h 11"/>
                <a:gd name="T2" fmla="*/ 11 w 11"/>
                <a:gd name="T3" fmla="*/ 0 h 11"/>
                <a:gd name="T4" fmla="*/ 0 w 11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cubicBezTo>
                    <a:pt x="2" y="6"/>
                    <a:pt x="7" y="3"/>
                    <a:pt x="11" y="0"/>
                  </a:cubicBezTo>
                  <a:cubicBezTo>
                    <a:pt x="8" y="4"/>
                    <a:pt x="4" y="8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50"/>
            <p:cNvSpPr/>
            <p:nvPr/>
          </p:nvSpPr>
          <p:spPr bwMode="auto">
            <a:xfrm>
              <a:off x="2427" y="1837"/>
              <a:ext cx="40" cy="40"/>
            </a:xfrm>
            <a:custGeom>
              <a:avLst/>
              <a:gdLst>
                <a:gd name="T0" fmla="*/ 0 w 15"/>
                <a:gd name="T1" fmla="*/ 15 h 15"/>
                <a:gd name="T2" fmla="*/ 15 w 15"/>
                <a:gd name="T3" fmla="*/ 0 h 15"/>
                <a:gd name="T4" fmla="*/ 12 w 15"/>
                <a:gd name="T5" fmla="*/ 4 h 15"/>
                <a:gd name="T6" fmla="*/ 7 w 15"/>
                <a:gd name="T7" fmla="*/ 9 h 15"/>
                <a:gd name="T8" fmla="*/ 0 w 15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0" y="15"/>
                  </a:moveTo>
                  <a:cubicBezTo>
                    <a:pt x="4" y="10"/>
                    <a:pt x="9" y="5"/>
                    <a:pt x="15" y="0"/>
                  </a:cubicBezTo>
                  <a:cubicBezTo>
                    <a:pt x="14" y="2"/>
                    <a:pt x="12" y="2"/>
                    <a:pt x="12" y="4"/>
                  </a:cubicBezTo>
                  <a:cubicBezTo>
                    <a:pt x="12" y="7"/>
                    <a:pt x="7" y="6"/>
                    <a:pt x="7" y="9"/>
                  </a:cubicBezTo>
                  <a:cubicBezTo>
                    <a:pt x="4" y="10"/>
                    <a:pt x="3" y="1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51"/>
            <p:cNvSpPr/>
            <p:nvPr/>
          </p:nvSpPr>
          <p:spPr bwMode="auto">
            <a:xfrm>
              <a:off x="2384" y="1877"/>
              <a:ext cx="43" cy="52"/>
            </a:xfrm>
            <a:custGeom>
              <a:avLst/>
              <a:gdLst>
                <a:gd name="T0" fmla="*/ 2 w 16"/>
                <a:gd name="T1" fmla="*/ 19 h 19"/>
                <a:gd name="T2" fmla="*/ 12 w 16"/>
                <a:gd name="T3" fmla="*/ 1 h 19"/>
                <a:gd name="T4" fmla="*/ 16 w 16"/>
                <a:gd name="T5" fmla="*/ 1 h 19"/>
                <a:gd name="T6" fmla="*/ 7 w 16"/>
                <a:gd name="T7" fmla="*/ 14 h 19"/>
                <a:gd name="T8" fmla="*/ 7 w 16"/>
                <a:gd name="T9" fmla="*/ 15 h 19"/>
                <a:gd name="T10" fmla="*/ 2 w 16"/>
                <a:gd name="T1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9">
                  <a:moveTo>
                    <a:pt x="2" y="19"/>
                  </a:moveTo>
                  <a:cubicBezTo>
                    <a:pt x="0" y="13"/>
                    <a:pt x="13" y="9"/>
                    <a:pt x="12" y="1"/>
                  </a:cubicBezTo>
                  <a:cubicBezTo>
                    <a:pt x="13" y="0"/>
                    <a:pt x="14" y="2"/>
                    <a:pt x="16" y="1"/>
                  </a:cubicBezTo>
                  <a:cubicBezTo>
                    <a:pt x="13" y="6"/>
                    <a:pt x="10" y="9"/>
                    <a:pt x="7" y="14"/>
                  </a:cubicBezTo>
                  <a:cubicBezTo>
                    <a:pt x="7" y="14"/>
                    <a:pt x="7" y="15"/>
                    <a:pt x="7" y="15"/>
                  </a:cubicBezTo>
                  <a:cubicBezTo>
                    <a:pt x="4" y="15"/>
                    <a:pt x="2" y="15"/>
                    <a:pt x="2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52"/>
            <p:cNvSpPr/>
            <p:nvPr/>
          </p:nvSpPr>
          <p:spPr bwMode="auto">
            <a:xfrm>
              <a:off x="2389" y="1937"/>
              <a:ext cx="24" cy="13"/>
            </a:xfrm>
            <a:custGeom>
              <a:avLst/>
              <a:gdLst>
                <a:gd name="T0" fmla="*/ 9 w 9"/>
                <a:gd name="T1" fmla="*/ 2 h 5"/>
                <a:gd name="T2" fmla="*/ 7 w 9"/>
                <a:gd name="T3" fmla="*/ 4 h 5"/>
                <a:gd name="T4" fmla="*/ 3 w 9"/>
                <a:gd name="T5" fmla="*/ 0 h 5"/>
                <a:gd name="T6" fmla="*/ 4 w 9"/>
                <a:gd name="T7" fmla="*/ 2 h 5"/>
                <a:gd name="T8" fmla="*/ 9 w 9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9" y="2"/>
                  </a:moveTo>
                  <a:cubicBezTo>
                    <a:pt x="8" y="3"/>
                    <a:pt x="7" y="3"/>
                    <a:pt x="7" y="4"/>
                  </a:cubicBezTo>
                  <a:cubicBezTo>
                    <a:pt x="4" y="5"/>
                    <a:pt x="0" y="1"/>
                    <a:pt x="3" y="0"/>
                  </a:cubicBezTo>
                  <a:cubicBezTo>
                    <a:pt x="3" y="1"/>
                    <a:pt x="3" y="2"/>
                    <a:pt x="4" y="2"/>
                  </a:cubicBezTo>
                  <a:cubicBezTo>
                    <a:pt x="4" y="5"/>
                    <a:pt x="8" y="2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53"/>
            <p:cNvSpPr/>
            <p:nvPr/>
          </p:nvSpPr>
          <p:spPr bwMode="auto">
            <a:xfrm>
              <a:off x="2408" y="1880"/>
              <a:ext cx="46" cy="51"/>
            </a:xfrm>
            <a:custGeom>
              <a:avLst/>
              <a:gdLst>
                <a:gd name="T0" fmla="*/ 17 w 17"/>
                <a:gd name="T1" fmla="*/ 0 h 19"/>
                <a:gd name="T2" fmla="*/ 0 w 17"/>
                <a:gd name="T3" fmla="*/ 19 h 19"/>
                <a:gd name="T4" fmla="*/ 3 w 17"/>
                <a:gd name="T5" fmla="*/ 14 h 19"/>
                <a:gd name="T6" fmla="*/ 5 w 17"/>
                <a:gd name="T7" fmla="*/ 10 h 19"/>
                <a:gd name="T8" fmla="*/ 8 w 17"/>
                <a:gd name="T9" fmla="*/ 8 h 19"/>
                <a:gd name="T10" fmla="*/ 17 w 17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9">
                  <a:moveTo>
                    <a:pt x="17" y="0"/>
                  </a:moveTo>
                  <a:cubicBezTo>
                    <a:pt x="11" y="6"/>
                    <a:pt x="7" y="13"/>
                    <a:pt x="0" y="19"/>
                  </a:cubicBezTo>
                  <a:cubicBezTo>
                    <a:pt x="0" y="16"/>
                    <a:pt x="3" y="16"/>
                    <a:pt x="3" y="14"/>
                  </a:cubicBezTo>
                  <a:cubicBezTo>
                    <a:pt x="3" y="12"/>
                    <a:pt x="5" y="12"/>
                    <a:pt x="5" y="10"/>
                  </a:cubicBezTo>
                  <a:cubicBezTo>
                    <a:pt x="7" y="10"/>
                    <a:pt x="7" y="9"/>
                    <a:pt x="8" y="8"/>
                  </a:cubicBezTo>
                  <a:cubicBezTo>
                    <a:pt x="12" y="6"/>
                    <a:pt x="13" y="2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54"/>
            <p:cNvSpPr/>
            <p:nvPr/>
          </p:nvSpPr>
          <p:spPr bwMode="auto">
            <a:xfrm>
              <a:off x="2430" y="1872"/>
              <a:ext cx="29" cy="30"/>
            </a:xfrm>
            <a:custGeom>
              <a:avLst/>
              <a:gdLst>
                <a:gd name="T0" fmla="*/ 0 w 11"/>
                <a:gd name="T1" fmla="*/ 10 h 11"/>
                <a:gd name="T2" fmla="*/ 11 w 11"/>
                <a:gd name="T3" fmla="*/ 0 h 11"/>
                <a:gd name="T4" fmla="*/ 9 w 11"/>
                <a:gd name="T5" fmla="*/ 3 h 11"/>
                <a:gd name="T6" fmla="*/ 0 w 11"/>
                <a:gd name="T7" fmla="*/ 11 h 11"/>
                <a:gd name="T8" fmla="*/ 0 w 11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0" y="10"/>
                  </a:moveTo>
                  <a:cubicBezTo>
                    <a:pt x="4" y="7"/>
                    <a:pt x="7" y="2"/>
                    <a:pt x="11" y="0"/>
                  </a:cubicBezTo>
                  <a:cubicBezTo>
                    <a:pt x="11" y="1"/>
                    <a:pt x="9" y="2"/>
                    <a:pt x="9" y="3"/>
                  </a:cubicBezTo>
                  <a:cubicBezTo>
                    <a:pt x="5" y="5"/>
                    <a:pt x="4" y="9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55"/>
            <p:cNvSpPr/>
            <p:nvPr/>
          </p:nvSpPr>
          <p:spPr bwMode="auto">
            <a:xfrm>
              <a:off x="2459" y="1845"/>
              <a:ext cx="27" cy="27"/>
            </a:xfrm>
            <a:custGeom>
              <a:avLst/>
              <a:gdLst>
                <a:gd name="T0" fmla="*/ 10 w 10"/>
                <a:gd name="T1" fmla="*/ 0 h 10"/>
                <a:gd name="T2" fmla="*/ 0 w 10"/>
                <a:gd name="T3" fmla="*/ 10 h 10"/>
                <a:gd name="T4" fmla="*/ 0 w 10"/>
                <a:gd name="T5" fmla="*/ 8 h 10"/>
                <a:gd name="T6" fmla="*/ 5 w 10"/>
                <a:gd name="T7" fmla="*/ 3 h 10"/>
                <a:gd name="T8" fmla="*/ 10 w 10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cubicBezTo>
                    <a:pt x="7" y="4"/>
                    <a:pt x="4" y="7"/>
                    <a:pt x="0" y="10"/>
                  </a:cubicBezTo>
                  <a:cubicBezTo>
                    <a:pt x="0" y="9"/>
                    <a:pt x="0" y="9"/>
                    <a:pt x="0" y="8"/>
                  </a:cubicBezTo>
                  <a:cubicBezTo>
                    <a:pt x="0" y="5"/>
                    <a:pt x="5" y="7"/>
                    <a:pt x="5" y="3"/>
                  </a:cubicBezTo>
                  <a:cubicBezTo>
                    <a:pt x="8" y="3"/>
                    <a:pt x="7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56"/>
            <p:cNvSpPr/>
            <p:nvPr/>
          </p:nvSpPr>
          <p:spPr bwMode="auto">
            <a:xfrm>
              <a:off x="2491" y="1815"/>
              <a:ext cx="30" cy="22"/>
            </a:xfrm>
            <a:custGeom>
              <a:avLst/>
              <a:gdLst>
                <a:gd name="T0" fmla="*/ 0 w 11"/>
                <a:gd name="T1" fmla="*/ 8 h 8"/>
                <a:gd name="T2" fmla="*/ 5 w 11"/>
                <a:gd name="T3" fmla="*/ 2 h 8"/>
                <a:gd name="T4" fmla="*/ 7 w 11"/>
                <a:gd name="T5" fmla="*/ 0 h 8"/>
                <a:gd name="T6" fmla="*/ 9 w 11"/>
                <a:gd name="T7" fmla="*/ 0 h 8"/>
                <a:gd name="T8" fmla="*/ 0 w 11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0" y="8"/>
                  </a:moveTo>
                  <a:cubicBezTo>
                    <a:pt x="1" y="5"/>
                    <a:pt x="5" y="5"/>
                    <a:pt x="5" y="2"/>
                  </a:cubicBezTo>
                  <a:cubicBezTo>
                    <a:pt x="6" y="2"/>
                    <a:pt x="7" y="1"/>
                    <a:pt x="7" y="0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11" y="4"/>
                    <a:pt x="3" y="3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57"/>
            <p:cNvSpPr/>
            <p:nvPr/>
          </p:nvSpPr>
          <p:spPr bwMode="auto">
            <a:xfrm>
              <a:off x="2510" y="1791"/>
              <a:ext cx="24" cy="24"/>
            </a:xfrm>
            <a:custGeom>
              <a:avLst/>
              <a:gdLst>
                <a:gd name="T0" fmla="*/ 9 w 9"/>
                <a:gd name="T1" fmla="*/ 0 h 9"/>
                <a:gd name="T2" fmla="*/ 2 w 9"/>
                <a:gd name="T3" fmla="*/ 9 h 9"/>
                <a:gd name="T4" fmla="*/ 0 w 9"/>
                <a:gd name="T5" fmla="*/ 9 h 9"/>
                <a:gd name="T6" fmla="*/ 6 w 9"/>
                <a:gd name="T7" fmla="*/ 2 h 9"/>
                <a:gd name="T8" fmla="*/ 9 w 9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9" y="0"/>
                  </a:moveTo>
                  <a:cubicBezTo>
                    <a:pt x="9" y="5"/>
                    <a:pt x="5" y="6"/>
                    <a:pt x="2" y="9"/>
                  </a:cubicBezTo>
                  <a:cubicBezTo>
                    <a:pt x="1" y="9"/>
                    <a:pt x="0" y="9"/>
                    <a:pt x="0" y="9"/>
                  </a:cubicBezTo>
                  <a:cubicBezTo>
                    <a:pt x="1" y="6"/>
                    <a:pt x="6" y="7"/>
                    <a:pt x="6" y="2"/>
                  </a:cubicBezTo>
                  <a:cubicBezTo>
                    <a:pt x="7" y="2"/>
                    <a:pt x="8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58"/>
            <p:cNvSpPr/>
            <p:nvPr/>
          </p:nvSpPr>
          <p:spPr bwMode="auto">
            <a:xfrm>
              <a:off x="2534" y="1766"/>
              <a:ext cx="22" cy="25"/>
            </a:xfrm>
            <a:custGeom>
              <a:avLst/>
              <a:gdLst>
                <a:gd name="T0" fmla="*/ 3 w 8"/>
                <a:gd name="T1" fmla="*/ 5 h 9"/>
                <a:gd name="T2" fmla="*/ 8 w 8"/>
                <a:gd name="T3" fmla="*/ 2 h 9"/>
                <a:gd name="T4" fmla="*/ 5 w 8"/>
                <a:gd name="T5" fmla="*/ 5 h 9"/>
                <a:gd name="T6" fmla="*/ 2 w 8"/>
                <a:gd name="T7" fmla="*/ 9 h 9"/>
                <a:gd name="T8" fmla="*/ 0 w 8"/>
                <a:gd name="T9" fmla="*/ 9 h 9"/>
                <a:gd name="T10" fmla="*/ 3 w 8"/>
                <a:gd name="T11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3" y="5"/>
                  </a:moveTo>
                  <a:cubicBezTo>
                    <a:pt x="6" y="6"/>
                    <a:pt x="4" y="0"/>
                    <a:pt x="8" y="2"/>
                  </a:cubicBezTo>
                  <a:cubicBezTo>
                    <a:pt x="7" y="3"/>
                    <a:pt x="6" y="4"/>
                    <a:pt x="5" y="5"/>
                  </a:cubicBezTo>
                  <a:cubicBezTo>
                    <a:pt x="4" y="7"/>
                    <a:pt x="1" y="6"/>
                    <a:pt x="2" y="9"/>
                  </a:cubicBezTo>
                  <a:cubicBezTo>
                    <a:pt x="1" y="9"/>
                    <a:pt x="1" y="9"/>
                    <a:pt x="0" y="9"/>
                  </a:cubicBezTo>
                  <a:cubicBezTo>
                    <a:pt x="0" y="7"/>
                    <a:pt x="1" y="6"/>
                    <a:pt x="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59"/>
            <p:cNvSpPr/>
            <p:nvPr/>
          </p:nvSpPr>
          <p:spPr bwMode="auto">
            <a:xfrm>
              <a:off x="2548" y="1766"/>
              <a:ext cx="13" cy="14"/>
            </a:xfrm>
            <a:custGeom>
              <a:avLst/>
              <a:gdLst>
                <a:gd name="T0" fmla="*/ 0 w 5"/>
                <a:gd name="T1" fmla="*/ 5 h 5"/>
                <a:gd name="T2" fmla="*/ 3 w 5"/>
                <a:gd name="T3" fmla="*/ 2 h 5"/>
                <a:gd name="T4" fmla="*/ 5 w 5"/>
                <a:gd name="T5" fmla="*/ 0 h 5"/>
                <a:gd name="T6" fmla="*/ 0 w 5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cubicBezTo>
                    <a:pt x="1" y="4"/>
                    <a:pt x="2" y="3"/>
                    <a:pt x="3" y="2"/>
                  </a:cubicBezTo>
                  <a:cubicBezTo>
                    <a:pt x="4" y="1"/>
                    <a:pt x="4" y="0"/>
                    <a:pt x="5" y="0"/>
                  </a:cubicBezTo>
                  <a:cubicBezTo>
                    <a:pt x="4" y="3"/>
                    <a:pt x="3" y="4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60"/>
            <p:cNvSpPr/>
            <p:nvPr/>
          </p:nvSpPr>
          <p:spPr bwMode="auto">
            <a:xfrm>
              <a:off x="2569" y="1739"/>
              <a:ext cx="25" cy="25"/>
            </a:xfrm>
            <a:custGeom>
              <a:avLst/>
              <a:gdLst>
                <a:gd name="T0" fmla="*/ 0 w 9"/>
                <a:gd name="T1" fmla="*/ 9 h 9"/>
                <a:gd name="T2" fmla="*/ 9 w 9"/>
                <a:gd name="T3" fmla="*/ 0 h 9"/>
                <a:gd name="T4" fmla="*/ 0 w 9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9">
                  <a:moveTo>
                    <a:pt x="0" y="9"/>
                  </a:moveTo>
                  <a:cubicBezTo>
                    <a:pt x="2" y="6"/>
                    <a:pt x="5" y="3"/>
                    <a:pt x="9" y="0"/>
                  </a:cubicBezTo>
                  <a:cubicBezTo>
                    <a:pt x="6" y="4"/>
                    <a:pt x="3" y="7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61"/>
            <p:cNvSpPr/>
            <p:nvPr/>
          </p:nvSpPr>
          <p:spPr bwMode="auto">
            <a:xfrm>
              <a:off x="2596" y="1718"/>
              <a:ext cx="19" cy="18"/>
            </a:xfrm>
            <a:custGeom>
              <a:avLst/>
              <a:gdLst>
                <a:gd name="T0" fmla="*/ 0 w 7"/>
                <a:gd name="T1" fmla="*/ 7 h 7"/>
                <a:gd name="T2" fmla="*/ 7 w 7"/>
                <a:gd name="T3" fmla="*/ 0 h 7"/>
                <a:gd name="T4" fmla="*/ 0 w 7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7">
                  <a:moveTo>
                    <a:pt x="0" y="7"/>
                  </a:moveTo>
                  <a:cubicBezTo>
                    <a:pt x="2" y="4"/>
                    <a:pt x="4" y="2"/>
                    <a:pt x="7" y="0"/>
                  </a:cubicBezTo>
                  <a:cubicBezTo>
                    <a:pt x="5" y="3"/>
                    <a:pt x="3" y="5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62"/>
            <p:cNvSpPr/>
            <p:nvPr/>
          </p:nvSpPr>
          <p:spPr bwMode="auto">
            <a:xfrm>
              <a:off x="2631" y="1682"/>
              <a:ext cx="24" cy="25"/>
            </a:xfrm>
            <a:custGeom>
              <a:avLst/>
              <a:gdLst>
                <a:gd name="T0" fmla="*/ 0 w 9"/>
                <a:gd name="T1" fmla="*/ 9 h 9"/>
                <a:gd name="T2" fmla="*/ 7 w 9"/>
                <a:gd name="T3" fmla="*/ 2 h 9"/>
                <a:gd name="T4" fmla="*/ 8 w 9"/>
                <a:gd name="T5" fmla="*/ 0 h 9"/>
                <a:gd name="T6" fmla="*/ 9 w 9"/>
                <a:gd name="T7" fmla="*/ 0 h 9"/>
                <a:gd name="T8" fmla="*/ 0 w 9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0" y="9"/>
                  </a:moveTo>
                  <a:cubicBezTo>
                    <a:pt x="2" y="6"/>
                    <a:pt x="5" y="5"/>
                    <a:pt x="7" y="2"/>
                  </a:cubicBezTo>
                  <a:cubicBezTo>
                    <a:pt x="7" y="2"/>
                    <a:pt x="8" y="1"/>
                    <a:pt x="8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6" y="3"/>
                    <a:pt x="6" y="9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63"/>
            <p:cNvSpPr/>
            <p:nvPr/>
          </p:nvSpPr>
          <p:spPr bwMode="auto">
            <a:xfrm>
              <a:off x="2663" y="1669"/>
              <a:ext cx="9" cy="8"/>
            </a:xfrm>
            <a:custGeom>
              <a:avLst/>
              <a:gdLst>
                <a:gd name="T0" fmla="*/ 2 w 3"/>
                <a:gd name="T1" fmla="*/ 0 h 3"/>
                <a:gd name="T2" fmla="*/ 3 w 3"/>
                <a:gd name="T3" fmla="*/ 0 h 3"/>
                <a:gd name="T4" fmla="*/ 0 w 3"/>
                <a:gd name="T5" fmla="*/ 3 h 3"/>
                <a:gd name="T6" fmla="*/ 2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2" y="0"/>
                    <a:pt x="3" y="0"/>
                    <a:pt x="3" y="0"/>
                  </a:cubicBezTo>
                  <a:cubicBezTo>
                    <a:pt x="3" y="2"/>
                    <a:pt x="2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64"/>
            <p:cNvSpPr/>
            <p:nvPr/>
          </p:nvSpPr>
          <p:spPr bwMode="auto">
            <a:xfrm>
              <a:off x="2698" y="1634"/>
              <a:ext cx="30" cy="19"/>
            </a:xfrm>
            <a:custGeom>
              <a:avLst/>
              <a:gdLst>
                <a:gd name="T0" fmla="*/ 0 w 11"/>
                <a:gd name="T1" fmla="*/ 7 h 7"/>
                <a:gd name="T2" fmla="*/ 10 w 11"/>
                <a:gd name="T3" fmla="*/ 0 h 7"/>
                <a:gd name="T4" fmla="*/ 11 w 11"/>
                <a:gd name="T5" fmla="*/ 0 h 7"/>
                <a:gd name="T6" fmla="*/ 8 w 11"/>
                <a:gd name="T7" fmla="*/ 2 h 7"/>
                <a:gd name="T8" fmla="*/ 6 w 11"/>
                <a:gd name="T9" fmla="*/ 7 h 7"/>
                <a:gd name="T10" fmla="*/ 0 w 11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7">
                  <a:moveTo>
                    <a:pt x="0" y="7"/>
                  </a:moveTo>
                  <a:cubicBezTo>
                    <a:pt x="2" y="3"/>
                    <a:pt x="6" y="2"/>
                    <a:pt x="10" y="0"/>
                  </a:cubicBezTo>
                  <a:cubicBezTo>
                    <a:pt x="10" y="0"/>
                    <a:pt x="11" y="0"/>
                    <a:pt x="11" y="0"/>
                  </a:cubicBezTo>
                  <a:cubicBezTo>
                    <a:pt x="11" y="1"/>
                    <a:pt x="10" y="2"/>
                    <a:pt x="8" y="2"/>
                  </a:cubicBezTo>
                  <a:cubicBezTo>
                    <a:pt x="10" y="5"/>
                    <a:pt x="7" y="5"/>
                    <a:pt x="6" y="7"/>
                  </a:cubicBezTo>
                  <a:cubicBezTo>
                    <a:pt x="5" y="6"/>
                    <a:pt x="2" y="6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65"/>
            <p:cNvSpPr/>
            <p:nvPr/>
          </p:nvSpPr>
          <p:spPr bwMode="auto">
            <a:xfrm>
              <a:off x="2725" y="1623"/>
              <a:ext cx="14" cy="11"/>
            </a:xfrm>
            <a:custGeom>
              <a:avLst/>
              <a:gdLst>
                <a:gd name="T0" fmla="*/ 5 w 5"/>
                <a:gd name="T1" fmla="*/ 0 h 4"/>
                <a:gd name="T2" fmla="*/ 1 w 5"/>
                <a:gd name="T3" fmla="*/ 4 h 4"/>
                <a:gd name="T4" fmla="*/ 0 w 5"/>
                <a:gd name="T5" fmla="*/ 4 h 4"/>
                <a:gd name="T6" fmla="*/ 5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4" y="2"/>
                    <a:pt x="3" y="3"/>
                    <a:pt x="1" y="4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1" y="2"/>
                    <a:pt x="2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66"/>
            <p:cNvSpPr/>
            <p:nvPr/>
          </p:nvSpPr>
          <p:spPr bwMode="auto">
            <a:xfrm>
              <a:off x="2739" y="1609"/>
              <a:ext cx="24" cy="14"/>
            </a:xfrm>
            <a:custGeom>
              <a:avLst/>
              <a:gdLst>
                <a:gd name="T0" fmla="*/ 9 w 9"/>
                <a:gd name="T1" fmla="*/ 0 h 5"/>
                <a:gd name="T2" fmla="*/ 0 w 9"/>
                <a:gd name="T3" fmla="*/ 5 h 5"/>
                <a:gd name="T4" fmla="*/ 9 w 9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5">
                  <a:moveTo>
                    <a:pt x="9" y="0"/>
                  </a:moveTo>
                  <a:cubicBezTo>
                    <a:pt x="7" y="3"/>
                    <a:pt x="5" y="5"/>
                    <a:pt x="0" y="5"/>
                  </a:cubicBezTo>
                  <a:cubicBezTo>
                    <a:pt x="2" y="3"/>
                    <a:pt x="5" y="1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67"/>
            <p:cNvSpPr/>
            <p:nvPr/>
          </p:nvSpPr>
          <p:spPr bwMode="auto">
            <a:xfrm>
              <a:off x="2811" y="1550"/>
              <a:ext cx="43" cy="27"/>
            </a:xfrm>
            <a:custGeom>
              <a:avLst/>
              <a:gdLst>
                <a:gd name="T0" fmla="*/ 16 w 16"/>
                <a:gd name="T1" fmla="*/ 0 h 10"/>
                <a:gd name="T2" fmla="*/ 0 w 16"/>
                <a:gd name="T3" fmla="*/ 10 h 10"/>
                <a:gd name="T4" fmla="*/ 16 w 16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0">
                  <a:moveTo>
                    <a:pt x="16" y="0"/>
                  </a:moveTo>
                  <a:cubicBezTo>
                    <a:pt x="13" y="5"/>
                    <a:pt x="7" y="8"/>
                    <a:pt x="0" y="10"/>
                  </a:cubicBezTo>
                  <a:cubicBezTo>
                    <a:pt x="5" y="6"/>
                    <a:pt x="11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68"/>
            <p:cNvSpPr/>
            <p:nvPr/>
          </p:nvSpPr>
          <p:spPr bwMode="auto">
            <a:xfrm>
              <a:off x="2876" y="1525"/>
              <a:ext cx="35" cy="16"/>
            </a:xfrm>
            <a:custGeom>
              <a:avLst/>
              <a:gdLst>
                <a:gd name="T0" fmla="*/ 0 w 13"/>
                <a:gd name="T1" fmla="*/ 5 h 6"/>
                <a:gd name="T2" fmla="*/ 13 w 13"/>
                <a:gd name="T3" fmla="*/ 0 h 6"/>
                <a:gd name="T4" fmla="*/ 0 w 13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6">
                  <a:moveTo>
                    <a:pt x="0" y="5"/>
                  </a:moveTo>
                  <a:cubicBezTo>
                    <a:pt x="3" y="3"/>
                    <a:pt x="7" y="0"/>
                    <a:pt x="13" y="0"/>
                  </a:cubicBezTo>
                  <a:cubicBezTo>
                    <a:pt x="8" y="2"/>
                    <a:pt x="6" y="6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69"/>
            <p:cNvSpPr/>
            <p:nvPr/>
          </p:nvSpPr>
          <p:spPr bwMode="auto">
            <a:xfrm>
              <a:off x="2946" y="1498"/>
              <a:ext cx="29" cy="14"/>
            </a:xfrm>
            <a:custGeom>
              <a:avLst/>
              <a:gdLst>
                <a:gd name="T0" fmla="*/ 11 w 11"/>
                <a:gd name="T1" fmla="*/ 0 h 5"/>
                <a:gd name="T2" fmla="*/ 0 w 11"/>
                <a:gd name="T3" fmla="*/ 5 h 5"/>
                <a:gd name="T4" fmla="*/ 11 w 11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5">
                  <a:moveTo>
                    <a:pt x="11" y="0"/>
                  </a:moveTo>
                  <a:cubicBezTo>
                    <a:pt x="9" y="4"/>
                    <a:pt x="5" y="5"/>
                    <a:pt x="0" y="5"/>
                  </a:cubicBezTo>
                  <a:cubicBezTo>
                    <a:pt x="2" y="3"/>
                    <a:pt x="7" y="1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70"/>
            <p:cNvSpPr/>
            <p:nvPr/>
          </p:nvSpPr>
          <p:spPr bwMode="auto">
            <a:xfrm>
              <a:off x="3053" y="1455"/>
              <a:ext cx="43" cy="13"/>
            </a:xfrm>
            <a:custGeom>
              <a:avLst/>
              <a:gdLst>
                <a:gd name="T0" fmla="*/ 5 w 16"/>
                <a:gd name="T1" fmla="*/ 2 h 5"/>
                <a:gd name="T2" fmla="*/ 10 w 16"/>
                <a:gd name="T3" fmla="*/ 0 h 5"/>
                <a:gd name="T4" fmla="*/ 0 w 16"/>
                <a:gd name="T5" fmla="*/ 4 h 5"/>
                <a:gd name="T6" fmla="*/ 4 w 16"/>
                <a:gd name="T7" fmla="*/ 2 h 5"/>
                <a:gd name="T8" fmla="*/ 5 w 16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5" y="2"/>
                  </a:moveTo>
                  <a:cubicBezTo>
                    <a:pt x="9" y="0"/>
                    <a:pt x="11" y="5"/>
                    <a:pt x="10" y="0"/>
                  </a:cubicBezTo>
                  <a:cubicBezTo>
                    <a:pt x="16" y="3"/>
                    <a:pt x="6" y="3"/>
                    <a:pt x="0" y="4"/>
                  </a:cubicBezTo>
                  <a:cubicBezTo>
                    <a:pt x="1" y="2"/>
                    <a:pt x="3" y="3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71"/>
            <p:cNvSpPr/>
            <p:nvPr/>
          </p:nvSpPr>
          <p:spPr bwMode="auto">
            <a:xfrm>
              <a:off x="3190" y="1409"/>
              <a:ext cx="25" cy="11"/>
            </a:xfrm>
            <a:custGeom>
              <a:avLst/>
              <a:gdLst>
                <a:gd name="T0" fmla="*/ 4 w 9"/>
                <a:gd name="T1" fmla="*/ 1 h 4"/>
                <a:gd name="T2" fmla="*/ 9 w 9"/>
                <a:gd name="T3" fmla="*/ 0 h 4"/>
                <a:gd name="T4" fmla="*/ 0 w 9"/>
                <a:gd name="T5" fmla="*/ 4 h 4"/>
                <a:gd name="T6" fmla="*/ 4 w 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4">
                  <a:moveTo>
                    <a:pt x="4" y="1"/>
                  </a:moveTo>
                  <a:cubicBezTo>
                    <a:pt x="6" y="1"/>
                    <a:pt x="7" y="0"/>
                    <a:pt x="9" y="0"/>
                  </a:cubicBezTo>
                  <a:cubicBezTo>
                    <a:pt x="8" y="3"/>
                    <a:pt x="5" y="4"/>
                    <a:pt x="0" y="4"/>
                  </a:cubicBezTo>
                  <a:cubicBezTo>
                    <a:pt x="1" y="2"/>
                    <a:pt x="3" y="2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72"/>
            <p:cNvSpPr/>
            <p:nvPr/>
          </p:nvSpPr>
          <p:spPr bwMode="auto">
            <a:xfrm>
              <a:off x="3244" y="1395"/>
              <a:ext cx="16" cy="8"/>
            </a:xfrm>
            <a:custGeom>
              <a:avLst/>
              <a:gdLst>
                <a:gd name="T0" fmla="*/ 0 w 6"/>
                <a:gd name="T1" fmla="*/ 2 h 3"/>
                <a:gd name="T2" fmla="*/ 5 w 6"/>
                <a:gd name="T3" fmla="*/ 0 h 3"/>
                <a:gd name="T4" fmla="*/ 6 w 6"/>
                <a:gd name="T5" fmla="*/ 0 h 3"/>
                <a:gd name="T6" fmla="*/ 0 w 6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0" y="2"/>
                  </a:moveTo>
                  <a:cubicBezTo>
                    <a:pt x="1" y="1"/>
                    <a:pt x="3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5" y="2"/>
                    <a:pt x="3" y="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73"/>
            <p:cNvSpPr/>
            <p:nvPr/>
          </p:nvSpPr>
          <p:spPr bwMode="auto">
            <a:xfrm>
              <a:off x="3268" y="1374"/>
              <a:ext cx="65" cy="73"/>
            </a:xfrm>
            <a:custGeom>
              <a:avLst/>
              <a:gdLst>
                <a:gd name="T0" fmla="*/ 24 w 24"/>
                <a:gd name="T1" fmla="*/ 2 h 27"/>
                <a:gd name="T2" fmla="*/ 21 w 24"/>
                <a:gd name="T3" fmla="*/ 7 h 27"/>
                <a:gd name="T4" fmla="*/ 12 w 24"/>
                <a:gd name="T5" fmla="*/ 15 h 27"/>
                <a:gd name="T6" fmla="*/ 5 w 24"/>
                <a:gd name="T7" fmla="*/ 23 h 27"/>
                <a:gd name="T8" fmla="*/ 0 w 24"/>
                <a:gd name="T9" fmla="*/ 27 h 27"/>
                <a:gd name="T10" fmla="*/ 22 w 24"/>
                <a:gd name="T11" fmla="*/ 3 h 27"/>
                <a:gd name="T12" fmla="*/ 8 w 24"/>
                <a:gd name="T13" fmla="*/ 4 h 27"/>
                <a:gd name="T14" fmla="*/ 13 w 24"/>
                <a:gd name="T15" fmla="*/ 2 h 27"/>
                <a:gd name="T16" fmla="*/ 22 w 24"/>
                <a:gd name="T17" fmla="*/ 1 h 27"/>
                <a:gd name="T18" fmla="*/ 24 w 24"/>
                <a:gd name="T1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7">
                  <a:moveTo>
                    <a:pt x="24" y="2"/>
                  </a:moveTo>
                  <a:cubicBezTo>
                    <a:pt x="23" y="3"/>
                    <a:pt x="22" y="5"/>
                    <a:pt x="21" y="7"/>
                  </a:cubicBezTo>
                  <a:cubicBezTo>
                    <a:pt x="17" y="9"/>
                    <a:pt x="14" y="12"/>
                    <a:pt x="12" y="15"/>
                  </a:cubicBezTo>
                  <a:cubicBezTo>
                    <a:pt x="8" y="16"/>
                    <a:pt x="9" y="22"/>
                    <a:pt x="5" y="23"/>
                  </a:cubicBezTo>
                  <a:cubicBezTo>
                    <a:pt x="2" y="23"/>
                    <a:pt x="2" y="26"/>
                    <a:pt x="0" y="27"/>
                  </a:cubicBezTo>
                  <a:cubicBezTo>
                    <a:pt x="6" y="18"/>
                    <a:pt x="15" y="11"/>
                    <a:pt x="22" y="3"/>
                  </a:cubicBezTo>
                  <a:cubicBezTo>
                    <a:pt x="16" y="2"/>
                    <a:pt x="14" y="5"/>
                    <a:pt x="8" y="4"/>
                  </a:cubicBezTo>
                  <a:cubicBezTo>
                    <a:pt x="7" y="1"/>
                    <a:pt x="14" y="5"/>
                    <a:pt x="13" y="2"/>
                  </a:cubicBezTo>
                  <a:cubicBezTo>
                    <a:pt x="17" y="2"/>
                    <a:pt x="18" y="0"/>
                    <a:pt x="22" y="1"/>
                  </a:cubicBezTo>
                  <a:cubicBezTo>
                    <a:pt x="23" y="0"/>
                    <a:pt x="24" y="1"/>
                    <a:pt x="2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74"/>
            <p:cNvSpPr/>
            <p:nvPr/>
          </p:nvSpPr>
          <p:spPr bwMode="auto">
            <a:xfrm>
              <a:off x="3234" y="1447"/>
              <a:ext cx="43" cy="46"/>
            </a:xfrm>
            <a:custGeom>
              <a:avLst/>
              <a:gdLst>
                <a:gd name="T0" fmla="*/ 16 w 16"/>
                <a:gd name="T1" fmla="*/ 11 h 17"/>
                <a:gd name="T2" fmla="*/ 4 w 16"/>
                <a:gd name="T3" fmla="*/ 16 h 17"/>
                <a:gd name="T4" fmla="*/ 2 w 16"/>
                <a:gd name="T5" fmla="*/ 12 h 17"/>
                <a:gd name="T6" fmla="*/ 11 w 16"/>
                <a:gd name="T7" fmla="*/ 0 h 17"/>
                <a:gd name="T8" fmla="*/ 8 w 16"/>
                <a:gd name="T9" fmla="*/ 5 h 17"/>
                <a:gd name="T10" fmla="*/ 4 w 16"/>
                <a:gd name="T11" fmla="*/ 12 h 17"/>
                <a:gd name="T12" fmla="*/ 13 w 16"/>
                <a:gd name="T13" fmla="*/ 9 h 17"/>
                <a:gd name="T14" fmla="*/ 16 w 16"/>
                <a:gd name="T15" fmla="*/ 9 h 17"/>
                <a:gd name="T16" fmla="*/ 16 w 16"/>
                <a:gd name="T17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7">
                  <a:moveTo>
                    <a:pt x="16" y="11"/>
                  </a:moveTo>
                  <a:cubicBezTo>
                    <a:pt x="11" y="12"/>
                    <a:pt x="10" y="16"/>
                    <a:pt x="4" y="16"/>
                  </a:cubicBezTo>
                  <a:cubicBezTo>
                    <a:pt x="4" y="14"/>
                    <a:pt x="2" y="14"/>
                    <a:pt x="2" y="12"/>
                  </a:cubicBezTo>
                  <a:cubicBezTo>
                    <a:pt x="4" y="7"/>
                    <a:pt x="7" y="3"/>
                    <a:pt x="11" y="0"/>
                  </a:cubicBezTo>
                  <a:cubicBezTo>
                    <a:pt x="11" y="2"/>
                    <a:pt x="8" y="2"/>
                    <a:pt x="8" y="5"/>
                  </a:cubicBezTo>
                  <a:cubicBezTo>
                    <a:pt x="8" y="7"/>
                    <a:pt x="0" y="9"/>
                    <a:pt x="4" y="12"/>
                  </a:cubicBezTo>
                  <a:cubicBezTo>
                    <a:pt x="6" y="17"/>
                    <a:pt x="10" y="11"/>
                    <a:pt x="13" y="9"/>
                  </a:cubicBezTo>
                  <a:cubicBezTo>
                    <a:pt x="14" y="9"/>
                    <a:pt x="15" y="9"/>
                    <a:pt x="16" y="9"/>
                  </a:cubicBezTo>
                  <a:cubicBezTo>
                    <a:pt x="16" y="10"/>
                    <a:pt x="16" y="10"/>
                    <a:pt x="16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75"/>
            <p:cNvSpPr/>
            <p:nvPr/>
          </p:nvSpPr>
          <p:spPr bwMode="auto">
            <a:xfrm>
              <a:off x="3309" y="1352"/>
              <a:ext cx="72" cy="89"/>
            </a:xfrm>
            <a:custGeom>
              <a:avLst/>
              <a:gdLst>
                <a:gd name="T0" fmla="*/ 9 w 27"/>
                <a:gd name="T1" fmla="*/ 21 h 33"/>
                <a:gd name="T2" fmla="*/ 14 w 27"/>
                <a:gd name="T3" fmla="*/ 16 h 33"/>
                <a:gd name="T4" fmla="*/ 22 w 27"/>
                <a:gd name="T5" fmla="*/ 5 h 33"/>
                <a:gd name="T6" fmla="*/ 23 w 27"/>
                <a:gd name="T7" fmla="*/ 5 h 33"/>
                <a:gd name="T8" fmla="*/ 22 w 27"/>
                <a:gd name="T9" fmla="*/ 0 h 33"/>
                <a:gd name="T10" fmla="*/ 0 w 27"/>
                <a:gd name="T11" fmla="*/ 33 h 33"/>
                <a:gd name="T12" fmla="*/ 7 w 27"/>
                <a:gd name="T13" fmla="*/ 25 h 33"/>
                <a:gd name="T14" fmla="*/ 9 w 27"/>
                <a:gd name="T15" fmla="*/ 2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33">
                  <a:moveTo>
                    <a:pt x="9" y="21"/>
                  </a:moveTo>
                  <a:cubicBezTo>
                    <a:pt x="12" y="20"/>
                    <a:pt x="13" y="18"/>
                    <a:pt x="14" y="16"/>
                  </a:cubicBezTo>
                  <a:cubicBezTo>
                    <a:pt x="18" y="11"/>
                    <a:pt x="19" y="7"/>
                    <a:pt x="22" y="5"/>
                  </a:cubicBezTo>
                  <a:cubicBezTo>
                    <a:pt x="22" y="5"/>
                    <a:pt x="23" y="5"/>
                    <a:pt x="23" y="5"/>
                  </a:cubicBezTo>
                  <a:cubicBezTo>
                    <a:pt x="24" y="2"/>
                    <a:pt x="22" y="2"/>
                    <a:pt x="22" y="0"/>
                  </a:cubicBezTo>
                  <a:cubicBezTo>
                    <a:pt x="27" y="13"/>
                    <a:pt x="7" y="24"/>
                    <a:pt x="0" y="33"/>
                  </a:cubicBezTo>
                  <a:cubicBezTo>
                    <a:pt x="1" y="30"/>
                    <a:pt x="5" y="28"/>
                    <a:pt x="7" y="25"/>
                  </a:cubicBezTo>
                  <a:cubicBezTo>
                    <a:pt x="7" y="23"/>
                    <a:pt x="9" y="23"/>
                    <a:pt x="9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76"/>
            <p:cNvSpPr/>
            <p:nvPr/>
          </p:nvSpPr>
          <p:spPr bwMode="auto">
            <a:xfrm>
              <a:off x="3295" y="1330"/>
              <a:ext cx="25" cy="11"/>
            </a:xfrm>
            <a:custGeom>
              <a:avLst/>
              <a:gdLst>
                <a:gd name="T0" fmla="*/ 0 w 9"/>
                <a:gd name="T1" fmla="*/ 1 h 4"/>
                <a:gd name="T2" fmla="*/ 9 w 9"/>
                <a:gd name="T3" fmla="*/ 4 h 4"/>
                <a:gd name="T4" fmla="*/ 0 w 9"/>
                <a:gd name="T5" fmla="*/ 2 h 4"/>
                <a:gd name="T6" fmla="*/ 0 w 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4">
                  <a:moveTo>
                    <a:pt x="0" y="1"/>
                  </a:moveTo>
                  <a:cubicBezTo>
                    <a:pt x="4" y="0"/>
                    <a:pt x="8" y="1"/>
                    <a:pt x="9" y="4"/>
                  </a:cubicBezTo>
                  <a:cubicBezTo>
                    <a:pt x="5" y="4"/>
                    <a:pt x="5" y="1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77"/>
            <p:cNvSpPr/>
            <p:nvPr/>
          </p:nvSpPr>
          <p:spPr bwMode="auto">
            <a:xfrm>
              <a:off x="3199" y="1298"/>
              <a:ext cx="13" cy="13"/>
            </a:xfrm>
            <a:custGeom>
              <a:avLst/>
              <a:gdLst>
                <a:gd name="T0" fmla="*/ 3 w 5"/>
                <a:gd name="T1" fmla="*/ 5 h 5"/>
                <a:gd name="T2" fmla="*/ 5 w 5"/>
                <a:gd name="T3" fmla="*/ 0 h 5"/>
                <a:gd name="T4" fmla="*/ 3 w 5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cubicBezTo>
                    <a:pt x="0" y="5"/>
                    <a:pt x="3" y="0"/>
                    <a:pt x="5" y="0"/>
                  </a:cubicBezTo>
                  <a:cubicBezTo>
                    <a:pt x="4" y="1"/>
                    <a:pt x="3" y="3"/>
                    <a:pt x="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78"/>
            <p:cNvSpPr/>
            <p:nvPr/>
          </p:nvSpPr>
          <p:spPr bwMode="auto">
            <a:xfrm>
              <a:off x="3207" y="1292"/>
              <a:ext cx="53" cy="30"/>
            </a:xfrm>
            <a:custGeom>
              <a:avLst/>
              <a:gdLst>
                <a:gd name="T0" fmla="*/ 2 w 20"/>
                <a:gd name="T1" fmla="*/ 2 h 11"/>
                <a:gd name="T2" fmla="*/ 20 w 20"/>
                <a:gd name="T3" fmla="*/ 10 h 11"/>
                <a:gd name="T4" fmla="*/ 4 w 20"/>
                <a:gd name="T5" fmla="*/ 8 h 11"/>
                <a:gd name="T6" fmla="*/ 0 w 20"/>
                <a:gd name="T7" fmla="*/ 7 h 11"/>
                <a:gd name="T8" fmla="*/ 2 w 20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2" y="2"/>
                  </a:moveTo>
                  <a:cubicBezTo>
                    <a:pt x="8" y="4"/>
                    <a:pt x="15" y="6"/>
                    <a:pt x="20" y="10"/>
                  </a:cubicBezTo>
                  <a:cubicBezTo>
                    <a:pt x="14" y="11"/>
                    <a:pt x="6" y="0"/>
                    <a:pt x="4" y="8"/>
                  </a:cubicBezTo>
                  <a:cubicBezTo>
                    <a:pt x="2" y="8"/>
                    <a:pt x="1" y="8"/>
                    <a:pt x="0" y="7"/>
                  </a:cubicBezTo>
                  <a:cubicBezTo>
                    <a:pt x="0" y="5"/>
                    <a:pt x="1" y="3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79"/>
            <p:cNvSpPr/>
            <p:nvPr/>
          </p:nvSpPr>
          <p:spPr bwMode="auto">
            <a:xfrm>
              <a:off x="3333" y="1395"/>
              <a:ext cx="13" cy="14"/>
            </a:xfrm>
            <a:custGeom>
              <a:avLst/>
              <a:gdLst>
                <a:gd name="T0" fmla="*/ 0 w 5"/>
                <a:gd name="T1" fmla="*/ 5 h 5"/>
                <a:gd name="T2" fmla="*/ 5 w 5"/>
                <a:gd name="T3" fmla="*/ 0 h 5"/>
                <a:gd name="T4" fmla="*/ 0 w 5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cubicBezTo>
                    <a:pt x="2" y="3"/>
                    <a:pt x="3" y="1"/>
                    <a:pt x="5" y="0"/>
                  </a:cubicBezTo>
                  <a:cubicBezTo>
                    <a:pt x="4" y="2"/>
                    <a:pt x="3" y="4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80"/>
            <p:cNvSpPr/>
            <p:nvPr/>
          </p:nvSpPr>
          <p:spPr bwMode="auto">
            <a:xfrm>
              <a:off x="3282" y="1420"/>
              <a:ext cx="46" cy="48"/>
            </a:xfrm>
            <a:custGeom>
              <a:avLst/>
              <a:gdLst>
                <a:gd name="T0" fmla="*/ 0 w 17"/>
                <a:gd name="T1" fmla="*/ 18 h 18"/>
                <a:gd name="T2" fmla="*/ 17 w 17"/>
                <a:gd name="T3" fmla="*/ 0 h 18"/>
                <a:gd name="T4" fmla="*/ 10 w 17"/>
                <a:gd name="T5" fmla="*/ 8 h 18"/>
                <a:gd name="T6" fmla="*/ 3 w 17"/>
                <a:gd name="T7" fmla="*/ 16 h 18"/>
                <a:gd name="T8" fmla="*/ 0 w 17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8">
                  <a:moveTo>
                    <a:pt x="0" y="18"/>
                  </a:moveTo>
                  <a:cubicBezTo>
                    <a:pt x="5" y="12"/>
                    <a:pt x="10" y="5"/>
                    <a:pt x="17" y="0"/>
                  </a:cubicBezTo>
                  <a:cubicBezTo>
                    <a:pt x="15" y="3"/>
                    <a:pt x="11" y="5"/>
                    <a:pt x="10" y="8"/>
                  </a:cubicBezTo>
                  <a:cubicBezTo>
                    <a:pt x="8" y="11"/>
                    <a:pt x="6" y="14"/>
                    <a:pt x="3" y="16"/>
                  </a:cubicBezTo>
                  <a:cubicBezTo>
                    <a:pt x="2" y="16"/>
                    <a:pt x="1" y="18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81"/>
            <p:cNvSpPr/>
            <p:nvPr/>
          </p:nvSpPr>
          <p:spPr bwMode="auto">
            <a:xfrm>
              <a:off x="3244" y="1455"/>
              <a:ext cx="19" cy="21"/>
            </a:xfrm>
            <a:custGeom>
              <a:avLst/>
              <a:gdLst>
                <a:gd name="T0" fmla="*/ 0 w 7"/>
                <a:gd name="T1" fmla="*/ 8 h 8"/>
                <a:gd name="T2" fmla="*/ 7 w 7"/>
                <a:gd name="T3" fmla="*/ 0 h 8"/>
                <a:gd name="T4" fmla="*/ 1 w 7"/>
                <a:gd name="T5" fmla="*/ 8 h 8"/>
                <a:gd name="T6" fmla="*/ 0 w 7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8">
                  <a:moveTo>
                    <a:pt x="0" y="8"/>
                  </a:moveTo>
                  <a:cubicBezTo>
                    <a:pt x="2" y="5"/>
                    <a:pt x="4" y="2"/>
                    <a:pt x="7" y="0"/>
                  </a:cubicBezTo>
                  <a:cubicBezTo>
                    <a:pt x="6" y="4"/>
                    <a:pt x="3" y="5"/>
                    <a:pt x="1" y="8"/>
                  </a:cubicBezTo>
                  <a:cubicBezTo>
                    <a:pt x="1" y="8"/>
                    <a:pt x="0" y="8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82"/>
            <p:cNvSpPr/>
            <p:nvPr/>
          </p:nvSpPr>
          <p:spPr bwMode="auto">
            <a:xfrm>
              <a:off x="3271" y="1414"/>
              <a:ext cx="30" cy="35"/>
            </a:xfrm>
            <a:custGeom>
              <a:avLst/>
              <a:gdLst>
                <a:gd name="T0" fmla="*/ 0 w 11"/>
                <a:gd name="T1" fmla="*/ 13 h 13"/>
                <a:gd name="T2" fmla="*/ 4 w 11"/>
                <a:gd name="T3" fmla="*/ 8 h 13"/>
                <a:gd name="T4" fmla="*/ 11 w 11"/>
                <a:gd name="T5" fmla="*/ 0 h 13"/>
                <a:gd name="T6" fmla="*/ 0 w 11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0"/>
                    <a:pt x="3" y="10"/>
                    <a:pt x="4" y="8"/>
                  </a:cubicBezTo>
                  <a:cubicBezTo>
                    <a:pt x="8" y="7"/>
                    <a:pt x="7" y="1"/>
                    <a:pt x="11" y="0"/>
                  </a:cubicBezTo>
                  <a:cubicBezTo>
                    <a:pt x="8" y="5"/>
                    <a:pt x="5" y="10"/>
                    <a:pt x="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83"/>
            <p:cNvSpPr/>
            <p:nvPr/>
          </p:nvSpPr>
          <p:spPr bwMode="auto">
            <a:xfrm>
              <a:off x="3311" y="1393"/>
              <a:ext cx="17" cy="16"/>
            </a:xfrm>
            <a:custGeom>
              <a:avLst/>
              <a:gdLst>
                <a:gd name="T0" fmla="*/ 0 w 6"/>
                <a:gd name="T1" fmla="*/ 6 h 6"/>
                <a:gd name="T2" fmla="*/ 5 w 6"/>
                <a:gd name="T3" fmla="*/ 0 h 6"/>
                <a:gd name="T4" fmla="*/ 6 w 6"/>
                <a:gd name="T5" fmla="*/ 0 h 6"/>
                <a:gd name="T6" fmla="*/ 0 w 6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cubicBezTo>
                    <a:pt x="1" y="3"/>
                    <a:pt x="4" y="3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4" y="2"/>
                    <a:pt x="2" y="4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84"/>
            <p:cNvSpPr/>
            <p:nvPr/>
          </p:nvSpPr>
          <p:spPr bwMode="auto">
            <a:xfrm>
              <a:off x="3325" y="1379"/>
              <a:ext cx="8" cy="14"/>
            </a:xfrm>
            <a:custGeom>
              <a:avLst/>
              <a:gdLst>
                <a:gd name="T0" fmla="*/ 0 w 3"/>
                <a:gd name="T1" fmla="*/ 5 h 5"/>
                <a:gd name="T2" fmla="*/ 3 w 3"/>
                <a:gd name="T3" fmla="*/ 0 h 5"/>
                <a:gd name="T4" fmla="*/ 3 w 3"/>
                <a:gd name="T5" fmla="*/ 1 h 5"/>
                <a:gd name="T6" fmla="*/ 1 w 3"/>
                <a:gd name="T7" fmla="*/ 5 h 5"/>
                <a:gd name="T8" fmla="*/ 0 w 3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0" y="5"/>
                  </a:moveTo>
                  <a:cubicBezTo>
                    <a:pt x="1" y="3"/>
                    <a:pt x="2" y="1"/>
                    <a:pt x="3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3"/>
                    <a:pt x="1" y="3"/>
                    <a:pt x="1" y="5"/>
                  </a:cubicBezTo>
                  <a:cubicBezTo>
                    <a:pt x="1" y="5"/>
                    <a:pt x="0" y="5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85"/>
            <p:cNvSpPr/>
            <p:nvPr/>
          </p:nvSpPr>
          <p:spPr bwMode="auto">
            <a:xfrm>
              <a:off x="3217" y="1292"/>
              <a:ext cx="151" cy="201"/>
            </a:xfrm>
            <a:custGeom>
              <a:avLst/>
              <a:gdLst>
                <a:gd name="T0" fmla="*/ 0 w 56"/>
                <a:gd name="T1" fmla="*/ 8 h 74"/>
                <a:gd name="T2" fmla="*/ 16 w 56"/>
                <a:gd name="T3" fmla="*/ 10 h 74"/>
                <a:gd name="T4" fmla="*/ 22 w 56"/>
                <a:gd name="T5" fmla="*/ 12 h 74"/>
                <a:gd name="T6" fmla="*/ 29 w 56"/>
                <a:gd name="T7" fmla="*/ 15 h 74"/>
                <a:gd name="T8" fmla="*/ 29 w 56"/>
                <a:gd name="T9" fmla="*/ 16 h 74"/>
                <a:gd name="T10" fmla="*/ 38 w 56"/>
                <a:gd name="T11" fmla="*/ 18 h 74"/>
                <a:gd name="T12" fmla="*/ 43 w 56"/>
                <a:gd name="T13" fmla="*/ 21 h 74"/>
                <a:gd name="T14" fmla="*/ 46 w 56"/>
                <a:gd name="T15" fmla="*/ 22 h 74"/>
                <a:gd name="T16" fmla="*/ 52 w 56"/>
                <a:gd name="T17" fmla="*/ 22 h 74"/>
                <a:gd name="T18" fmla="*/ 55 w 56"/>
                <a:gd name="T19" fmla="*/ 22 h 74"/>
                <a:gd name="T20" fmla="*/ 56 w 56"/>
                <a:gd name="T21" fmla="*/ 27 h 74"/>
                <a:gd name="T22" fmla="*/ 48 w 56"/>
                <a:gd name="T23" fmla="*/ 38 h 74"/>
                <a:gd name="T24" fmla="*/ 43 w 56"/>
                <a:gd name="T25" fmla="*/ 43 h 74"/>
                <a:gd name="T26" fmla="*/ 41 w 56"/>
                <a:gd name="T27" fmla="*/ 47 h 74"/>
                <a:gd name="T28" fmla="*/ 24 w 56"/>
                <a:gd name="T29" fmla="*/ 65 h 74"/>
                <a:gd name="T30" fmla="*/ 19 w 56"/>
                <a:gd name="T31" fmla="*/ 66 h 74"/>
                <a:gd name="T32" fmla="*/ 10 w 56"/>
                <a:gd name="T33" fmla="*/ 69 h 74"/>
                <a:gd name="T34" fmla="*/ 10 w 56"/>
                <a:gd name="T35" fmla="*/ 68 h 74"/>
                <a:gd name="T36" fmla="*/ 11 w 56"/>
                <a:gd name="T37" fmla="*/ 68 h 74"/>
                <a:gd name="T38" fmla="*/ 17 w 56"/>
                <a:gd name="T39" fmla="*/ 60 h 74"/>
                <a:gd name="T40" fmla="*/ 17 w 56"/>
                <a:gd name="T41" fmla="*/ 59 h 74"/>
                <a:gd name="T42" fmla="*/ 19 w 56"/>
                <a:gd name="T43" fmla="*/ 58 h 74"/>
                <a:gd name="T44" fmla="*/ 20 w 56"/>
                <a:gd name="T45" fmla="*/ 58 h 74"/>
                <a:gd name="T46" fmla="*/ 31 w 56"/>
                <a:gd name="T47" fmla="*/ 45 h 74"/>
                <a:gd name="T48" fmla="*/ 35 w 56"/>
                <a:gd name="T49" fmla="*/ 43 h 74"/>
                <a:gd name="T50" fmla="*/ 41 w 56"/>
                <a:gd name="T51" fmla="*/ 37 h 74"/>
                <a:gd name="T52" fmla="*/ 43 w 56"/>
                <a:gd name="T53" fmla="*/ 33 h 74"/>
                <a:gd name="T54" fmla="*/ 41 w 56"/>
                <a:gd name="T55" fmla="*/ 31 h 74"/>
                <a:gd name="T56" fmla="*/ 32 w 56"/>
                <a:gd name="T57" fmla="*/ 32 h 74"/>
                <a:gd name="T58" fmla="*/ 25 w 56"/>
                <a:gd name="T59" fmla="*/ 31 h 74"/>
                <a:gd name="T60" fmla="*/ 27 w 56"/>
                <a:gd name="T61" fmla="*/ 28 h 74"/>
                <a:gd name="T62" fmla="*/ 30 w 56"/>
                <a:gd name="T63" fmla="*/ 27 h 74"/>
                <a:gd name="T64" fmla="*/ 32 w 56"/>
                <a:gd name="T65" fmla="*/ 27 h 74"/>
                <a:gd name="T66" fmla="*/ 35 w 56"/>
                <a:gd name="T67" fmla="*/ 26 h 74"/>
                <a:gd name="T68" fmla="*/ 27 w 56"/>
                <a:gd name="T69" fmla="*/ 21 h 74"/>
                <a:gd name="T70" fmla="*/ 21 w 56"/>
                <a:gd name="T71" fmla="*/ 18 h 74"/>
                <a:gd name="T72" fmla="*/ 11 w 56"/>
                <a:gd name="T73" fmla="*/ 15 h 74"/>
                <a:gd name="T74" fmla="*/ 5 w 56"/>
                <a:gd name="T75" fmla="*/ 13 h 74"/>
                <a:gd name="T76" fmla="*/ 0 w 56"/>
                <a:gd name="T77" fmla="*/ 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6" h="74">
                  <a:moveTo>
                    <a:pt x="0" y="8"/>
                  </a:moveTo>
                  <a:cubicBezTo>
                    <a:pt x="2" y="0"/>
                    <a:pt x="10" y="11"/>
                    <a:pt x="16" y="10"/>
                  </a:cubicBezTo>
                  <a:cubicBezTo>
                    <a:pt x="19" y="10"/>
                    <a:pt x="19" y="12"/>
                    <a:pt x="22" y="12"/>
                  </a:cubicBezTo>
                  <a:cubicBezTo>
                    <a:pt x="25" y="13"/>
                    <a:pt x="25" y="15"/>
                    <a:pt x="29" y="15"/>
                  </a:cubicBezTo>
                  <a:cubicBezTo>
                    <a:pt x="29" y="15"/>
                    <a:pt x="29" y="15"/>
                    <a:pt x="29" y="16"/>
                  </a:cubicBezTo>
                  <a:cubicBezTo>
                    <a:pt x="34" y="15"/>
                    <a:pt x="34" y="18"/>
                    <a:pt x="38" y="18"/>
                  </a:cubicBezTo>
                  <a:cubicBezTo>
                    <a:pt x="39" y="21"/>
                    <a:pt x="43" y="19"/>
                    <a:pt x="43" y="21"/>
                  </a:cubicBezTo>
                  <a:cubicBezTo>
                    <a:pt x="43" y="22"/>
                    <a:pt x="45" y="22"/>
                    <a:pt x="46" y="22"/>
                  </a:cubicBezTo>
                  <a:cubicBezTo>
                    <a:pt x="45" y="24"/>
                    <a:pt x="53" y="24"/>
                    <a:pt x="52" y="22"/>
                  </a:cubicBezTo>
                  <a:cubicBezTo>
                    <a:pt x="53" y="22"/>
                    <a:pt x="54" y="22"/>
                    <a:pt x="55" y="22"/>
                  </a:cubicBezTo>
                  <a:cubicBezTo>
                    <a:pt x="55" y="23"/>
                    <a:pt x="56" y="25"/>
                    <a:pt x="56" y="27"/>
                  </a:cubicBezTo>
                  <a:cubicBezTo>
                    <a:pt x="53" y="29"/>
                    <a:pt x="52" y="33"/>
                    <a:pt x="48" y="38"/>
                  </a:cubicBezTo>
                  <a:cubicBezTo>
                    <a:pt x="46" y="39"/>
                    <a:pt x="45" y="41"/>
                    <a:pt x="43" y="43"/>
                  </a:cubicBezTo>
                  <a:cubicBezTo>
                    <a:pt x="43" y="45"/>
                    <a:pt x="41" y="45"/>
                    <a:pt x="41" y="47"/>
                  </a:cubicBezTo>
                  <a:cubicBezTo>
                    <a:pt x="34" y="52"/>
                    <a:pt x="29" y="59"/>
                    <a:pt x="24" y="65"/>
                  </a:cubicBezTo>
                  <a:cubicBezTo>
                    <a:pt x="22" y="65"/>
                    <a:pt x="19" y="65"/>
                    <a:pt x="19" y="66"/>
                  </a:cubicBezTo>
                  <a:cubicBezTo>
                    <a:pt x="16" y="68"/>
                    <a:pt x="12" y="74"/>
                    <a:pt x="10" y="69"/>
                  </a:cubicBezTo>
                  <a:cubicBezTo>
                    <a:pt x="10" y="69"/>
                    <a:pt x="10" y="68"/>
                    <a:pt x="10" y="68"/>
                  </a:cubicBezTo>
                  <a:cubicBezTo>
                    <a:pt x="10" y="68"/>
                    <a:pt x="11" y="68"/>
                    <a:pt x="11" y="68"/>
                  </a:cubicBezTo>
                  <a:cubicBezTo>
                    <a:pt x="13" y="65"/>
                    <a:pt x="16" y="64"/>
                    <a:pt x="17" y="60"/>
                  </a:cubicBezTo>
                  <a:cubicBezTo>
                    <a:pt x="17" y="60"/>
                    <a:pt x="17" y="59"/>
                    <a:pt x="17" y="59"/>
                  </a:cubicBezTo>
                  <a:cubicBezTo>
                    <a:pt x="17" y="58"/>
                    <a:pt x="18" y="58"/>
                    <a:pt x="19" y="58"/>
                  </a:cubicBezTo>
                  <a:cubicBezTo>
                    <a:pt x="19" y="58"/>
                    <a:pt x="19" y="58"/>
                    <a:pt x="20" y="58"/>
                  </a:cubicBezTo>
                  <a:cubicBezTo>
                    <a:pt x="25" y="55"/>
                    <a:pt x="28" y="50"/>
                    <a:pt x="31" y="45"/>
                  </a:cubicBezTo>
                  <a:cubicBezTo>
                    <a:pt x="32" y="44"/>
                    <a:pt x="34" y="45"/>
                    <a:pt x="35" y="43"/>
                  </a:cubicBezTo>
                  <a:cubicBezTo>
                    <a:pt x="37" y="41"/>
                    <a:pt x="39" y="39"/>
                    <a:pt x="41" y="37"/>
                  </a:cubicBezTo>
                  <a:cubicBezTo>
                    <a:pt x="41" y="35"/>
                    <a:pt x="43" y="35"/>
                    <a:pt x="43" y="33"/>
                  </a:cubicBezTo>
                  <a:cubicBezTo>
                    <a:pt x="48" y="32"/>
                    <a:pt x="42" y="26"/>
                    <a:pt x="41" y="31"/>
                  </a:cubicBezTo>
                  <a:cubicBezTo>
                    <a:pt x="37" y="30"/>
                    <a:pt x="36" y="32"/>
                    <a:pt x="32" y="32"/>
                  </a:cubicBezTo>
                  <a:cubicBezTo>
                    <a:pt x="30" y="28"/>
                    <a:pt x="29" y="30"/>
                    <a:pt x="25" y="31"/>
                  </a:cubicBezTo>
                  <a:cubicBezTo>
                    <a:pt x="24" y="28"/>
                    <a:pt x="32" y="30"/>
                    <a:pt x="27" y="28"/>
                  </a:cubicBezTo>
                  <a:cubicBezTo>
                    <a:pt x="27" y="27"/>
                    <a:pt x="29" y="27"/>
                    <a:pt x="30" y="27"/>
                  </a:cubicBezTo>
                  <a:cubicBezTo>
                    <a:pt x="31" y="27"/>
                    <a:pt x="31" y="27"/>
                    <a:pt x="32" y="27"/>
                  </a:cubicBezTo>
                  <a:cubicBezTo>
                    <a:pt x="33" y="32"/>
                    <a:pt x="38" y="26"/>
                    <a:pt x="35" y="26"/>
                  </a:cubicBezTo>
                  <a:cubicBezTo>
                    <a:pt x="31" y="25"/>
                    <a:pt x="31" y="21"/>
                    <a:pt x="27" y="21"/>
                  </a:cubicBezTo>
                  <a:cubicBezTo>
                    <a:pt x="26" y="19"/>
                    <a:pt x="23" y="19"/>
                    <a:pt x="21" y="18"/>
                  </a:cubicBezTo>
                  <a:cubicBezTo>
                    <a:pt x="18" y="17"/>
                    <a:pt x="16" y="15"/>
                    <a:pt x="11" y="15"/>
                  </a:cubicBezTo>
                  <a:cubicBezTo>
                    <a:pt x="8" y="15"/>
                    <a:pt x="9" y="12"/>
                    <a:pt x="5" y="13"/>
                  </a:cubicBezTo>
                  <a:cubicBezTo>
                    <a:pt x="4" y="11"/>
                    <a:pt x="2" y="9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86"/>
            <p:cNvSpPr/>
            <p:nvPr/>
          </p:nvSpPr>
          <p:spPr bwMode="auto">
            <a:xfrm>
              <a:off x="3247" y="1333"/>
              <a:ext cx="27" cy="8"/>
            </a:xfrm>
            <a:custGeom>
              <a:avLst/>
              <a:gdLst>
                <a:gd name="T0" fmla="*/ 10 w 10"/>
                <a:gd name="T1" fmla="*/ 3 h 3"/>
                <a:gd name="T2" fmla="*/ 0 w 10"/>
                <a:gd name="T3" fmla="*/ 0 h 3"/>
                <a:gd name="T4" fmla="*/ 10 w 10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cubicBezTo>
                    <a:pt x="6" y="3"/>
                    <a:pt x="3" y="1"/>
                    <a:pt x="0" y="0"/>
                  </a:cubicBezTo>
                  <a:cubicBezTo>
                    <a:pt x="5" y="0"/>
                    <a:pt x="7" y="2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87"/>
            <p:cNvSpPr/>
            <p:nvPr/>
          </p:nvSpPr>
          <p:spPr bwMode="auto">
            <a:xfrm>
              <a:off x="3217" y="1314"/>
              <a:ext cx="14" cy="14"/>
            </a:xfrm>
            <a:custGeom>
              <a:avLst/>
              <a:gdLst>
                <a:gd name="T0" fmla="*/ 3 w 5"/>
                <a:gd name="T1" fmla="*/ 4 h 5"/>
                <a:gd name="T2" fmla="*/ 0 w 5"/>
                <a:gd name="T3" fmla="*/ 0 h 5"/>
                <a:gd name="T4" fmla="*/ 5 w 5"/>
                <a:gd name="T5" fmla="*/ 5 h 5"/>
                <a:gd name="T6" fmla="*/ 3 w 5"/>
                <a:gd name="T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3" y="4"/>
                  </a:moveTo>
                  <a:cubicBezTo>
                    <a:pt x="2" y="2"/>
                    <a:pt x="1" y="2"/>
                    <a:pt x="0" y="0"/>
                  </a:cubicBezTo>
                  <a:cubicBezTo>
                    <a:pt x="2" y="1"/>
                    <a:pt x="4" y="3"/>
                    <a:pt x="5" y="5"/>
                  </a:cubicBezTo>
                  <a:cubicBezTo>
                    <a:pt x="4" y="5"/>
                    <a:pt x="4" y="4"/>
                    <a:pt x="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88"/>
            <p:cNvSpPr/>
            <p:nvPr/>
          </p:nvSpPr>
          <p:spPr bwMode="auto">
            <a:xfrm>
              <a:off x="3320" y="1341"/>
              <a:ext cx="13" cy="8"/>
            </a:xfrm>
            <a:custGeom>
              <a:avLst/>
              <a:gdLst>
                <a:gd name="T0" fmla="*/ 0 w 5"/>
                <a:gd name="T1" fmla="*/ 0 h 3"/>
                <a:gd name="T2" fmla="*/ 5 w 5"/>
                <a:gd name="T3" fmla="*/ 3 h 3"/>
                <a:gd name="T4" fmla="*/ 0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cubicBezTo>
                    <a:pt x="3" y="0"/>
                    <a:pt x="5" y="1"/>
                    <a:pt x="5" y="3"/>
                  </a:cubicBezTo>
                  <a:cubicBezTo>
                    <a:pt x="5" y="1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89"/>
            <p:cNvSpPr/>
            <p:nvPr/>
          </p:nvSpPr>
          <p:spPr bwMode="auto">
            <a:xfrm>
              <a:off x="3290" y="1349"/>
              <a:ext cx="21" cy="16"/>
            </a:xfrm>
            <a:custGeom>
              <a:avLst/>
              <a:gdLst>
                <a:gd name="T0" fmla="*/ 0 w 8"/>
                <a:gd name="T1" fmla="*/ 0 h 6"/>
                <a:gd name="T2" fmla="*/ 8 w 8"/>
                <a:gd name="T3" fmla="*/ 5 h 6"/>
                <a:gd name="T4" fmla="*/ 5 w 8"/>
                <a:gd name="T5" fmla="*/ 6 h 6"/>
                <a:gd name="T6" fmla="*/ 3 w 8"/>
                <a:gd name="T7" fmla="*/ 6 h 6"/>
                <a:gd name="T8" fmla="*/ 4 w 8"/>
                <a:gd name="T9" fmla="*/ 3 h 6"/>
                <a:gd name="T10" fmla="*/ 0 w 8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6">
                  <a:moveTo>
                    <a:pt x="0" y="0"/>
                  </a:moveTo>
                  <a:cubicBezTo>
                    <a:pt x="4" y="0"/>
                    <a:pt x="4" y="4"/>
                    <a:pt x="8" y="5"/>
                  </a:cubicBezTo>
                  <a:cubicBezTo>
                    <a:pt x="7" y="5"/>
                    <a:pt x="7" y="6"/>
                    <a:pt x="5" y="6"/>
                  </a:cubicBezTo>
                  <a:cubicBezTo>
                    <a:pt x="4" y="6"/>
                    <a:pt x="4" y="6"/>
                    <a:pt x="3" y="6"/>
                  </a:cubicBezTo>
                  <a:cubicBezTo>
                    <a:pt x="3" y="5"/>
                    <a:pt x="4" y="4"/>
                    <a:pt x="4" y="3"/>
                  </a:cubicBezTo>
                  <a:cubicBezTo>
                    <a:pt x="2" y="3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90"/>
            <p:cNvSpPr/>
            <p:nvPr/>
          </p:nvSpPr>
          <p:spPr bwMode="auto">
            <a:xfrm>
              <a:off x="3365" y="1352"/>
              <a:ext cx="8" cy="13"/>
            </a:xfrm>
            <a:custGeom>
              <a:avLst/>
              <a:gdLst>
                <a:gd name="T0" fmla="*/ 1 w 3"/>
                <a:gd name="T1" fmla="*/ 5 h 5"/>
                <a:gd name="T2" fmla="*/ 0 w 3"/>
                <a:gd name="T3" fmla="*/ 0 h 5"/>
                <a:gd name="T4" fmla="*/ 1 w 3"/>
                <a:gd name="T5" fmla="*/ 0 h 5"/>
                <a:gd name="T6" fmla="*/ 2 w 3"/>
                <a:gd name="T7" fmla="*/ 5 h 5"/>
                <a:gd name="T8" fmla="*/ 1 w 3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5"/>
                  </a:moveTo>
                  <a:cubicBezTo>
                    <a:pt x="1" y="3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2"/>
                    <a:pt x="3" y="2"/>
                    <a:pt x="2" y="5"/>
                  </a:cubicBezTo>
                  <a:cubicBezTo>
                    <a:pt x="2" y="5"/>
                    <a:pt x="1" y="5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91"/>
            <p:cNvSpPr>
              <a:spLocks noEditPoints="1"/>
            </p:cNvSpPr>
            <p:nvPr/>
          </p:nvSpPr>
          <p:spPr bwMode="auto">
            <a:xfrm>
              <a:off x="3201" y="1368"/>
              <a:ext cx="105" cy="43"/>
            </a:xfrm>
            <a:custGeom>
              <a:avLst/>
              <a:gdLst>
                <a:gd name="T0" fmla="*/ 9 w 39"/>
                <a:gd name="T1" fmla="*/ 8 h 16"/>
                <a:gd name="T2" fmla="*/ 33 w 39"/>
                <a:gd name="T3" fmla="*/ 0 h 16"/>
                <a:gd name="T4" fmla="*/ 31 w 39"/>
                <a:gd name="T5" fmla="*/ 3 h 16"/>
                <a:gd name="T6" fmla="*/ 38 w 39"/>
                <a:gd name="T7" fmla="*/ 4 h 16"/>
                <a:gd name="T8" fmla="*/ 33 w 39"/>
                <a:gd name="T9" fmla="*/ 6 h 16"/>
                <a:gd name="T10" fmla="*/ 21 w 39"/>
                <a:gd name="T11" fmla="*/ 10 h 16"/>
                <a:gd name="T12" fmla="*/ 16 w 39"/>
                <a:gd name="T13" fmla="*/ 12 h 16"/>
                <a:gd name="T14" fmla="*/ 14 w 39"/>
                <a:gd name="T15" fmla="*/ 12 h 16"/>
                <a:gd name="T16" fmla="*/ 9 w 39"/>
                <a:gd name="T17" fmla="*/ 14 h 16"/>
                <a:gd name="T18" fmla="*/ 5 w 39"/>
                <a:gd name="T19" fmla="*/ 15 h 16"/>
                <a:gd name="T20" fmla="*/ 0 w 39"/>
                <a:gd name="T21" fmla="*/ 16 h 16"/>
                <a:gd name="T22" fmla="*/ 9 w 39"/>
                <a:gd name="T23" fmla="*/ 9 h 16"/>
                <a:gd name="T24" fmla="*/ 9 w 39"/>
                <a:gd name="T25" fmla="*/ 8 h 16"/>
                <a:gd name="T26" fmla="*/ 15 w 39"/>
                <a:gd name="T27" fmla="*/ 10 h 16"/>
                <a:gd name="T28" fmla="*/ 14 w 39"/>
                <a:gd name="T29" fmla="*/ 9 h 16"/>
                <a:gd name="T30" fmla="*/ 11 w 39"/>
                <a:gd name="T31" fmla="*/ 9 h 16"/>
                <a:gd name="T32" fmla="*/ 15 w 39"/>
                <a:gd name="T33" fmla="*/ 10 h 16"/>
                <a:gd name="T34" fmla="*/ 15 w 39"/>
                <a:gd name="T35" fmla="*/ 9 h 16"/>
                <a:gd name="T36" fmla="*/ 23 w 39"/>
                <a:gd name="T37" fmla="*/ 5 h 16"/>
                <a:gd name="T38" fmla="*/ 15 w 39"/>
                <a:gd name="T39" fmla="*/ 9 h 16"/>
                <a:gd name="T40" fmla="*/ 25 w 39"/>
                <a:gd name="T41" fmla="*/ 5 h 16"/>
                <a:gd name="T42" fmla="*/ 30 w 39"/>
                <a:gd name="T43" fmla="*/ 3 h 16"/>
                <a:gd name="T44" fmla="*/ 25 w 39"/>
                <a:gd name="T45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" h="16">
                  <a:moveTo>
                    <a:pt x="9" y="8"/>
                  </a:moveTo>
                  <a:cubicBezTo>
                    <a:pt x="17" y="5"/>
                    <a:pt x="24" y="1"/>
                    <a:pt x="33" y="0"/>
                  </a:cubicBezTo>
                  <a:cubicBezTo>
                    <a:pt x="38" y="2"/>
                    <a:pt x="30" y="0"/>
                    <a:pt x="31" y="3"/>
                  </a:cubicBezTo>
                  <a:cubicBezTo>
                    <a:pt x="35" y="2"/>
                    <a:pt x="36" y="0"/>
                    <a:pt x="38" y="4"/>
                  </a:cubicBezTo>
                  <a:cubicBezTo>
                    <a:pt x="39" y="7"/>
                    <a:pt x="32" y="3"/>
                    <a:pt x="33" y="6"/>
                  </a:cubicBezTo>
                  <a:cubicBezTo>
                    <a:pt x="28" y="6"/>
                    <a:pt x="25" y="9"/>
                    <a:pt x="21" y="10"/>
                  </a:cubicBezTo>
                  <a:cubicBezTo>
                    <a:pt x="19" y="10"/>
                    <a:pt x="17" y="11"/>
                    <a:pt x="16" y="12"/>
                  </a:cubicBezTo>
                  <a:cubicBezTo>
                    <a:pt x="15" y="12"/>
                    <a:pt x="14" y="12"/>
                    <a:pt x="14" y="12"/>
                  </a:cubicBezTo>
                  <a:cubicBezTo>
                    <a:pt x="12" y="13"/>
                    <a:pt x="9" y="12"/>
                    <a:pt x="9" y="14"/>
                  </a:cubicBezTo>
                  <a:cubicBezTo>
                    <a:pt x="8" y="15"/>
                    <a:pt x="6" y="15"/>
                    <a:pt x="5" y="15"/>
                  </a:cubicBezTo>
                  <a:cubicBezTo>
                    <a:pt x="3" y="15"/>
                    <a:pt x="2" y="16"/>
                    <a:pt x="0" y="16"/>
                  </a:cubicBezTo>
                  <a:cubicBezTo>
                    <a:pt x="1" y="12"/>
                    <a:pt x="9" y="14"/>
                    <a:pt x="9" y="9"/>
                  </a:cubicBezTo>
                  <a:cubicBezTo>
                    <a:pt x="9" y="8"/>
                    <a:pt x="9" y="8"/>
                    <a:pt x="9" y="8"/>
                  </a:cubicBezTo>
                  <a:close/>
                  <a:moveTo>
                    <a:pt x="15" y="10"/>
                  </a:moveTo>
                  <a:cubicBezTo>
                    <a:pt x="14" y="10"/>
                    <a:pt x="13" y="10"/>
                    <a:pt x="14" y="9"/>
                  </a:cubicBezTo>
                  <a:cubicBezTo>
                    <a:pt x="13" y="9"/>
                    <a:pt x="12" y="9"/>
                    <a:pt x="11" y="9"/>
                  </a:cubicBezTo>
                  <a:cubicBezTo>
                    <a:pt x="9" y="12"/>
                    <a:pt x="15" y="12"/>
                    <a:pt x="15" y="10"/>
                  </a:cubicBezTo>
                  <a:close/>
                  <a:moveTo>
                    <a:pt x="15" y="9"/>
                  </a:moveTo>
                  <a:cubicBezTo>
                    <a:pt x="18" y="8"/>
                    <a:pt x="22" y="8"/>
                    <a:pt x="23" y="5"/>
                  </a:cubicBezTo>
                  <a:cubicBezTo>
                    <a:pt x="19" y="5"/>
                    <a:pt x="16" y="6"/>
                    <a:pt x="15" y="9"/>
                  </a:cubicBezTo>
                  <a:close/>
                  <a:moveTo>
                    <a:pt x="25" y="5"/>
                  </a:moveTo>
                  <a:cubicBezTo>
                    <a:pt x="27" y="5"/>
                    <a:pt x="29" y="4"/>
                    <a:pt x="30" y="3"/>
                  </a:cubicBezTo>
                  <a:cubicBezTo>
                    <a:pt x="27" y="2"/>
                    <a:pt x="25" y="3"/>
                    <a:pt x="2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92"/>
            <p:cNvSpPr/>
            <p:nvPr/>
          </p:nvSpPr>
          <p:spPr bwMode="auto">
            <a:xfrm>
              <a:off x="3099" y="1393"/>
              <a:ext cx="126" cy="54"/>
            </a:xfrm>
            <a:custGeom>
              <a:avLst/>
              <a:gdLst>
                <a:gd name="T0" fmla="*/ 45 w 47"/>
                <a:gd name="T1" fmla="*/ 0 h 20"/>
                <a:gd name="T2" fmla="*/ 47 w 47"/>
                <a:gd name="T3" fmla="*/ 0 h 20"/>
                <a:gd name="T4" fmla="*/ 38 w 47"/>
                <a:gd name="T5" fmla="*/ 7 h 20"/>
                <a:gd name="T6" fmla="*/ 34 w 47"/>
                <a:gd name="T7" fmla="*/ 10 h 20"/>
                <a:gd name="T8" fmla="*/ 22 w 47"/>
                <a:gd name="T9" fmla="*/ 13 h 20"/>
                <a:gd name="T10" fmla="*/ 16 w 47"/>
                <a:gd name="T11" fmla="*/ 16 h 20"/>
                <a:gd name="T12" fmla="*/ 5 w 47"/>
                <a:gd name="T13" fmla="*/ 20 h 20"/>
                <a:gd name="T14" fmla="*/ 0 w 47"/>
                <a:gd name="T15" fmla="*/ 20 h 20"/>
                <a:gd name="T16" fmla="*/ 24 w 47"/>
                <a:gd name="T17" fmla="*/ 8 h 20"/>
                <a:gd name="T18" fmla="*/ 22 w 47"/>
                <a:gd name="T19" fmla="*/ 7 h 20"/>
                <a:gd name="T20" fmla="*/ 30 w 47"/>
                <a:gd name="T21" fmla="*/ 5 h 20"/>
                <a:gd name="T22" fmla="*/ 32 w 47"/>
                <a:gd name="T23" fmla="*/ 5 h 20"/>
                <a:gd name="T24" fmla="*/ 45 w 47"/>
                <a:gd name="T25" fmla="*/ 1 h 20"/>
                <a:gd name="T26" fmla="*/ 45 w 47"/>
                <a:gd name="T2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20">
                  <a:moveTo>
                    <a:pt x="45" y="0"/>
                  </a:moveTo>
                  <a:cubicBezTo>
                    <a:pt x="46" y="0"/>
                    <a:pt x="46" y="0"/>
                    <a:pt x="47" y="0"/>
                  </a:cubicBezTo>
                  <a:cubicBezTo>
                    <a:pt x="47" y="5"/>
                    <a:pt x="39" y="3"/>
                    <a:pt x="38" y="7"/>
                  </a:cubicBezTo>
                  <a:cubicBezTo>
                    <a:pt x="37" y="8"/>
                    <a:pt x="35" y="8"/>
                    <a:pt x="34" y="10"/>
                  </a:cubicBezTo>
                  <a:cubicBezTo>
                    <a:pt x="29" y="10"/>
                    <a:pt x="26" y="12"/>
                    <a:pt x="22" y="13"/>
                  </a:cubicBezTo>
                  <a:cubicBezTo>
                    <a:pt x="20" y="14"/>
                    <a:pt x="17" y="14"/>
                    <a:pt x="16" y="16"/>
                  </a:cubicBezTo>
                  <a:cubicBezTo>
                    <a:pt x="11" y="16"/>
                    <a:pt x="7" y="17"/>
                    <a:pt x="5" y="20"/>
                  </a:cubicBezTo>
                  <a:cubicBezTo>
                    <a:pt x="3" y="20"/>
                    <a:pt x="1" y="20"/>
                    <a:pt x="0" y="20"/>
                  </a:cubicBezTo>
                  <a:cubicBezTo>
                    <a:pt x="6" y="14"/>
                    <a:pt x="15" y="11"/>
                    <a:pt x="24" y="8"/>
                  </a:cubicBezTo>
                  <a:cubicBezTo>
                    <a:pt x="24" y="7"/>
                    <a:pt x="23" y="7"/>
                    <a:pt x="22" y="7"/>
                  </a:cubicBezTo>
                  <a:cubicBezTo>
                    <a:pt x="22" y="4"/>
                    <a:pt x="30" y="8"/>
                    <a:pt x="30" y="5"/>
                  </a:cubicBezTo>
                  <a:cubicBezTo>
                    <a:pt x="31" y="5"/>
                    <a:pt x="31" y="5"/>
                    <a:pt x="32" y="5"/>
                  </a:cubicBezTo>
                  <a:cubicBezTo>
                    <a:pt x="37" y="5"/>
                    <a:pt x="41" y="3"/>
                    <a:pt x="45" y="1"/>
                  </a:cubicBezTo>
                  <a:cubicBezTo>
                    <a:pt x="45" y="1"/>
                    <a:pt x="45" y="0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93"/>
            <p:cNvSpPr/>
            <p:nvPr/>
          </p:nvSpPr>
          <p:spPr bwMode="auto">
            <a:xfrm>
              <a:off x="3212" y="1390"/>
              <a:ext cx="13" cy="5"/>
            </a:xfrm>
            <a:custGeom>
              <a:avLst/>
              <a:gdLst>
                <a:gd name="T0" fmla="*/ 0 w 5"/>
                <a:gd name="T1" fmla="*/ 2 h 2"/>
                <a:gd name="T2" fmla="*/ 5 w 5"/>
                <a:gd name="T3" fmla="*/ 0 h 2"/>
                <a:gd name="T4" fmla="*/ 5 w 5"/>
                <a:gd name="T5" fmla="*/ 1 h 2"/>
                <a:gd name="T6" fmla="*/ 3 w 5"/>
                <a:gd name="T7" fmla="*/ 1 h 2"/>
                <a:gd name="T8" fmla="*/ 0 w 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cubicBezTo>
                    <a:pt x="0" y="0"/>
                    <a:pt x="2" y="0"/>
                    <a:pt x="5" y="0"/>
                  </a:cubicBezTo>
                  <a:cubicBezTo>
                    <a:pt x="5" y="0"/>
                    <a:pt x="5" y="0"/>
                    <a:pt x="5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2" y="1"/>
                    <a:pt x="2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94"/>
            <p:cNvSpPr/>
            <p:nvPr/>
          </p:nvSpPr>
          <p:spPr bwMode="auto">
            <a:xfrm>
              <a:off x="3185" y="1393"/>
              <a:ext cx="35" cy="13"/>
            </a:xfrm>
            <a:custGeom>
              <a:avLst/>
              <a:gdLst>
                <a:gd name="T0" fmla="*/ 10 w 13"/>
                <a:gd name="T1" fmla="*/ 1 h 5"/>
                <a:gd name="T2" fmla="*/ 13 w 13"/>
                <a:gd name="T3" fmla="*/ 0 h 5"/>
                <a:gd name="T4" fmla="*/ 13 w 13"/>
                <a:gd name="T5" fmla="*/ 1 h 5"/>
                <a:gd name="T6" fmla="*/ 0 w 13"/>
                <a:gd name="T7" fmla="*/ 5 h 5"/>
                <a:gd name="T8" fmla="*/ 0 w 13"/>
                <a:gd name="T9" fmla="*/ 3 h 5"/>
                <a:gd name="T10" fmla="*/ 10 w 13"/>
                <a:gd name="T1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5">
                  <a:moveTo>
                    <a:pt x="10" y="1"/>
                  </a:moveTo>
                  <a:cubicBezTo>
                    <a:pt x="12" y="1"/>
                    <a:pt x="12" y="0"/>
                    <a:pt x="13" y="0"/>
                  </a:cubicBezTo>
                  <a:cubicBezTo>
                    <a:pt x="13" y="0"/>
                    <a:pt x="13" y="1"/>
                    <a:pt x="13" y="1"/>
                  </a:cubicBezTo>
                  <a:cubicBezTo>
                    <a:pt x="9" y="3"/>
                    <a:pt x="5" y="5"/>
                    <a:pt x="0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5" y="4"/>
                    <a:pt x="5" y="0"/>
                    <a:pt x="1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95"/>
            <p:cNvSpPr/>
            <p:nvPr/>
          </p:nvSpPr>
          <p:spPr bwMode="auto">
            <a:xfrm>
              <a:off x="3301" y="1393"/>
              <a:ext cx="24" cy="21"/>
            </a:xfrm>
            <a:custGeom>
              <a:avLst/>
              <a:gdLst>
                <a:gd name="T0" fmla="*/ 0 w 9"/>
                <a:gd name="T1" fmla="*/ 8 h 8"/>
                <a:gd name="T2" fmla="*/ 9 w 9"/>
                <a:gd name="T3" fmla="*/ 0 h 8"/>
                <a:gd name="T4" fmla="*/ 4 w 9"/>
                <a:gd name="T5" fmla="*/ 6 h 8"/>
                <a:gd name="T6" fmla="*/ 0 w 9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8">
                  <a:moveTo>
                    <a:pt x="0" y="8"/>
                  </a:moveTo>
                  <a:cubicBezTo>
                    <a:pt x="2" y="5"/>
                    <a:pt x="5" y="2"/>
                    <a:pt x="9" y="0"/>
                  </a:cubicBezTo>
                  <a:cubicBezTo>
                    <a:pt x="8" y="3"/>
                    <a:pt x="5" y="3"/>
                    <a:pt x="4" y="6"/>
                  </a:cubicBezTo>
                  <a:cubicBezTo>
                    <a:pt x="3" y="8"/>
                    <a:pt x="1" y="7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96"/>
            <p:cNvSpPr/>
            <p:nvPr/>
          </p:nvSpPr>
          <p:spPr bwMode="auto">
            <a:xfrm>
              <a:off x="3061" y="1411"/>
              <a:ext cx="103" cy="44"/>
            </a:xfrm>
            <a:custGeom>
              <a:avLst/>
              <a:gdLst>
                <a:gd name="T0" fmla="*/ 21 w 38"/>
                <a:gd name="T1" fmla="*/ 5 h 16"/>
                <a:gd name="T2" fmla="*/ 36 w 38"/>
                <a:gd name="T3" fmla="*/ 0 h 16"/>
                <a:gd name="T4" fmla="*/ 38 w 38"/>
                <a:gd name="T5" fmla="*/ 1 h 16"/>
                <a:gd name="T6" fmla="*/ 14 w 38"/>
                <a:gd name="T7" fmla="*/ 13 h 16"/>
                <a:gd name="T8" fmla="*/ 19 w 38"/>
                <a:gd name="T9" fmla="*/ 13 h 16"/>
                <a:gd name="T10" fmla="*/ 14 w 38"/>
                <a:gd name="T11" fmla="*/ 14 h 16"/>
                <a:gd name="T12" fmla="*/ 0 w 38"/>
                <a:gd name="T13" fmla="*/ 14 h 16"/>
                <a:gd name="T14" fmla="*/ 6 w 38"/>
                <a:gd name="T15" fmla="*/ 10 h 16"/>
                <a:gd name="T16" fmla="*/ 14 w 38"/>
                <a:gd name="T17" fmla="*/ 8 h 16"/>
                <a:gd name="T18" fmla="*/ 15 w 38"/>
                <a:gd name="T19" fmla="*/ 8 h 16"/>
                <a:gd name="T20" fmla="*/ 21 w 38"/>
                <a:gd name="T21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16">
                  <a:moveTo>
                    <a:pt x="21" y="5"/>
                  </a:moveTo>
                  <a:cubicBezTo>
                    <a:pt x="26" y="4"/>
                    <a:pt x="31" y="2"/>
                    <a:pt x="36" y="0"/>
                  </a:cubicBezTo>
                  <a:cubicBezTo>
                    <a:pt x="37" y="0"/>
                    <a:pt x="38" y="0"/>
                    <a:pt x="38" y="1"/>
                  </a:cubicBezTo>
                  <a:cubicBezTo>
                    <a:pt x="29" y="4"/>
                    <a:pt x="20" y="7"/>
                    <a:pt x="14" y="13"/>
                  </a:cubicBezTo>
                  <a:cubicBezTo>
                    <a:pt x="15" y="13"/>
                    <a:pt x="17" y="13"/>
                    <a:pt x="19" y="13"/>
                  </a:cubicBezTo>
                  <a:cubicBezTo>
                    <a:pt x="18" y="14"/>
                    <a:pt x="15" y="14"/>
                    <a:pt x="14" y="14"/>
                  </a:cubicBezTo>
                  <a:cubicBezTo>
                    <a:pt x="10" y="6"/>
                    <a:pt x="5" y="16"/>
                    <a:pt x="0" y="14"/>
                  </a:cubicBezTo>
                  <a:cubicBezTo>
                    <a:pt x="2" y="12"/>
                    <a:pt x="5" y="12"/>
                    <a:pt x="6" y="10"/>
                  </a:cubicBezTo>
                  <a:cubicBezTo>
                    <a:pt x="8" y="9"/>
                    <a:pt x="12" y="10"/>
                    <a:pt x="14" y="8"/>
                  </a:cubicBezTo>
                  <a:cubicBezTo>
                    <a:pt x="14" y="8"/>
                    <a:pt x="14" y="8"/>
                    <a:pt x="15" y="8"/>
                  </a:cubicBezTo>
                  <a:cubicBezTo>
                    <a:pt x="18" y="8"/>
                    <a:pt x="21" y="8"/>
                    <a:pt x="2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97"/>
            <p:cNvSpPr/>
            <p:nvPr/>
          </p:nvSpPr>
          <p:spPr bwMode="auto">
            <a:xfrm>
              <a:off x="3102" y="1425"/>
              <a:ext cx="16" cy="8"/>
            </a:xfrm>
            <a:custGeom>
              <a:avLst/>
              <a:gdLst>
                <a:gd name="T0" fmla="*/ 5 w 6"/>
                <a:gd name="T1" fmla="*/ 0 h 3"/>
                <a:gd name="T2" fmla="*/ 6 w 6"/>
                <a:gd name="T3" fmla="*/ 0 h 3"/>
                <a:gd name="T4" fmla="*/ 0 w 6"/>
                <a:gd name="T5" fmla="*/ 3 h 3"/>
                <a:gd name="T6" fmla="*/ 5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5" y="0"/>
                  </a:moveTo>
                  <a:cubicBezTo>
                    <a:pt x="5" y="0"/>
                    <a:pt x="6" y="0"/>
                    <a:pt x="6" y="0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0"/>
                    <a:pt x="4" y="2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98"/>
            <p:cNvSpPr/>
            <p:nvPr/>
          </p:nvSpPr>
          <p:spPr bwMode="auto">
            <a:xfrm>
              <a:off x="3142" y="1428"/>
              <a:ext cx="16" cy="8"/>
            </a:xfrm>
            <a:custGeom>
              <a:avLst/>
              <a:gdLst>
                <a:gd name="T0" fmla="*/ 0 w 6"/>
                <a:gd name="T1" fmla="*/ 3 h 3"/>
                <a:gd name="T2" fmla="*/ 6 w 6"/>
                <a:gd name="T3" fmla="*/ 0 h 3"/>
                <a:gd name="T4" fmla="*/ 0 w 6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0" y="3"/>
                  </a:moveTo>
                  <a:cubicBezTo>
                    <a:pt x="1" y="1"/>
                    <a:pt x="4" y="1"/>
                    <a:pt x="6" y="0"/>
                  </a:cubicBezTo>
                  <a:cubicBezTo>
                    <a:pt x="5" y="2"/>
                    <a:pt x="3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99"/>
            <p:cNvSpPr/>
            <p:nvPr/>
          </p:nvSpPr>
          <p:spPr bwMode="auto">
            <a:xfrm>
              <a:off x="3268" y="1436"/>
              <a:ext cx="14" cy="13"/>
            </a:xfrm>
            <a:custGeom>
              <a:avLst/>
              <a:gdLst>
                <a:gd name="T0" fmla="*/ 0 w 5"/>
                <a:gd name="T1" fmla="*/ 4 h 5"/>
                <a:gd name="T2" fmla="*/ 5 w 5"/>
                <a:gd name="T3" fmla="*/ 0 h 5"/>
                <a:gd name="T4" fmla="*/ 1 w 5"/>
                <a:gd name="T5" fmla="*/ 5 h 5"/>
                <a:gd name="T6" fmla="*/ 0 w 5"/>
                <a:gd name="T7" fmla="*/ 5 h 5"/>
                <a:gd name="T8" fmla="*/ 0 w 5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0" y="4"/>
                  </a:moveTo>
                  <a:cubicBezTo>
                    <a:pt x="2" y="3"/>
                    <a:pt x="2" y="0"/>
                    <a:pt x="5" y="0"/>
                  </a:cubicBezTo>
                  <a:cubicBezTo>
                    <a:pt x="4" y="2"/>
                    <a:pt x="1" y="2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00"/>
            <p:cNvSpPr/>
            <p:nvPr/>
          </p:nvSpPr>
          <p:spPr bwMode="auto">
            <a:xfrm>
              <a:off x="3048" y="1439"/>
              <a:ext cx="30" cy="13"/>
            </a:xfrm>
            <a:custGeom>
              <a:avLst/>
              <a:gdLst>
                <a:gd name="T0" fmla="*/ 0 w 11"/>
                <a:gd name="T1" fmla="*/ 5 h 5"/>
                <a:gd name="T2" fmla="*/ 11 w 11"/>
                <a:gd name="T3" fmla="*/ 0 h 5"/>
                <a:gd name="T4" fmla="*/ 5 w 11"/>
                <a:gd name="T5" fmla="*/ 4 h 5"/>
                <a:gd name="T6" fmla="*/ 4 w 11"/>
                <a:gd name="T7" fmla="*/ 4 h 5"/>
                <a:gd name="T8" fmla="*/ 0 w 11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0" y="5"/>
                  </a:moveTo>
                  <a:cubicBezTo>
                    <a:pt x="2" y="2"/>
                    <a:pt x="8" y="2"/>
                    <a:pt x="11" y="0"/>
                  </a:cubicBezTo>
                  <a:cubicBezTo>
                    <a:pt x="10" y="2"/>
                    <a:pt x="7" y="2"/>
                    <a:pt x="5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2" y="3"/>
                    <a:pt x="2" y="5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01"/>
            <p:cNvSpPr/>
            <p:nvPr/>
          </p:nvSpPr>
          <p:spPr bwMode="auto">
            <a:xfrm>
              <a:off x="2669" y="1428"/>
              <a:ext cx="430" cy="241"/>
            </a:xfrm>
            <a:custGeom>
              <a:avLst/>
              <a:gdLst>
                <a:gd name="T0" fmla="*/ 146 w 160"/>
                <a:gd name="T1" fmla="*/ 8 h 89"/>
                <a:gd name="T2" fmla="*/ 160 w 160"/>
                <a:gd name="T3" fmla="*/ 8 h 89"/>
                <a:gd name="T4" fmla="*/ 152 w 160"/>
                <a:gd name="T5" fmla="*/ 9 h 89"/>
                <a:gd name="T6" fmla="*/ 147 w 160"/>
                <a:gd name="T7" fmla="*/ 12 h 89"/>
                <a:gd name="T8" fmla="*/ 143 w 160"/>
                <a:gd name="T9" fmla="*/ 14 h 89"/>
                <a:gd name="T10" fmla="*/ 141 w 160"/>
                <a:gd name="T11" fmla="*/ 14 h 89"/>
                <a:gd name="T12" fmla="*/ 136 w 160"/>
                <a:gd name="T13" fmla="*/ 16 h 89"/>
                <a:gd name="T14" fmla="*/ 127 w 160"/>
                <a:gd name="T15" fmla="*/ 20 h 89"/>
                <a:gd name="T16" fmla="*/ 119 w 160"/>
                <a:gd name="T17" fmla="*/ 24 h 89"/>
                <a:gd name="T18" fmla="*/ 114 w 160"/>
                <a:gd name="T19" fmla="*/ 26 h 89"/>
                <a:gd name="T20" fmla="*/ 103 w 160"/>
                <a:gd name="T21" fmla="*/ 31 h 89"/>
                <a:gd name="T22" fmla="*/ 90 w 160"/>
                <a:gd name="T23" fmla="*/ 36 h 89"/>
                <a:gd name="T24" fmla="*/ 77 w 160"/>
                <a:gd name="T25" fmla="*/ 41 h 89"/>
                <a:gd name="T26" fmla="*/ 69 w 160"/>
                <a:gd name="T27" fmla="*/ 45 h 89"/>
                <a:gd name="T28" fmla="*/ 53 w 160"/>
                <a:gd name="T29" fmla="*/ 55 h 89"/>
                <a:gd name="T30" fmla="*/ 38 w 160"/>
                <a:gd name="T31" fmla="*/ 65 h 89"/>
                <a:gd name="T32" fmla="*/ 35 w 160"/>
                <a:gd name="T33" fmla="*/ 67 h 89"/>
                <a:gd name="T34" fmla="*/ 26 w 160"/>
                <a:gd name="T35" fmla="*/ 72 h 89"/>
                <a:gd name="T36" fmla="*/ 21 w 160"/>
                <a:gd name="T37" fmla="*/ 76 h 89"/>
                <a:gd name="T38" fmla="*/ 11 w 160"/>
                <a:gd name="T39" fmla="*/ 83 h 89"/>
                <a:gd name="T40" fmla="*/ 4 w 160"/>
                <a:gd name="T41" fmla="*/ 87 h 89"/>
                <a:gd name="T42" fmla="*/ 0 w 160"/>
                <a:gd name="T43" fmla="*/ 87 h 89"/>
                <a:gd name="T44" fmla="*/ 58 w 160"/>
                <a:gd name="T45" fmla="*/ 46 h 89"/>
                <a:gd name="T46" fmla="*/ 62 w 160"/>
                <a:gd name="T47" fmla="*/ 47 h 89"/>
                <a:gd name="T48" fmla="*/ 72 w 160"/>
                <a:gd name="T49" fmla="*/ 37 h 89"/>
                <a:gd name="T50" fmla="*/ 73 w 160"/>
                <a:gd name="T51" fmla="*/ 37 h 89"/>
                <a:gd name="T52" fmla="*/ 80 w 160"/>
                <a:gd name="T53" fmla="*/ 34 h 89"/>
                <a:gd name="T54" fmla="*/ 84 w 160"/>
                <a:gd name="T55" fmla="*/ 33 h 89"/>
                <a:gd name="T56" fmla="*/ 98 w 160"/>
                <a:gd name="T57" fmla="*/ 28 h 89"/>
                <a:gd name="T58" fmla="*/ 99 w 160"/>
                <a:gd name="T59" fmla="*/ 28 h 89"/>
                <a:gd name="T60" fmla="*/ 145 w 160"/>
                <a:gd name="T61" fmla="*/ 8 h 89"/>
                <a:gd name="T62" fmla="*/ 146 w 160"/>
                <a:gd name="T63" fmla="*/ 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0" h="89">
                  <a:moveTo>
                    <a:pt x="146" y="8"/>
                  </a:moveTo>
                  <a:cubicBezTo>
                    <a:pt x="151" y="10"/>
                    <a:pt x="156" y="0"/>
                    <a:pt x="160" y="8"/>
                  </a:cubicBezTo>
                  <a:cubicBezTo>
                    <a:pt x="158" y="9"/>
                    <a:pt x="155" y="9"/>
                    <a:pt x="152" y="9"/>
                  </a:cubicBezTo>
                  <a:cubicBezTo>
                    <a:pt x="150" y="7"/>
                    <a:pt x="148" y="9"/>
                    <a:pt x="147" y="12"/>
                  </a:cubicBezTo>
                  <a:cubicBezTo>
                    <a:pt x="146" y="13"/>
                    <a:pt x="144" y="12"/>
                    <a:pt x="143" y="14"/>
                  </a:cubicBezTo>
                  <a:cubicBezTo>
                    <a:pt x="143" y="14"/>
                    <a:pt x="142" y="14"/>
                    <a:pt x="141" y="14"/>
                  </a:cubicBezTo>
                  <a:cubicBezTo>
                    <a:pt x="138" y="14"/>
                    <a:pt x="136" y="14"/>
                    <a:pt x="136" y="16"/>
                  </a:cubicBezTo>
                  <a:cubicBezTo>
                    <a:pt x="134" y="18"/>
                    <a:pt x="129" y="18"/>
                    <a:pt x="127" y="20"/>
                  </a:cubicBezTo>
                  <a:cubicBezTo>
                    <a:pt x="124" y="21"/>
                    <a:pt x="120" y="21"/>
                    <a:pt x="119" y="24"/>
                  </a:cubicBezTo>
                  <a:cubicBezTo>
                    <a:pt x="116" y="24"/>
                    <a:pt x="115" y="25"/>
                    <a:pt x="114" y="26"/>
                  </a:cubicBezTo>
                  <a:cubicBezTo>
                    <a:pt x="110" y="27"/>
                    <a:pt x="105" y="29"/>
                    <a:pt x="103" y="31"/>
                  </a:cubicBezTo>
                  <a:cubicBezTo>
                    <a:pt x="98" y="32"/>
                    <a:pt x="93" y="34"/>
                    <a:pt x="90" y="36"/>
                  </a:cubicBezTo>
                  <a:cubicBezTo>
                    <a:pt x="84" y="36"/>
                    <a:pt x="80" y="39"/>
                    <a:pt x="77" y="41"/>
                  </a:cubicBezTo>
                  <a:cubicBezTo>
                    <a:pt x="74" y="42"/>
                    <a:pt x="71" y="43"/>
                    <a:pt x="69" y="45"/>
                  </a:cubicBezTo>
                  <a:cubicBezTo>
                    <a:pt x="64" y="48"/>
                    <a:pt x="58" y="51"/>
                    <a:pt x="53" y="55"/>
                  </a:cubicBezTo>
                  <a:cubicBezTo>
                    <a:pt x="47" y="57"/>
                    <a:pt x="43" y="61"/>
                    <a:pt x="38" y="65"/>
                  </a:cubicBezTo>
                  <a:cubicBezTo>
                    <a:pt x="36" y="65"/>
                    <a:pt x="35" y="66"/>
                    <a:pt x="35" y="67"/>
                  </a:cubicBezTo>
                  <a:cubicBezTo>
                    <a:pt x="31" y="68"/>
                    <a:pt x="28" y="70"/>
                    <a:pt x="26" y="72"/>
                  </a:cubicBezTo>
                  <a:cubicBezTo>
                    <a:pt x="23" y="72"/>
                    <a:pt x="22" y="74"/>
                    <a:pt x="21" y="76"/>
                  </a:cubicBezTo>
                  <a:cubicBezTo>
                    <a:pt x="17" y="78"/>
                    <a:pt x="13" y="79"/>
                    <a:pt x="11" y="83"/>
                  </a:cubicBezTo>
                  <a:cubicBezTo>
                    <a:pt x="8" y="84"/>
                    <a:pt x="7" y="87"/>
                    <a:pt x="4" y="87"/>
                  </a:cubicBezTo>
                  <a:cubicBezTo>
                    <a:pt x="2" y="86"/>
                    <a:pt x="1" y="89"/>
                    <a:pt x="0" y="87"/>
                  </a:cubicBezTo>
                  <a:cubicBezTo>
                    <a:pt x="14" y="75"/>
                    <a:pt x="40" y="61"/>
                    <a:pt x="58" y="46"/>
                  </a:cubicBezTo>
                  <a:cubicBezTo>
                    <a:pt x="60" y="46"/>
                    <a:pt x="61" y="47"/>
                    <a:pt x="62" y="47"/>
                  </a:cubicBezTo>
                  <a:cubicBezTo>
                    <a:pt x="65" y="44"/>
                    <a:pt x="70" y="42"/>
                    <a:pt x="72" y="37"/>
                  </a:cubicBezTo>
                  <a:cubicBezTo>
                    <a:pt x="72" y="37"/>
                    <a:pt x="73" y="37"/>
                    <a:pt x="73" y="37"/>
                  </a:cubicBezTo>
                  <a:cubicBezTo>
                    <a:pt x="78" y="39"/>
                    <a:pt x="78" y="35"/>
                    <a:pt x="80" y="34"/>
                  </a:cubicBezTo>
                  <a:cubicBezTo>
                    <a:pt x="82" y="34"/>
                    <a:pt x="82" y="32"/>
                    <a:pt x="84" y="33"/>
                  </a:cubicBezTo>
                  <a:cubicBezTo>
                    <a:pt x="92" y="32"/>
                    <a:pt x="93" y="32"/>
                    <a:pt x="98" y="28"/>
                  </a:cubicBezTo>
                  <a:cubicBezTo>
                    <a:pt x="98" y="28"/>
                    <a:pt x="99" y="28"/>
                    <a:pt x="99" y="28"/>
                  </a:cubicBezTo>
                  <a:cubicBezTo>
                    <a:pt x="110" y="22"/>
                    <a:pt x="132" y="16"/>
                    <a:pt x="145" y="8"/>
                  </a:cubicBezTo>
                  <a:cubicBezTo>
                    <a:pt x="145" y="8"/>
                    <a:pt x="146" y="8"/>
                    <a:pt x="14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102"/>
            <p:cNvSpPr/>
            <p:nvPr/>
          </p:nvSpPr>
          <p:spPr bwMode="auto">
            <a:xfrm>
              <a:off x="3255" y="1447"/>
              <a:ext cx="13" cy="13"/>
            </a:xfrm>
            <a:custGeom>
              <a:avLst/>
              <a:gdLst>
                <a:gd name="T0" fmla="*/ 0 w 5"/>
                <a:gd name="T1" fmla="*/ 5 h 5"/>
                <a:gd name="T2" fmla="*/ 3 w 5"/>
                <a:gd name="T3" fmla="*/ 0 h 5"/>
                <a:gd name="T4" fmla="*/ 5 w 5"/>
                <a:gd name="T5" fmla="*/ 0 h 5"/>
                <a:gd name="T6" fmla="*/ 5 w 5"/>
                <a:gd name="T7" fmla="*/ 1 h 5"/>
                <a:gd name="T8" fmla="*/ 3 w 5"/>
                <a:gd name="T9" fmla="*/ 2 h 5"/>
                <a:gd name="T10" fmla="*/ 0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cubicBezTo>
                    <a:pt x="0" y="2"/>
                    <a:pt x="3" y="2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5" y="0"/>
                    <a:pt x="5" y="0"/>
                    <a:pt x="5" y="1"/>
                  </a:cubicBezTo>
                  <a:cubicBezTo>
                    <a:pt x="4" y="1"/>
                    <a:pt x="3" y="1"/>
                    <a:pt x="3" y="2"/>
                  </a:cubicBezTo>
                  <a:cubicBezTo>
                    <a:pt x="2" y="2"/>
                    <a:pt x="1" y="4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103"/>
            <p:cNvSpPr/>
            <p:nvPr/>
          </p:nvSpPr>
          <p:spPr bwMode="auto">
            <a:xfrm>
              <a:off x="3064" y="1447"/>
              <a:ext cx="14" cy="13"/>
            </a:xfrm>
            <a:custGeom>
              <a:avLst/>
              <a:gdLst>
                <a:gd name="T0" fmla="*/ 0 w 5"/>
                <a:gd name="T1" fmla="*/ 5 h 5"/>
                <a:gd name="T2" fmla="*/ 5 w 5"/>
                <a:gd name="T3" fmla="*/ 2 h 5"/>
                <a:gd name="T4" fmla="*/ 5 w 5"/>
                <a:gd name="T5" fmla="*/ 3 h 5"/>
                <a:gd name="T6" fmla="*/ 1 w 5"/>
                <a:gd name="T7" fmla="*/ 5 h 5"/>
                <a:gd name="T8" fmla="*/ 0 w 5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cubicBezTo>
                    <a:pt x="1" y="2"/>
                    <a:pt x="3" y="0"/>
                    <a:pt x="5" y="2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4" y="3"/>
                    <a:pt x="2" y="3"/>
                    <a:pt x="1" y="5"/>
                  </a:cubicBezTo>
                  <a:cubicBezTo>
                    <a:pt x="1" y="5"/>
                    <a:pt x="1" y="5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104"/>
            <p:cNvSpPr/>
            <p:nvPr/>
          </p:nvSpPr>
          <p:spPr bwMode="auto">
            <a:xfrm>
              <a:off x="3035" y="1466"/>
              <a:ext cx="13" cy="5"/>
            </a:xfrm>
            <a:custGeom>
              <a:avLst/>
              <a:gdLst>
                <a:gd name="T0" fmla="*/ 0 w 5"/>
                <a:gd name="T1" fmla="*/ 2 h 2"/>
                <a:gd name="T2" fmla="*/ 5 w 5"/>
                <a:gd name="T3" fmla="*/ 0 h 2"/>
                <a:gd name="T4" fmla="*/ 0 w 5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cubicBezTo>
                    <a:pt x="0" y="0"/>
                    <a:pt x="2" y="0"/>
                    <a:pt x="5" y="0"/>
                  </a:cubicBezTo>
                  <a:cubicBezTo>
                    <a:pt x="5" y="2"/>
                    <a:pt x="1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05"/>
            <p:cNvSpPr/>
            <p:nvPr/>
          </p:nvSpPr>
          <p:spPr bwMode="auto">
            <a:xfrm>
              <a:off x="2892" y="1504"/>
              <a:ext cx="40" cy="13"/>
            </a:xfrm>
            <a:custGeom>
              <a:avLst/>
              <a:gdLst>
                <a:gd name="T0" fmla="*/ 6 w 15"/>
                <a:gd name="T1" fmla="*/ 2 h 5"/>
                <a:gd name="T2" fmla="*/ 11 w 15"/>
                <a:gd name="T3" fmla="*/ 0 h 5"/>
                <a:gd name="T4" fmla="*/ 15 w 15"/>
                <a:gd name="T5" fmla="*/ 0 h 5"/>
                <a:gd name="T6" fmla="*/ 1 w 15"/>
                <a:gd name="T7" fmla="*/ 5 h 5"/>
                <a:gd name="T8" fmla="*/ 6 w 15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">
                  <a:moveTo>
                    <a:pt x="6" y="2"/>
                  </a:moveTo>
                  <a:cubicBezTo>
                    <a:pt x="9" y="2"/>
                    <a:pt x="11" y="2"/>
                    <a:pt x="11" y="0"/>
                  </a:cubicBezTo>
                  <a:cubicBezTo>
                    <a:pt x="12" y="0"/>
                    <a:pt x="13" y="0"/>
                    <a:pt x="15" y="0"/>
                  </a:cubicBezTo>
                  <a:cubicBezTo>
                    <a:pt x="10" y="4"/>
                    <a:pt x="9" y="4"/>
                    <a:pt x="1" y="5"/>
                  </a:cubicBezTo>
                  <a:cubicBezTo>
                    <a:pt x="0" y="1"/>
                    <a:pt x="7" y="5"/>
                    <a:pt x="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106"/>
            <p:cNvSpPr/>
            <p:nvPr/>
          </p:nvSpPr>
          <p:spPr bwMode="auto">
            <a:xfrm>
              <a:off x="2935" y="1447"/>
              <a:ext cx="124" cy="57"/>
            </a:xfrm>
            <a:custGeom>
              <a:avLst/>
              <a:gdLst>
                <a:gd name="T0" fmla="*/ 0 w 46"/>
                <a:gd name="T1" fmla="*/ 19 h 21"/>
                <a:gd name="T2" fmla="*/ 23 w 46"/>
                <a:gd name="T3" fmla="*/ 9 h 21"/>
                <a:gd name="T4" fmla="*/ 31 w 46"/>
                <a:gd name="T5" fmla="*/ 6 h 21"/>
                <a:gd name="T6" fmla="*/ 42 w 46"/>
                <a:gd name="T7" fmla="*/ 2 h 21"/>
                <a:gd name="T8" fmla="*/ 46 w 46"/>
                <a:gd name="T9" fmla="*/ 1 h 21"/>
                <a:gd name="T10" fmla="*/ 0 w 46"/>
                <a:gd name="T11" fmla="*/ 21 h 21"/>
                <a:gd name="T12" fmla="*/ 0 w 46"/>
                <a:gd name="T13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21">
                  <a:moveTo>
                    <a:pt x="0" y="19"/>
                  </a:moveTo>
                  <a:cubicBezTo>
                    <a:pt x="8" y="16"/>
                    <a:pt x="14" y="12"/>
                    <a:pt x="23" y="9"/>
                  </a:cubicBezTo>
                  <a:cubicBezTo>
                    <a:pt x="25" y="8"/>
                    <a:pt x="30" y="8"/>
                    <a:pt x="31" y="6"/>
                  </a:cubicBezTo>
                  <a:cubicBezTo>
                    <a:pt x="35" y="5"/>
                    <a:pt x="37" y="2"/>
                    <a:pt x="42" y="2"/>
                  </a:cubicBezTo>
                  <a:cubicBezTo>
                    <a:pt x="44" y="2"/>
                    <a:pt x="44" y="0"/>
                    <a:pt x="46" y="1"/>
                  </a:cubicBezTo>
                  <a:cubicBezTo>
                    <a:pt x="33" y="9"/>
                    <a:pt x="11" y="15"/>
                    <a:pt x="0" y="21"/>
                  </a:cubicBezTo>
                  <a:cubicBezTo>
                    <a:pt x="0" y="20"/>
                    <a:pt x="0" y="20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107"/>
            <p:cNvSpPr/>
            <p:nvPr/>
          </p:nvSpPr>
          <p:spPr bwMode="auto">
            <a:xfrm>
              <a:off x="3234" y="1452"/>
              <a:ext cx="29" cy="27"/>
            </a:xfrm>
            <a:custGeom>
              <a:avLst/>
              <a:gdLst>
                <a:gd name="T0" fmla="*/ 8 w 11"/>
                <a:gd name="T1" fmla="*/ 3 h 10"/>
                <a:gd name="T2" fmla="*/ 11 w 11"/>
                <a:gd name="T3" fmla="*/ 0 h 10"/>
                <a:gd name="T4" fmla="*/ 11 w 11"/>
                <a:gd name="T5" fmla="*/ 1 h 10"/>
                <a:gd name="T6" fmla="*/ 4 w 11"/>
                <a:gd name="T7" fmla="*/ 9 h 10"/>
                <a:gd name="T8" fmla="*/ 4 w 11"/>
                <a:gd name="T9" fmla="*/ 10 h 10"/>
                <a:gd name="T10" fmla="*/ 8 w 11"/>
                <a:gd name="T1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0">
                  <a:moveTo>
                    <a:pt x="8" y="3"/>
                  </a:moveTo>
                  <a:cubicBezTo>
                    <a:pt x="9" y="2"/>
                    <a:pt x="10" y="0"/>
                    <a:pt x="11" y="0"/>
                  </a:cubicBezTo>
                  <a:cubicBezTo>
                    <a:pt x="11" y="0"/>
                    <a:pt x="11" y="1"/>
                    <a:pt x="11" y="1"/>
                  </a:cubicBezTo>
                  <a:cubicBezTo>
                    <a:pt x="8" y="3"/>
                    <a:pt x="6" y="6"/>
                    <a:pt x="4" y="9"/>
                  </a:cubicBezTo>
                  <a:cubicBezTo>
                    <a:pt x="4" y="9"/>
                    <a:pt x="4" y="10"/>
                    <a:pt x="4" y="10"/>
                  </a:cubicBezTo>
                  <a:cubicBezTo>
                    <a:pt x="0" y="7"/>
                    <a:pt x="8" y="5"/>
                    <a:pt x="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108"/>
            <p:cNvSpPr/>
            <p:nvPr/>
          </p:nvSpPr>
          <p:spPr bwMode="auto">
            <a:xfrm>
              <a:off x="2997" y="1463"/>
              <a:ext cx="21" cy="8"/>
            </a:xfrm>
            <a:custGeom>
              <a:avLst/>
              <a:gdLst>
                <a:gd name="T0" fmla="*/ 0 w 8"/>
                <a:gd name="T1" fmla="*/ 3 h 3"/>
                <a:gd name="T2" fmla="*/ 8 w 8"/>
                <a:gd name="T3" fmla="*/ 0 h 3"/>
                <a:gd name="T4" fmla="*/ 0 w 8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3">
                  <a:moveTo>
                    <a:pt x="0" y="3"/>
                  </a:moveTo>
                  <a:cubicBezTo>
                    <a:pt x="1" y="0"/>
                    <a:pt x="5" y="1"/>
                    <a:pt x="8" y="0"/>
                  </a:cubicBezTo>
                  <a:cubicBezTo>
                    <a:pt x="7" y="2"/>
                    <a:pt x="2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109"/>
            <p:cNvSpPr/>
            <p:nvPr/>
          </p:nvSpPr>
          <p:spPr bwMode="auto">
            <a:xfrm>
              <a:off x="3277" y="1463"/>
              <a:ext cx="13" cy="13"/>
            </a:xfrm>
            <a:custGeom>
              <a:avLst/>
              <a:gdLst>
                <a:gd name="T0" fmla="*/ 2 w 5"/>
                <a:gd name="T1" fmla="*/ 2 h 5"/>
                <a:gd name="T2" fmla="*/ 5 w 5"/>
                <a:gd name="T3" fmla="*/ 0 h 5"/>
                <a:gd name="T4" fmla="*/ 0 w 5"/>
                <a:gd name="T5" fmla="*/ 5 h 5"/>
                <a:gd name="T6" fmla="*/ 0 w 5"/>
                <a:gd name="T7" fmla="*/ 3 h 5"/>
                <a:gd name="T8" fmla="*/ 2 w 5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2" y="2"/>
                  </a:moveTo>
                  <a:cubicBezTo>
                    <a:pt x="3" y="2"/>
                    <a:pt x="4" y="0"/>
                    <a:pt x="5" y="0"/>
                  </a:cubicBezTo>
                  <a:cubicBezTo>
                    <a:pt x="4" y="2"/>
                    <a:pt x="3" y="4"/>
                    <a:pt x="0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1" y="4"/>
                    <a:pt x="2" y="3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110"/>
            <p:cNvSpPr/>
            <p:nvPr/>
          </p:nvSpPr>
          <p:spPr bwMode="auto">
            <a:xfrm>
              <a:off x="2975" y="1493"/>
              <a:ext cx="14" cy="5"/>
            </a:xfrm>
            <a:custGeom>
              <a:avLst/>
              <a:gdLst>
                <a:gd name="T0" fmla="*/ 0 w 5"/>
                <a:gd name="T1" fmla="*/ 2 h 2"/>
                <a:gd name="T2" fmla="*/ 5 w 5"/>
                <a:gd name="T3" fmla="*/ 0 h 2"/>
                <a:gd name="T4" fmla="*/ 0 w 5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cubicBezTo>
                    <a:pt x="1" y="1"/>
                    <a:pt x="2" y="0"/>
                    <a:pt x="5" y="0"/>
                  </a:cubicBezTo>
                  <a:cubicBezTo>
                    <a:pt x="4" y="2"/>
                    <a:pt x="2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111"/>
            <p:cNvSpPr/>
            <p:nvPr/>
          </p:nvSpPr>
          <p:spPr bwMode="auto">
            <a:xfrm>
              <a:off x="2908" y="1504"/>
              <a:ext cx="14" cy="5"/>
            </a:xfrm>
            <a:custGeom>
              <a:avLst/>
              <a:gdLst>
                <a:gd name="T0" fmla="*/ 0 w 5"/>
                <a:gd name="T1" fmla="*/ 2 h 2"/>
                <a:gd name="T2" fmla="*/ 5 w 5"/>
                <a:gd name="T3" fmla="*/ 0 h 2"/>
                <a:gd name="T4" fmla="*/ 0 w 5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cubicBezTo>
                    <a:pt x="1" y="0"/>
                    <a:pt x="3" y="0"/>
                    <a:pt x="5" y="0"/>
                  </a:cubicBezTo>
                  <a:cubicBezTo>
                    <a:pt x="5" y="2"/>
                    <a:pt x="3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112"/>
            <p:cNvSpPr/>
            <p:nvPr/>
          </p:nvSpPr>
          <p:spPr bwMode="auto">
            <a:xfrm>
              <a:off x="2879" y="1506"/>
              <a:ext cx="32" cy="14"/>
            </a:xfrm>
            <a:custGeom>
              <a:avLst/>
              <a:gdLst>
                <a:gd name="T0" fmla="*/ 0 w 12"/>
                <a:gd name="T1" fmla="*/ 5 h 5"/>
                <a:gd name="T2" fmla="*/ 11 w 12"/>
                <a:gd name="T3" fmla="*/ 1 h 5"/>
                <a:gd name="T4" fmla="*/ 6 w 12"/>
                <a:gd name="T5" fmla="*/ 4 h 5"/>
                <a:gd name="T6" fmla="*/ 2 w 12"/>
                <a:gd name="T7" fmla="*/ 5 h 5"/>
                <a:gd name="T8" fmla="*/ 0 w 1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5">
                  <a:moveTo>
                    <a:pt x="0" y="5"/>
                  </a:moveTo>
                  <a:cubicBezTo>
                    <a:pt x="2" y="2"/>
                    <a:pt x="6" y="1"/>
                    <a:pt x="11" y="1"/>
                  </a:cubicBezTo>
                  <a:cubicBezTo>
                    <a:pt x="12" y="4"/>
                    <a:pt x="5" y="0"/>
                    <a:pt x="6" y="4"/>
                  </a:cubicBezTo>
                  <a:cubicBezTo>
                    <a:pt x="4" y="3"/>
                    <a:pt x="4" y="5"/>
                    <a:pt x="2" y="5"/>
                  </a:cubicBezTo>
                  <a:cubicBezTo>
                    <a:pt x="2" y="5"/>
                    <a:pt x="1" y="5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113"/>
            <p:cNvSpPr/>
            <p:nvPr/>
          </p:nvSpPr>
          <p:spPr bwMode="auto">
            <a:xfrm>
              <a:off x="2865" y="1520"/>
              <a:ext cx="19" cy="13"/>
            </a:xfrm>
            <a:custGeom>
              <a:avLst/>
              <a:gdLst>
                <a:gd name="T0" fmla="*/ 0 w 7"/>
                <a:gd name="T1" fmla="*/ 3 h 5"/>
                <a:gd name="T2" fmla="*/ 5 w 7"/>
                <a:gd name="T3" fmla="*/ 0 h 5"/>
                <a:gd name="T4" fmla="*/ 7 w 7"/>
                <a:gd name="T5" fmla="*/ 0 h 5"/>
                <a:gd name="T6" fmla="*/ 0 w 7"/>
                <a:gd name="T7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0" y="3"/>
                  </a:moveTo>
                  <a:cubicBezTo>
                    <a:pt x="0" y="1"/>
                    <a:pt x="5" y="3"/>
                    <a:pt x="5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5" y="1"/>
                    <a:pt x="5" y="5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114"/>
            <p:cNvSpPr/>
            <p:nvPr/>
          </p:nvSpPr>
          <p:spPr bwMode="auto">
            <a:xfrm>
              <a:off x="2860" y="1520"/>
              <a:ext cx="19" cy="8"/>
            </a:xfrm>
            <a:custGeom>
              <a:avLst/>
              <a:gdLst>
                <a:gd name="T0" fmla="*/ 0 w 7"/>
                <a:gd name="T1" fmla="*/ 3 h 3"/>
                <a:gd name="T2" fmla="*/ 7 w 7"/>
                <a:gd name="T3" fmla="*/ 0 h 3"/>
                <a:gd name="T4" fmla="*/ 2 w 7"/>
                <a:gd name="T5" fmla="*/ 3 h 3"/>
                <a:gd name="T6" fmla="*/ 1 w 7"/>
                <a:gd name="T7" fmla="*/ 3 h 3"/>
                <a:gd name="T8" fmla="*/ 0 w 7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cubicBezTo>
                    <a:pt x="0" y="0"/>
                    <a:pt x="4" y="1"/>
                    <a:pt x="7" y="0"/>
                  </a:cubicBezTo>
                  <a:cubicBezTo>
                    <a:pt x="7" y="3"/>
                    <a:pt x="2" y="1"/>
                    <a:pt x="2" y="3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115"/>
            <p:cNvSpPr>
              <a:spLocks noEditPoints="1"/>
            </p:cNvSpPr>
            <p:nvPr/>
          </p:nvSpPr>
          <p:spPr bwMode="auto">
            <a:xfrm>
              <a:off x="2421" y="1528"/>
              <a:ext cx="441" cy="366"/>
            </a:xfrm>
            <a:custGeom>
              <a:avLst/>
              <a:gdLst>
                <a:gd name="T0" fmla="*/ 164 w 164"/>
                <a:gd name="T1" fmla="*/ 0 h 135"/>
                <a:gd name="T2" fmla="*/ 150 w 164"/>
                <a:gd name="T3" fmla="*/ 9 h 135"/>
                <a:gd name="T4" fmla="*/ 96 w 164"/>
                <a:gd name="T5" fmla="*/ 50 h 135"/>
                <a:gd name="T6" fmla="*/ 92 w 164"/>
                <a:gd name="T7" fmla="*/ 52 h 135"/>
                <a:gd name="T8" fmla="*/ 75 w 164"/>
                <a:gd name="T9" fmla="*/ 64 h 135"/>
                <a:gd name="T10" fmla="*/ 85 w 164"/>
                <a:gd name="T11" fmla="*/ 59 h 135"/>
                <a:gd name="T12" fmla="*/ 70 w 164"/>
                <a:gd name="T13" fmla="*/ 67 h 135"/>
                <a:gd name="T14" fmla="*/ 55 w 164"/>
                <a:gd name="T15" fmla="*/ 85 h 135"/>
                <a:gd name="T16" fmla="*/ 47 w 164"/>
                <a:gd name="T17" fmla="*/ 88 h 135"/>
                <a:gd name="T18" fmla="*/ 50 w 164"/>
                <a:gd name="T19" fmla="*/ 90 h 135"/>
                <a:gd name="T20" fmla="*/ 46 w 164"/>
                <a:gd name="T21" fmla="*/ 91 h 135"/>
                <a:gd name="T22" fmla="*/ 39 w 164"/>
                <a:gd name="T23" fmla="*/ 99 h 135"/>
                <a:gd name="T24" fmla="*/ 31 w 164"/>
                <a:gd name="T25" fmla="*/ 108 h 135"/>
                <a:gd name="T26" fmla="*/ 24 w 164"/>
                <a:gd name="T27" fmla="*/ 112 h 135"/>
                <a:gd name="T28" fmla="*/ 20 w 164"/>
                <a:gd name="T29" fmla="*/ 117 h 135"/>
                <a:gd name="T30" fmla="*/ 19 w 164"/>
                <a:gd name="T31" fmla="*/ 120 h 135"/>
                <a:gd name="T32" fmla="*/ 13 w 164"/>
                <a:gd name="T33" fmla="*/ 125 h 135"/>
                <a:gd name="T34" fmla="*/ 8 w 164"/>
                <a:gd name="T35" fmla="*/ 130 h 135"/>
                <a:gd name="T36" fmla="*/ 0 w 164"/>
                <a:gd name="T37" fmla="*/ 134 h 135"/>
                <a:gd name="T38" fmla="*/ 9 w 164"/>
                <a:gd name="T39" fmla="*/ 123 h 135"/>
                <a:gd name="T40" fmla="*/ 25 w 164"/>
                <a:gd name="T41" fmla="*/ 107 h 135"/>
                <a:gd name="T42" fmla="*/ 41 w 164"/>
                <a:gd name="T43" fmla="*/ 91 h 135"/>
                <a:gd name="T44" fmla="*/ 56 w 164"/>
                <a:gd name="T45" fmla="*/ 76 h 135"/>
                <a:gd name="T46" fmla="*/ 70 w 164"/>
                <a:gd name="T47" fmla="*/ 64 h 135"/>
                <a:gd name="T48" fmla="*/ 80 w 164"/>
                <a:gd name="T49" fmla="*/ 55 h 135"/>
                <a:gd name="T50" fmla="*/ 86 w 164"/>
                <a:gd name="T51" fmla="*/ 50 h 135"/>
                <a:gd name="T52" fmla="*/ 93 w 164"/>
                <a:gd name="T53" fmla="*/ 46 h 135"/>
                <a:gd name="T54" fmla="*/ 108 w 164"/>
                <a:gd name="T55" fmla="*/ 34 h 135"/>
                <a:gd name="T56" fmla="*/ 114 w 164"/>
                <a:gd name="T57" fmla="*/ 30 h 135"/>
                <a:gd name="T58" fmla="*/ 120 w 164"/>
                <a:gd name="T59" fmla="*/ 26 h 135"/>
                <a:gd name="T60" fmla="*/ 130 w 164"/>
                <a:gd name="T61" fmla="*/ 20 h 135"/>
                <a:gd name="T62" fmla="*/ 135 w 164"/>
                <a:gd name="T63" fmla="*/ 18 h 135"/>
                <a:gd name="T64" fmla="*/ 145 w 164"/>
                <a:gd name="T65" fmla="*/ 10 h 135"/>
                <a:gd name="T66" fmla="*/ 155 w 164"/>
                <a:gd name="T67" fmla="*/ 4 h 135"/>
                <a:gd name="T68" fmla="*/ 163 w 164"/>
                <a:gd name="T69" fmla="*/ 0 h 135"/>
                <a:gd name="T70" fmla="*/ 28 w 164"/>
                <a:gd name="T71" fmla="*/ 111 h 135"/>
                <a:gd name="T72" fmla="*/ 25 w 164"/>
                <a:gd name="T73" fmla="*/ 108 h 135"/>
                <a:gd name="T74" fmla="*/ 19 w 164"/>
                <a:gd name="T75" fmla="*/ 11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4" h="135">
                  <a:moveTo>
                    <a:pt x="163" y="0"/>
                  </a:moveTo>
                  <a:cubicBezTo>
                    <a:pt x="163" y="0"/>
                    <a:pt x="163" y="0"/>
                    <a:pt x="164" y="0"/>
                  </a:cubicBezTo>
                  <a:cubicBezTo>
                    <a:pt x="162" y="5"/>
                    <a:pt x="157" y="7"/>
                    <a:pt x="154" y="10"/>
                  </a:cubicBezTo>
                  <a:cubicBezTo>
                    <a:pt x="153" y="10"/>
                    <a:pt x="152" y="9"/>
                    <a:pt x="150" y="9"/>
                  </a:cubicBezTo>
                  <a:cubicBezTo>
                    <a:pt x="132" y="24"/>
                    <a:pt x="106" y="38"/>
                    <a:pt x="92" y="50"/>
                  </a:cubicBezTo>
                  <a:cubicBezTo>
                    <a:pt x="93" y="52"/>
                    <a:pt x="94" y="49"/>
                    <a:pt x="96" y="50"/>
                  </a:cubicBezTo>
                  <a:cubicBezTo>
                    <a:pt x="95" y="51"/>
                    <a:pt x="93" y="51"/>
                    <a:pt x="93" y="52"/>
                  </a:cubicBezTo>
                  <a:cubicBezTo>
                    <a:pt x="93" y="52"/>
                    <a:pt x="92" y="52"/>
                    <a:pt x="92" y="52"/>
                  </a:cubicBezTo>
                  <a:cubicBezTo>
                    <a:pt x="91" y="51"/>
                    <a:pt x="91" y="50"/>
                    <a:pt x="90" y="50"/>
                  </a:cubicBezTo>
                  <a:cubicBezTo>
                    <a:pt x="84" y="54"/>
                    <a:pt x="80" y="59"/>
                    <a:pt x="75" y="64"/>
                  </a:cubicBezTo>
                  <a:cubicBezTo>
                    <a:pt x="78" y="66"/>
                    <a:pt x="81" y="57"/>
                    <a:pt x="86" y="57"/>
                  </a:cubicBezTo>
                  <a:cubicBezTo>
                    <a:pt x="86" y="58"/>
                    <a:pt x="85" y="59"/>
                    <a:pt x="85" y="59"/>
                  </a:cubicBezTo>
                  <a:cubicBezTo>
                    <a:pt x="78" y="65"/>
                    <a:pt x="70" y="70"/>
                    <a:pt x="64" y="76"/>
                  </a:cubicBezTo>
                  <a:cubicBezTo>
                    <a:pt x="64" y="72"/>
                    <a:pt x="69" y="72"/>
                    <a:pt x="70" y="67"/>
                  </a:cubicBezTo>
                  <a:cubicBezTo>
                    <a:pt x="66" y="68"/>
                    <a:pt x="59" y="76"/>
                    <a:pt x="62" y="76"/>
                  </a:cubicBezTo>
                  <a:cubicBezTo>
                    <a:pt x="61" y="81"/>
                    <a:pt x="58" y="82"/>
                    <a:pt x="55" y="85"/>
                  </a:cubicBezTo>
                  <a:cubicBezTo>
                    <a:pt x="56" y="81"/>
                    <a:pt x="60" y="80"/>
                    <a:pt x="61" y="77"/>
                  </a:cubicBezTo>
                  <a:cubicBezTo>
                    <a:pt x="55" y="80"/>
                    <a:pt x="51" y="83"/>
                    <a:pt x="47" y="88"/>
                  </a:cubicBezTo>
                  <a:cubicBezTo>
                    <a:pt x="52" y="90"/>
                    <a:pt x="49" y="84"/>
                    <a:pt x="54" y="85"/>
                  </a:cubicBezTo>
                  <a:cubicBezTo>
                    <a:pt x="53" y="87"/>
                    <a:pt x="50" y="87"/>
                    <a:pt x="50" y="90"/>
                  </a:cubicBezTo>
                  <a:cubicBezTo>
                    <a:pt x="46" y="88"/>
                    <a:pt x="48" y="94"/>
                    <a:pt x="45" y="93"/>
                  </a:cubicBezTo>
                  <a:cubicBezTo>
                    <a:pt x="45" y="92"/>
                    <a:pt x="45" y="91"/>
                    <a:pt x="46" y="91"/>
                  </a:cubicBezTo>
                  <a:cubicBezTo>
                    <a:pt x="41" y="89"/>
                    <a:pt x="39" y="101"/>
                    <a:pt x="33" y="102"/>
                  </a:cubicBezTo>
                  <a:cubicBezTo>
                    <a:pt x="35" y="106"/>
                    <a:pt x="38" y="100"/>
                    <a:pt x="39" y="99"/>
                  </a:cubicBezTo>
                  <a:cubicBezTo>
                    <a:pt x="39" y="104"/>
                    <a:pt x="34" y="103"/>
                    <a:pt x="33" y="106"/>
                  </a:cubicBezTo>
                  <a:cubicBezTo>
                    <a:pt x="33" y="107"/>
                    <a:pt x="32" y="108"/>
                    <a:pt x="31" y="108"/>
                  </a:cubicBezTo>
                  <a:cubicBezTo>
                    <a:pt x="28" y="111"/>
                    <a:pt x="24" y="113"/>
                    <a:pt x="21" y="117"/>
                  </a:cubicBezTo>
                  <a:cubicBezTo>
                    <a:pt x="21" y="113"/>
                    <a:pt x="24" y="114"/>
                    <a:pt x="24" y="112"/>
                  </a:cubicBezTo>
                  <a:cubicBezTo>
                    <a:pt x="21" y="112"/>
                    <a:pt x="22" y="116"/>
                    <a:pt x="18" y="116"/>
                  </a:cubicBezTo>
                  <a:cubicBezTo>
                    <a:pt x="18" y="117"/>
                    <a:pt x="19" y="117"/>
                    <a:pt x="20" y="117"/>
                  </a:cubicBezTo>
                  <a:cubicBezTo>
                    <a:pt x="20" y="118"/>
                    <a:pt x="20" y="118"/>
                    <a:pt x="20" y="119"/>
                  </a:cubicBezTo>
                  <a:cubicBezTo>
                    <a:pt x="19" y="119"/>
                    <a:pt x="19" y="120"/>
                    <a:pt x="19" y="120"/>
                  </a:cubicBezTo>
                  <a:cubicBezTo>
                    <a:pt x="19" y="124"/>
                    <a:pt x="14" y="122"/>
                    <a:pt x="14" y="125"/>
                  </a:cubicBezTo>
                  <a:cubicBezTo>
                    <a:pt x="14" y="125"/>
                    <a:pt x="13" y="125"/>
                    <a:pt x="13" y="125"/>
                  </a:cubicBezTo>
                  <a:cubicBezTo>
                    <a:pt x="10" y="123"/>
                    <a:pt x="6" y="130"/>
                    <a:pt x="4" y="132"/>
                  </a:cubicBezTo>
                  <a:cubicBezTo>
                    <a:pt x="5" y="135"/>
                    <a:pt x="6" y="130"/>
                    <a:pt x="8" y="130"/>
                  </a:cubicBezTo>
                  <a:cubicBezTo>
                    <a:pt x="7" y="132"/>
                    <a:pt x="6" y="133"/>
                    <a:pt x="4" y="134"/>
                  </a:cubicBezTo>
                  <a:cubicBezTo>
                    <a:pt x="3" y="133"/>
                    <a:pt x="2" y="134"/>
                    <a:pt x="0" y="134"/>
                  </a:cubicBezTo>
                  <a:cubicBezTo>
                    <a:pt x="2" y="131"/>
                    <a:pt x="5" y="130"/>
                    <a:pt x="7" y="127"/>
                  </a:cubicBezTo>
                  <a:cubicBezTo>
                    <a:pt x="7" y="125"/>
                    <a:pt x="9" y="125"/>
                    <a:pt x="9" y="123"/>
                  </a:cubicBezTo>
                  <a:cubicBezTo>
                    <a:pt x="9" y="120"/>
                    <a:pt x="14" y="121"/>
                    <a:pt x="14" y="118"/>
                  </a:cubicBezTo>
                  <a:cubicBezTo>
                    <a:pt x="18" y="115"/>
                    <a:pt x="22" y="111"/>
                    <a:pt x="25" y="107"/>
                  </a:cubicBezTo>
                  <a:cubicBezTo>
                    <a:pt x="27" y="105"/>
                    <a:pt x="29" y="104"/>
                    <a:pt x="30" y="102"/>
                  </a:cubicBezTo>
                  <a:cubicBezTo>
                    <a:pt x="34" y="99"/>
                    <a:pt x="38" y="95"/>
                    <a:pt x="41" y="91"/>
                  </a:cubicBezTo>
                  <a:cubicBezTo>
                    <a:pt x="41" y="90"/>
                    <a:pt x="42" y="90"/>
                    <a:pt x="42" y="90"/>
                  </a:cubicBezTo>
                  <a:cubicBezTo>
                    <a:pt x="48" y="86"/>
                    <a:pt x="52" y="81"/>
                    <a:pt x="56" y="76"/>
                  </a:cubicBezTo>
                  <a:cubicBezTo>
                    <a:pt x="60" y="75"/>
                    <a:pt x="62" y="71"/>
                    <a:pt x="65" y="69"/>
                  </a:cubicBezTo>
                  <a:cubicBezTo>
                    <a:pt x="67" y="67"/>
                    <a:pt x="69" y="66"/>
                    <a:pt x="70" y="64"/>
                  </a:cubicBezTo>
                  <a:cubicBezTo>
                    <a:pt x="71" y="63"/>
                    <a:pt x="72" y="61"/>
                    <a:pt x="73" y="61"/>
                  </a:cubicBezTo>
                  <a:cubicBezTo>
                    <a:pt x="76" y="60"/>
                    <a:pt x="78" y="58"/>
                    <a:pt x="80" y="55"/>
                  </a:cubicBezTo>
                  <a:cubicBezTo>
                    <a:pt x="81" y="54"/>
                    <a:pt x="83" y="53"/>
                    <a:pt x="83" y="51"/>
                  </a:cubicBezTo>
                  <a:cubicBezTo>
                    <a:pt x="84" y="51"/>
                    <a:pt x="85" y="50"/>
                    <a:pt x="86" y="50"/>
                  </a:cubicBezTo>
                  <a:cubicBezTo>
                    <a:pt x="88" y="50"/>
                    <a:pt x="89" y="49"/>
                    <a:pt x="90" y="48"/>
                  </a:cubicBezTo>
                  <a:cubicBezTo>
                    <a:pt x="91" y="47"/>
                    <a:pt x="92" y="46"/>
                    <a:pt x="93" y="46"/>
                  </a:cubicBezTo>
                  <a:cubicBezTo>
                    <a:pt x="97" y="43"/>
                    <a:pt x="103" y="42"/>
                    <a:pt x="106" y="36"/>
                  </a:cubicBezTo>
                  <a:cubicBezTo>
                    <a:pt x="107" y="36"/>
                    <a:pt x="108" y="35"/>
                    <a:pt x="108" y="34"/>
                  </a:cubicBezTo>
                  <a:cubicBezTo>
                    <a:pt x="108" y="34"/>
                    <a:pt x="109" y="34"/>
                    <a:pt x="109" y="34"/>
                  </a:cubicBezTo>
                  <a:cubicBezTo>
                    <a:pt x="112" y="34"/>
                    <a:pt x="113" y="32"/>
                    <a:pt x="114" y="30"/>
                  </a:cubicBezTo>
                  <a:cubicBezTo>
                    <a:pt x="115" y="30"/>
                    <a:pt x="115" y="30"/>
                    <a:pt x="115" y="30"/>
                  </a:cubicBezTo>
                  <a:cubicBezTo>
                    <a:pt x="117" y="29"/>
                    <a:pt x="119" y="28"/>
                    <a:pt x="120" y="26"/>
                  </a:cubicBezTo>
                  <a:cubicBezTo>
                    <a:pt x="122" y="27"/>
                    <a:pt x="123" y="25"/>
                    <a:pt x="124" y="25"/>
                  </a:cubicBezTo>
                  <a:cubicBezTo>
                    <a:pt x="127" y="24"/>
                    <a:pt x="129" y="23"/>
                    <a:pt x="130" y="20"/>
                  </a:cubicBezTo>
                  <a:cubicBezTo>
                    <a:pt x="131" y="19"/>
                    <a:pt x="134" y="20"/>
                    <a:pt x="134" y="18"/>
                  </a:cubicBezTo>
                  <a:cubicBezTo>
                    <a:pt x="134" y="18"/>
                    <a:pt x="135" y="18"/>
                    <a:pt x="135" y="18"/>
                  </a:cubicBezTo>
                  <a:cubicBezTo>
                    <a:pt x="136" y="16"/>
                    <a:pt x="139" y="15"/>
                    <a:pt x="140" y="14"/>
                  </a:cubicBezTo>
                  <a:cubicBezTo>
                    <a:pt x="142" y="13"/>
                    <a:pt x="145" y="13"/>
                    <a:pt x="145" y="10"/>
                  </a:cubicBezTo>
                  <a:cubicBezTo>
                    <a:pt x="149" y="10"/>
                    <a:pt x="151" y="8"/>
                    <a:pt x="153" y="5"/>
                  </a:cubicBezTo>
                  <a:cubicBezTo>
                    <a:pt x="154" y="5"/>
                    <a:pt x="154" y="4"/>
                    <a:pt x="155" y="4"/>
                  </a:cubicBezTo>
                  <a:cubicBezTo>
                    <a:pt x="157" y="4"/>
                    <a:pt x="158" y="3"/>
                    <a:pt x="159" y="2"/>
                  </a:cubicBezTo>
                  <a:cubicBezTo>
                    <a:pt x="161" y="2"/>
                    <a:pt x="162" y="2"/>
                    <a:pt x="163" y="0"/>
                  </a:cubicBezTo>
                  <a:close/>
                  <a:moveTo>
                    <a:pt x="25" y="111"/>
                  </a:moveTo>
                  <a:cubicBezTo>
                    <a:pt x="26" y="111"/>
                    <a:pt x="27" y="111"/>
                    <a:pt x="28" y="111"/>
                  </a:cubicBezTo>
                  <a:cubicBezTo>
                    <a:pt x="28" y="110"/>
                    <a:pt x="28" y="109"/>
                    <a:pt x="28" y="108"/>
                  </a:cubicBezTo>
                  <a:cubicBezTo>
                    <a:pt x="27" y="108"/>
                    <a:pt x="26" y="108"/>
                    <a:pt x="25" y="108"/>
                  </a:cubicBezTo>
                  <a:cubicBezTo>
                    <a:pt x="25" y="109"/>
                    <a:pt x="25" y="110"/>
                    <a:pt x="25" y="111"/>
                  </a:cubicBezTo>
                  <a:close/>
                  <a:moveTo>
                    <a:pt x="19" y="118"/>
                  </a:moveTo>
                  <a:cubicBezTo>
                    <a:pt x="12" y="121"/>
                    <a:pt x="16" y="125"/>
                    <a:pt x="19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116"/>
            <p:cNvSpPr/>
            <p:nvPr/>
          </p:nvSpPr>
          <p:spPr bwMode="auto">
            <a:xfrm>
              <a:off x="2838" y="1533"/>
              <a:ext cx="11" cy="6"/>
            </a:xfrm>
            <a:custGeom>
              <a:avLst/>
              <a:gdLst>
                <a:gd name="T0" fmla="*/ 0 w 4"/>
                <a:gd name="T1" fmla="*/ 2 h 2"/>
                <a:gd name="T2" fmla="*/ 4 w 4"/>
                <a:gd name="T3" fmla="*/ 0 h 2"/>
                <a:gd name="T4" fmla="*/ 0 w 4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cubicBezTo>
                    <a:pt x="1" y="1"/>
                    <a:pt x="2" y="0"/>
                    <a:pt x="4" y="0"/>
                  </a:cubicBezTo>
                  <a:cubicBezTo>
                    <a:pt x="3" y="1"/>
                    <a:pt x="2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117"/>
            <p:cNvSpPr/>
            <p:nvPr/>
          </p:nvSpPr>
          <p:spPr bwMode="auto">
            <a:xfrm>
              <a:off x="2755" y="1579"/>
              <a:ext cx="16" cy="17"/>
            </a:xfrm>
            <a:custGeom>
              <a:avLst/>
              <a:gdLst>
                <a:gd name="T0" fmla="*/ 0 w 6"/>
                <a:gd name="T1" fmla="*/ 6 h 6"/>
                <a:gd name="T2" fmla="*/ 1 w 6"/>
                <a:gd name="T3" fmla="*/ 4 h 6"/>
                <a:gd name="T4" fmla="*/ 6 w 6"/>
                <a:gd name="T5" fmla="*/ 1 h 6"/>
                <a:gd name="T6" fmla="*/ 0 w 6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cubicBezTo>
                    <a:pt x="0" y="5"/>
                    <a:pt x="1" y="5"/>
                    <a:pt x="1" y="4"/>
                  </a:cubicBezTo>
                  <a:cubicBezTo>
                    <a:pt x="4" y="4"/>
                    <a:pt x="3" y="0"/>
                    <a:pt x="6" y="1"/>
                  </a:cubicBezTo>
                  <a:cubicBezTo>
                    <a:pt x="5" y="4"/>
                    <a:pt x="3" y="5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118"/>
            <p:cNvSpPr/>
            <p:nvPr/>
          </p:nvSpPr>
          <p:spPr bwMode="auto">
            <a:xfrm>
              <a:off x="2798" y="1555"/>
              <a:ext cx="13" cy="11"/>
            </a:xfrm>
            <a:custGeom>
              <a:avLst/>
              <a:gdLst>
                <a:gd name="T0" fmla="*/ 0 w 5"/>
                <a:gd name="T1" fmla="*/ 4 h 4"/>
                <a:gd name="T2" fmla="*/ 4 w 5"/>
                <a:gd name="T3" fmla="*/ 0 h 4"/>
                <a:gd name="T4" fmla="*/ 5 w 5"/>
                <a:gd name="T5" fmla="*/ 0 h 4"/>
                <a:gd name="T6" fmla="*/ 0 w 5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4"/>
                  </a:moveTo>
                  <a:cubicBezTo>
                    <a:pt x="0" y="1"/>
                    <a:pt x="4" y="3"/>
                    <a:pt x="4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3"/>
                    <a:pt x="2" y="3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119"/>
            <p:cNvSpPr/>
            <p:nvPr/>
          </p:nvSpPr>
          <p:spPr bwMode="auto">
            <a:xfrm>
              <a:off x="2744" y="1590"/>
              <a:ext cx="14" cy="11"/>
            </a:xfrm>
            <a:custGeom>
              <a:avLst/>
              <a:gdLst>
                <a:gd name="T0" fmla="*/ 2 w 5"/>
                <a:gd name="T1" fmla="*/ 1 h 4"/>
                <a:gd name="T2" fmla="*/ 5 w 5"/>
                <a:gd name="T3" fmla="*/ 0 h 4"/>
                <a:gd name="T4" fmla="*/ 4 w 5"/>
                <a:gd name="T5" fmla="*/ 2 h 4"/>
                <a:gd name="T6" fmla="*/ 0 w 5"/>
                <a:gd name="T7" fmla="*/ 3 h 4"/>
                <a:gd name="T8" fmla="*/ 2 w 5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2" y="1"/>
                  </a:moveTo>
                  <a:cubicBezTo>
                    <a:pt x="4" y="1"/>
                    <a:pt x="4" y="0"/>
                    <a:pt x="5" y="0"/>
                  </a:cubicBezTo>
                  <a:cubicBezTo>
                    <a:pt x="5" y="1"/>
                    <a:pt x="4" y="1"/>
                    <a:pt x="4" y="2"/>
                  </a:cubicBezTo>
                  <a:cubicBezTo>
                    <a:pt x="3" y="2"/>
                    <a:pt x="2" y="4"/>
                    <a:pt x="0" y="3"/>
                  </a:cubicBezTo>
                  <a:cubicBezTo>
                    <a:pt x="1" y="2"/>
                    <a:pt x="2" y="2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120"/>
            <p:cNvSpPr/>
            <p:nvPr/>
          </p:nvSpPr>
          <p:spPr bwMode="auto">
            <a:xfrm>
              <a:off x="2672" y="1625"/>
              <a:ext cx="34" cy="28"/>
            </a:xfrm>
            <a:custGeom>
              <a:avLst/>
              <a:gdLst>
                <a:gd name="T0" fmla="*/ 6 w 13"/>
                <a:gd name="T1" fmla="*/ 4 h 10"/>
                <a:gd name="T2" fmla="*/ 13 w 13"/>
                <a:gd name="T3" fmla="*/ 0 h 10"/>
                <a:gd name="T4" fmla="*/ 0 w 13"/>
                <a:gd name="T5" fmla="*/ 10 h 10"/>
                <a:gd name="T6" fmla="*/ 3 w 13"/>
                <a:gd name="T7" fmla="*/ 7 h 10"/>
                <a:gd name="T8" fmla="*/ 6 w 13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6" y="4"/>
                  </a:moveTo>
                  <a:cubicBezTo>
                    <a:pt x="10" y="5"/>
                    <a:pt x="10" y="1"/>
                    <a:pt x="13" y="0"/>
                  </a:cubicBezTo>
                  <a:cubicBezTo>
                    <a:pt x="10" y="6"/>
                    <a:pt x="4" y="7"/>
                    <a:pt x="0" y="10"/>
                  </a:cubicBezTo>
                  <a:cubicBezTo>
                    <a:pt x="1" y="9"/>
                    <a:pt x="2" y="8"/>
                    <a:pt x="3" y="7"/>
                  </a:cubicBezTo>
                  <a:cubicBezTo>
                    <a:pt x="4" y="6"/>
                    <a:pt x="5" y="4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121"/>
            <p:cNvSpPr/>
            <p:nvPr/>
          </p:nvSpPr>
          <p:spPr bwMode="auto">
            <a:xfrm>
              <a:off x="2715" y="1609"/>
              <a:ext cx="13" cy="11"/>
            </a:xfrm>
            <a:custGeom>
              <a:avLst/>
              <a:gdLst>
                <a:gd name="T0" fmla="*/ 5 w 5"/>
                <a:gd name="T1" fmla="*/ 0 h 4"/>
                <a:gd name="T2" fmla="*/ 0 w 5"/>
                <a:gd name="T3" fmla="*/ 4 h 4"/>
                <a:gd name="T4" fmla="*/ 5 w 5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4" y="2"/>
                    <a:pt x="3" y="4"/>
                    <a:pt x="0" y="4"/>
                  </a:cubicBezTo>
                  <a:cubicBezTo>
                    <a:pt x="1" y="2"/>
                    <a:pt x="2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122"/>
            <p:cNvSpPr/>
            <p:nvPr/>
          </p:nvSpPr>
          <p:spPr bwMode="auto">
            <a:xfrm>
              <a:off x="2763" y="1604"/>
              <a:ext cx="8" cy="5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0 h 2"/>
                <a:gd name="T4" fmla="*/ 0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0" y="1"/>
                    <a:pt x="1" y="0"/>
                    <a:pt x="3" y="0"/>
                  </a:cubicBezTo>
                  <a:cubicBezTo>
                    <a:pt x="3" y="1"/>
                    <a:pt x="2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123"/>
            <p:cNvSpPr/>
            <p:nvPr/>
          </p:nvSpPr>
          <p:spPr bwMode="auto">
            <a:xfrm>
              <a:off x="2653" y="1658"/>
              <a:ext cx="10" cy="5"/>
            </a:xfrm>
            <a:custGeom>
              <a:avLst/>
              <a:gdLst>
                <a:gd name="T0" fmla="*/ 2 w 4"/>
                <a:gd name="T1" fmla="*/ 0 h 2"/>
                <a:gd name="T2" fmla="*/ 4 w 4"/>
                <a:gd name="T3" fmla="*/ 0 h 2"/>
                <a:gd name="T4" fmla="*/ 0 w 4"/>
                <a:gd name="T5" fmla="*/ 2 h 2"/>
                <a:gd name="T6" fmla="*/ 2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cubicBezTo>
                    <a:pt x="3" y="0"/>
                    <a:pt x="3" y="0"/>
                    <a:pt x="4" y="0"/>
                  </a:cubicBezTo>
                  <a:cubicBezTo>
                    <a:pt x="3" y="1"/>
                    <a:pt x="2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124"/>
            <p:cNvSpPr/>
            <p:nvPr/>
          </p:nvSpPr>
          <p:spPr bwMode="auto">
            <a:xfrm>
              <a:off x="2596" y="1701"/>
              <a:ext cx="14" cy="14"/>
            </a:xfrm>
            <a:custGeom>
              <a:avLst/>
              <a:gdLst>
                <a:gd name="T0" fmla="*/ 0 w 5"/>
                <a:gd name="T1" fmla="*/ 5 h 5"/>
                <a:gd name="T2" fmla="*/ 3 w 5"/>
                <a:gd name="T3" fmla="*/ 0 h 5"/>
                <a:gd name="T4" fmla="*/ 5 w 5"/>
                <a:gd name="T5" fmla="*/ 0 h 5"/>
                <a:gd name="T6" fmla="*/ 0 w 5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cubicBezTo>
                    <a:pt x="0" y="2"/>
                    <a:pt x="3" y="2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4" y="2"/>
                    <a:pt x="2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125"/>
            <p:cNvSpPr/>
            <p:nvPr/>
          </p:nvSpPr>
          <p:spPr bwMode="auto">
            <a:xfrm>
              <a:off x="2610" y="1682"/>
              <a:ext cx="16" cy="19"/>
            </a:xfrm>
            <a:custGeom>
              <a:avLst/>
              <a:gdLst>
                <a:gd name="T0" fmla="*/ 0 w 6"/>
                <a:gd name="T1" fmla="*/ 7 h 7"/>
                <a:gd name="T2" fmla="*/ 5 w 6"/>
                <a:gd name="T3" fmla="*/ 0 h 7"/>
                <a:gd name="T4" fmla="*/ 6 w 6"/>
                <a:gd name="T5" fmla="*/ 0 h 7"/>
                <a:gd name="T6" fmla="*/ 3 w 6"/>
                <a:gd name="T7" fmla="*/ 4 h 7"/>
                <a:gd name="T8" fmla="*/ 0 w 6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0" y="7"/>
                  </a:moveTo>
                  <a:cubicBezTo>
                    <a:pt x="1" y="4"/>
                    <a:pt x="4" y="3"/>
                    <a:pt x="5" y="0"/>
                  </a:cubicBezTo>
                  <a:cubicBezTo>
                    <a:pt x="5" y="0"/>
                    <a:pt x="5" y="0"/>
                    <a:pt x="6" y="0"/>
                  </a:cubicBezTo>
                  <a:cubicBezTo>
                    <a:pt x="5" y="2"/>
                    <a:pt x="4" y="2"/>
                    <a:pt x="3" y="4"/>
                  </a:cubicBezTo>
                  <a:cubicBezTo>
                    <a:pt x="2" y="4"/>
                    <a:pt x="1" y="6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126"/>
            <p:cNvSpPr/>
            <p:nvPr/>
          </p:nvSpPr>
          <p:spPr bwMode="auto">
            <a:xfrm>
              <a:off x="2618" y="1677"/>
              <a:ext cx="19" cy="16"/>
            </a:xfrm>
            <a:custGeom>
              <a:avLst/>
              <a:gdLst>
                <a:gd name="T0" fmla="*/ 0 w 7"/>
                <a:gd name="T1" fmla="*/ 6 h 6"/>
                <a:gd name="T2" fmla="*/ 3 w 7"/>
                <a:gd name="T3" fmla="*/ 2 h 6"/>
                <a:gd name="T4" fmla="*/ 7 w 7"/>
                <a:gd name="T5" fmla="*/ 0 h 6"/>
                <a:gd name="T6" fmla="*/ 0 w 7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0" y="6"/>
                  </a:moveTo>
                  <a:cubicBezTo>
                    <a:pt x="1" y="4"/>
                    <a:pt x="2" y="4"/>
                    <a:pt x="3" y="2"/>
                  </a:cubicBezTo>
                  <a:cubicBezTo>
                    <a:pt x="5" y="2"/>
                    <a:pt x="5" y="0"/>
                    <a:pt x="7" y="0"/>
                  </a:cubicBezTo>
                  <a:cubicBezTo>
                    <a:pt x="5" y="3"/>
                    <a:pt x="3" y="5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127"/>
            <p:cNvSpPr/>
            <p:nvPr/>
          </p:nvSpPr>
          <p:spPr bwMode="auto">
            <a:xfrm>
              <a:off x="2548" y="1736"/>
              <a:ext cx="37" cy="36"/>
            </a:xfrm>
            <a:custGeom>
              <a:avLst/>
              <a:gdLst>
                <a:gd name="T0" fmla="*/ 7 w 14"/>
                <a:gd name="T1" fmla="*/ 8 h 13"/>
                <a:gd name="T2" fmla="*/ 0 w 14"/>
                <a:gd name="T3" fmla="*/ 11 h 13"/>
                <a:gd name="T4" fmla="*/ 14 w 14"/>
                <a:gd name="T5" fmla="*/ 0 h 13"/>
                <a:gd name="T6" fmla="*/ 8 w 14"/>
                <a:gd name="T7" fmla="*/ 8 h 13"/>
                <a:gd name="T8" fmla="*/ 7 w 14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7" y="8"/>
                  </a:moveTo>
                  <a:cubicBezTo>
                    <a:pt x="2" y="7"/>
                    <a:pt x="5" y="13"/>
                    <a:pt x="0" y="11"/>
                  </a:cubicBezTo>
                  <a:cubicBezTo>
                    <a:pt x="4" y="6"/>
                    <a:pt x="8" y="3"/>
                    <a:pt x="14" y="0"/>
                  </a:cubicBezTo>
                  <a:cubicBezTo>
                    <a:pt x="13" y="3"/>
                    <a:pt x="9" y="4"/>
                    <a:pt x="8" y="8"/>
                  </a:cubicBezTo>
                  <a:cubicBezTo>
                    <a:pt x="7" y="8"/>
                    <a:pt x="7" y="8"/>
                    <a:pt x="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28"/>
            <p:cNvSpPr/>
            <p:nvPr/>
          </p:nvSpPr>
          <p:spPr bwMode="auto">
            <a:xfrm>
              <a:off x="2534" y="1734"/>
              <a:ext cx="38" cy="38"/>
            </a:xfrm>
            <a:custGeom>
              <a:avLst/>
              <a:gdLst>
                <a:gd name="T0" fmla="*/ 2 w 14"/>
                <a:gd name="T1" fmla="*/ 11 h 14"/>
                <a:gd name="T2" fmla="*/ 7 w 14"/>
                <a:gd name="T3" fmla="*/ 6 h 14"/>
                <a:gd name="T4" fmla="*/ 14 w 14"/>
                <a:gd name="T5" fmla="*/ 0 h 14"/>
                <a:gd name="T6" fmla="*/ 0 w 14"/>
                <a:gd name="T7" fmla="*/ 14 h 14"/>
                <a:gd name="T8" fmla="*/ 0 w 14"/>
                <a:gd name="T9" fmla="*/ 12 h 14"/>
                <a:gd name="T10" fmla="*/ 2 w 14"/>
                <a:gd name="T11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4">
                  <a:moveTo>
                    <a:pt x="2" y="11"/>
                  </a:moveTo>
                  <a:cubicBezTo>
                    <a:pt x="4" y="10"/>
                    <a:pt x="6" y="8"/>
                    <a:pt x="7" y="6"/>
                  </a:cubicBezTo>
                  <a:cubicBezTo>
                    <a:pt x="10" y="5"/>
                    <a:pt x="11" y="1"/>
                    <a:pt x="14" y="0"/>
                  </a:cubicBezTo>
                  <a:cubicBezTo>
                    <a:pt x="10" y="5"/>
                    <a:pt x="6" y="10"/>
                    <a:pt x="0" y="14"/>
                  </a:cubicBezTo>
                  <a:cubicBezTo>
                    <a:pt x="0" y="13"/>
                    <a:pt x="0" y="13"/>
                    <a:pt x="0" y="12"/>
                  </a:cubicBezTo>
                  <a:cubicBezTo>
                    <a:pt x="2" y="13"/>
                    <a:pt x="2" y="12"/>
                    <a:pt x="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29"/>
            <p:cNvSpPr/>
            <p:nvPr/>
          </p:nvSpPr>
          <p:spPr bwMode="auto">
            <a:xfrm>
              <a:off x="2561" y="1688"/>
              <a:ext cx="89" cy="78"/>
            </a:xfrm>
            <a:custGeom>
              <a:avLst/>
              <a:gdLst>
                <a:gd name="T0" fmla="*/ 12 w 33"/>
                <a:gd name="T1" fmla="*/ 17 h 29"/>
                <a:gd name="T2" fmla="*/ 33 w 33"/>
                <a:gd name="T3" fmla="*/ 0 h 29"/>
                <a:gd name="T4" fmla="*/ 26 w 33"/>
                <a:gd name="T5" fmla="*/ 7 h 29"/>
                <a:gd name="T6" fmla="*/ 20 w 33"/>
                <a:gd name="T7" fmla="*/ 11 h 29"/>
                <a:gd name="T8" fmla="*/ 13 w 33"/>
                <a:gd name="T9" fmla="*/ 18 h 29"/>
                <a:gd name="T10" fmla="*/ 12 w 33"/>
                <a:gd name="T11" fmla="*/ 19 h 29"/>
                <a:gd name="T12" fmla="*/ 3 w 33"/>
                <a:gd name="T13" fmla="*/ 28 h 29"/>
                <a:gd name="T14" fmla="*/ 0 w 33"/>
                <a:gd name="T15" fmla="*/ 29 h 29"/>
                <a:gd name="T16" fmla="*/ 3 w 33"/>
                <a:gd name="T17" fmla="*/ 26 h 29"/>
                <a:gd name="T18" fmla="*/ 10 w 33"/>
                <a:gd name="T19" fmla="*/ 17 h 29"/>
                <a:gd name="T20" fmla="*/ 12 w 33"/>
                <a:gd name="T21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29">
                  <a:moveTo>
                    <a:pt x="12" y="17"/>
                  </a:moveTo>
                  <a:cubicBezTo>
                    <a:pt x="18" y="11"/>
                    <a:pt x="26" y="6"/>
                    <a:pt x="33" y="0"/>
                  </a:cubicBezTo>
                  <a:cubicBezTo>
                    <a:pt x="31" y="3"/>
                    <a:pt x="28" y="4"/>
                    <a:pt x="26" y="7"/>
                  </a:cubicBezTo>
                  <a:cubicBezTo>
                    <a:pt x="24" y="8"/>
                    <a:pt x="22" y="10"/>
                    <a:pt x="20" y="11"/>
                  </a:cubicBezTo>
                  <a:cubicBezTo>
                    <a:pt x="17" y="13"/>
                    <a:pt x="15" y="15"/>
                    <a:pt x="13" y="18"/>
                  </a:cubicBezTo>
                  <a:cubicBezTo>
                    <a:pt x="12" y="18"/>
                    <a:pt x="12" y="19"/>
                    <a:pt x="12" y="19"/>
                  </a:cubicBezTo>
                  <a:cubicBezTo>
                    <a:pt x="8" y="22"/>
                    <a:pt x="5" y="25"/>
                    <a:pt x="3" y="28"/>
                  </a:cubicBezTo>
                  <a:cubicBezTo>
                    <a:pt x="2" y="28"/>
                    <a:pt x="2" y="29"/>
                    <a:pt x="0" y="29"/>
                  </a:cubicBezTo>
                  <a:cubicBezTo>
                    <a:pt x="1" y="28"/>
                    <a:pt x="3" y="27"/>
                    <a:pt x="3" y="26"/>
                  </a:cubicBezTo>
                  <a:cubicBezTo>
                    <a:pt x="6" y="23"/>
                    <a:pt x="9" y="22"/>
                    <a:pt x="10" y="17"/>
                  </a:cubicBezTo>
                  <a:cubicBezTo>
                    <a:pt x="11" y="17"/>
                    <a:pt x="11" y="17"/>
                    <a:pt x="1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130"/>
            <p:cNvSpPr/>
            <p:nvPr/>
          </p:nvSpPr>
          <p:spPr bwMode="auto">
            <a:xfrm>
              <a:off x="2540" y="1750"/>
              <a:ext cx="13" cy="14"/>
            </a:xfrm>
            <a:custGeom>
              <a:avLst/>
              <a:gdLst>
                <a:gd name="T0" fmla="*/ 0 w 5"/>
                <a:gd name="T1" fmla="*/ 4 h 5"/>
                <a:gd name="T2" fmla="*/ 5 w 5"/>
                <a:gd name="T3" fmla="*/ 0 h 5"/>
                <a:gd name="T4" fmla="*/ 0 w 5"/>
                <a:gd name="T5" fmla="*/ 5 h 5"/>
                <a:gd name="T6" fmla="*/ 0 w 5"/>
                <a:gd name="T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0" y="4"/>
                  </a:moveTo>
                  <a:cubicBezTo>
                    <a:pt x="2" y="3"/>
                    <a:pt x="2" y="1"/>
                    <a:pt x="5" y="0"/>
                  </a:cubicBezTo>
                  <a:cubicBezTo>
                    <a:pt x="4" y="2"/>
                    <a:pt x="2" y="4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131"/>
            <p:cNvSpPr/>
            <p:nvPr/>
          </p:nvSpPr>
          <p:spPr bwMode="auto">
            <a:xfrm>
              <a:off x="2510" y="1769"/>
              <a:ext cx="35" cy="46"/>
            </a:xfrm>
            <a:custGeom>
              <a:avLst/>
              <a:gdLst>
                <a:gd name="T0" fmla="*/ 6 w 13"/>
                <a:gd name="T1" fmla="*/ 10 h 17"/>
                <a:gd name="T2" fmla="*/ 0 w 13"/>
                <a:gd name="T3" fmla="*/ 13 h 17"/>
                <a:gd name="T4" fmla="*/ 13 w 13"/>
                <a:gd name="T5" fmla="*/ 2 h 17"/>
                <a:gd name="T6" fmla="*/ 12 w 13"/>
                <a:gd name="T7" fmla="*/ 4 h 17"/>
                <a:gd name="T8" fmla="*/ 9 w 13"/>
                <a:gd name="T9" fmla="*/ 8 h 17"/>
                <a:gd name="T10" fmla="*/ 6 w 13"/>
                <a:gd name="T11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7">
                  <a:moveTo>
                    <a:pt x="6" y="10"/>
                  </a:moveTo>
                  <a:cubicBezTo>
                    <a:pt x="5" y="11"/>
                    <a:pt x="2" y="17"/>
                    <a:pt x="0" y="13"/>
                  </a:cubicBezTo>
                  <a:cubicBezTo>
                    <a:pt x="6" y="12"/>
                    <a:pt x="8" y="0"/>
                    <a:pt x="13" y="2"/>
                  </a:cubicBezTo>
                  <a:cubicBezTo>
                    <a:pt x="12" y="2"/>
                    <a:pt x="12" y="3"/>
                    <a:pt x="12" y="4"/>
                  </a:cubicBezTo>
                  <a:cubicBezTo>
                    <a:pt x="10" y="5"/>
                    <a:pt x="9" y="6"/>
                    <a:pt x="9" y="8"/>
                  </a:cubicBezTo>
                  <a:cubicBezTo>
                    <a:pt x="8" y="8"/>
                    <a:pt x="7" y="10"/>
                    <a:pt x="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132"/>
            <p:cNvSpPr/>
            <p:nvPr/>
          </p:nvSpPr>
          <p:spPr bwMode="auto">
            <a:xfrm>
              <a:off x="2516" y="1766"/>
              <a:ext cx="18" cy="22"/>
            </a:xfrm>
            <a:custGeom>
              <a:avLst/>
              <a:gdLst>
                <a:gd name="T0" fmla="*/ 0 w 7"/>
                <a:gd name="T1" fmla="*/ 7 h 8"/>
                <a:gd name="T2" fmla="*/ 6 w 7"/>
                <a:gd name="T3" fmla="*/ 0 h 8"/>
                <a:gd name="T4" fmla="*/ 7 w 7"/>
                <a:gd name="T5" fmla="*/ 0 h 8"/>
                <a:gd name="T6" fmla="*/ 7 w 7"/>
                <a:gd name="T7" fmla="*/ 2 h 8"/>
                <a:gd name="T8" fmla="*/ 6 w 7"/>
                <a:gd name="T9" fmla="*/ 3 h 8"/>
                <a:gd name="T10" fmla="*/ 0 w 7"/>
                <a:gd name="T11" fmla="*/ 8 h 8"/>
                <a:gd name="T12" fmla="*/ 0 w 7"/>
                <a:gd name="T13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8">
                  <a:moveTo>
                    <a:pt x="0" y="7"/>
                  </a:moveTo>
                  <a:cubicBezTo>
                    <a:pt x="3" y="5"/>
                    <a:pt x="5" y="3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2"/>
                  </a:cubicBezTo>
                  <a:cubicBezTo>
                    <a:pt x="7" y="2"/>
                    <a:pt x="6" y="2"/>
                    <a:pt x="6" y="3"/>
                  </a:cubicBezTo>
                  <a:cubicBezTo>
                    <a:pt x="3" y="4"/>
                    <a:pt x="3" y="7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133"/>
            <p:cNvSpPr/>
            <p:nvPr/>
          </p:nvSpPr>
          <p:spPr bwMode="auto">
            <a:xfrm>
              <a:off x="2556" y="1758"/>
              <a:ext cx="13" cy="14"/>
            </a:xfrm>
            <a:custGeom>
              <a:avLst/>
              <a:gdLst>
                <a:gd name="T0" fmla="*/ 0 w 5"/>
                <a:gd name="T1" fmla="*/ 5 h 5"/>
                <a:gd name="T2" fmla="*/ 4 w 5"/>
                <a:gd name="T3" fmla="*/ 0 h 5"/>
                <a:gd name="T4" fmla="*/ 5 w 5"/>
                <a:gd name="T5" fmla="*/ 0 h 5"/>
                <a:gd name="T6" fmla="*/ 2 w 5"/>
                <a:gd name="T7" fmla="*/ 3 h 5"/>
                <a:gd name="T8" fmla="*/ 0 w 5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cubicBezTo>
                    <a:pt x="0" y="2"/>
                    <a:pt x="3" y="2"/>
                    <a:pt x="4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5" y="1"/>
                    <a:pt x="3" y="2"/>
                    <a:pt x="2" y="3"/>
                  </a:cubicBezTo>
                  <a:cubicBezTo>
                    <a:pt x="1" y="3"/>
                    <a:pt x="1" y="4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134"/>
            <p:cNvSpPr/>
            <p:nvPr/>
          </p:nvSpPr>
          <p:spPr bwMode="auto">
            <a:xfrm>
              <a:off x="2502" y="1774"/>
              <a:ext cx="30" cy="30"/>
            </a:xfrm>
            <a:custGeom>
              <a:avLst/>
              <a:gdLst>
                <a:gd name="T0" fmla="*/ 5 w 11"/>
                <a:gd name="T1" fmla="*/ 5 h 11"/>
                <a:gd name="T2" fmla="*/ 11 w 11"/>
                <a:gd name="T3" fmla="*/ 0 h 11"/>
                <a:gd name="T4" fmla="*/ 0 w 11"/>
                <a:gd name="T5" fmla="*/ 11 h 11"/>
                <a:gd name="T6" fmla="*/ 3 w 11"/>
                <a:gd name="T7" fmla="*/ 7 h 11"/>
                <a:gd name="T8" fmla="*/ 5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5" y="5"/>
                  </a:moveTo>
                  <a:cubicBezTo>
                    <a:pt x="8" y="4"/>
                    <a:pt x="8" y="1"/>
                    <a:pt x="11" y="0"/>
                  </a:cubicBezTo>
                  <a:cubicBezTo>
                    <a:pt x="8" y="4"/>
                    <a:pt x="4" y="8"/>
                    <a:pt x="0" y="11"/>
                  </a:cubicBezTo>
                  <a:cubicBezTo>
                    <a:pt x="1" y="9"/>
                    <a:pt x="2" y="9"/>
                    <a:pt x="3" y="7"/>
                  </a:cubicBezTo>
                  <a:cubicBezTo>
                    <a:pt x="4" y="7"/>
                    <a:pt x="5" y="6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135"/>
            <p:cNvSpPr/>
            <p:nvPr/>
          </p:nvSpPr>
          <p:spPr bwMode="auto">
            <a:xfrm>
              <a:off x="2473" y="1820"/>
              <a:ext cx="32" cy="33"/>
            </a:xfrm>
            <a:custGeom>
              <a:avLst/>
              <a:gdLst>
                <a:gd name="T0" fmla="*/ 2 w 12"/>
                <a:gd name="T1" fmla="*/ 9 h 12"/>
                <a:gd name="T2" fmla="*/ 12 w 12"/>
                <a:gd name="T3" fmla="*/ 0 h 12"/>
                <a:gd name="T4" fmla="*/ 7 w 12"/>
                <a:gd name="T5" fmla="*/ 6 h 12"/>
                <a:gd name="T6" fmla="*/ 5 w 12"/>
                <a:gd name="T7" fmla="*/ 9 h 12"/>
                <a:gd name="T8" fmla="*/ 0 w 12"/>
                <a:gd name="T9" fmla="*/ 12 h 12"/>
                <a:gd name="T10" fmla="*/ 1 w 12"/>
                <a:gd name="T11" fmla="*/ 11 h 12"/>
                <a:gd name="T12" fmla="*/ 1 w 12"/>
                <a:gd name="T13" fmla="*/ 9 h 12"/>
                <a:gd name="T14" fmla="*/ 2 w 12"/>
                <a:gd name="T15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2" y="9"/>
                  </a:moveTo>
                  <a:cubicBezTo>
                    <a:pt x="5" y="5"/>
                    <a:pt x="9" y="3"/>
                    <a:pt x="12" y="0"/>
                  </a:cubicBezTo>
                  <a:cubicBezTo>
                    <a:pt x="12" y="3"/>
                    <a:pt x="8" y="3"/>
                    <a:pt x="7" y="6"/>
                  </a:cubicBezTo>
                  <a:cubicBezTo>
                    <a:pt x="6" y="7"/>
                    <a:pt x="5" y="7"/>
                    <a:pt x="5" y="9"/>
                  </a:cubicBezTo>
                  <a:cubicBezTo>
                    <a:pt x="2" y="9"/>
                    <a:pt x="3" y="12"/>
                    <a:pt x="0" y="12"/>
                  </a:cubicBezTo>
                  <a:cubicBezTo>
                    <a:pt x="0" y="12"/>
                    <a:pt x="0" y="11"/>
                    <a:pt x="1" y="11"/>
                  </a:cubicBezTo>
                  <a:cubicBezTo>
                    <a:pt x="1" y="10"/>
                    <a:pt x="1" y="10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136"/>
            <p:cNvSpPr/>
            <p:nvPr/>
          </p:nvSpPr>
          <p:spPr bwMode="auto">
            <a:xfrm>
              <a:off x="2470" y="1831"/>
              <a:ext cx="16" cy="14"/>
            </a:xfrm>
            <a:custGeom>
              <a:avLst/>
              <a:gdLst>
                <a:gd name="T0" fmla="*/ 2 w 6"/>
                <a:gd name="T1" fmla="*/ 5 h 5"/>
                <a:gd name="T2" fmla="*/ 0 w 6"/>
                <a:gd name="T3" fmla="*/ 4 h 5"/>
                <a:gd name="T4" fmla="*/ 6 w 6"/>
                <a:gd name="T5" fmla="*/ 0 h 5"/>
                <a:gd name="T6" fmla="*/ 3 w 6"/>
                <a:gd name="T7" fmla="*/ 5 h 5"/>
                <a:gd name="T8" fmla="*/ 2 w 6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2" y="5"/>
                  </a:moveTo>
                  <a:cubicBezTo>
                    <a:pt x="1" y="5"/>
                    <a:pt x="0" y="5"/>
                    <a:pt x="0" y="4"/>
                  </a:cubicBezTo>
                  <a:cubicBezTo>
                    <a:pt x="4" y="4"/>
                    <a:pt x="3" y="0"/>
                    <a:pt x="6" y="0"/>
                  </a:cubicBezTo>
                  <a:cubicBezTo>
                    <a:pt x="6" y="2"/>
                    <a:pt x="3" y="1"/>
                    <a:pt x="3" y="5"/>
                  </a:cubicBezTo>
                  <a:cubicBezTo>
                    <a:pt x="3" y="5"/>
                    <a:pt x="3" y="5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137"/>
            <p:cNvSpPr/>
            <p:nvPr/>
          </p:nvSpPr>
          <p:spPr bwMode="auto">
            <a:xfrm>
              <a:off x="2459" y="1818"/>
              <a:ext cx="30" cy="30"/>
            </a:xfrm>
            <a:custGeom>
              <a:avLst/>
              <a:gdLst>
                <a:gd name="T0" fmla="*/ 3 w 11"/>
                <a:gd name="T1" fmla="*/ 7 h 11"/>
                <a:gd name="T2" fmla="*/ 11 w 11"/>
                <a:gd name="T3" fmla="*/ 0 h 11"/>
                <a:gd name="T4" fmla="*/ 0 w 11"/>
                <a:gd name="T5" fmla="*/ 11 h 11"/>
                <a:gd name="T6" fmla="*/ 3 w 11"/>
                <a:gd name="T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3" y="7"/>
                  </a:moveTo>
                  <a:cubicBezTo>
                    <a:pt x="6" y="6"/>
                    <a:pt x="8" y="2"/>
                    <a:pt x="11" y="0"/>
                  </a:cubicBezTo>
                  <a:cubicBezTo>
                    <a:pt x="8" y="4"/>
                    <a:pt x="4" y="8"/>
                    <a:pt x="0" y="11"/>
                  </a:cubicBezTo>
                  <a:cubicBezTo>
                    <a:pt x="0" y="9"/>
                    <a:pt x="2" y="9"/>
                    <a:pt x="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138"/>
            <p:cNvSpPr/>
            <p:nvPr/>
          </p:nvSpPr>
          <p:spPr bwMode="auto">
            <a:xfrm>
              <a:off x="2454" y="1848"/>
              <a:ext cx="19" cy="18"/>
            </a:xfrm>
            <a:custGeom>
              <a:avLst/>
              <a:gdLst>
                <a:gd name="T0" fmla="*/ 7 w 7"/>
                <a:gd name="T1" fmla="*/ 0 h 7"/>
                <a:gd name="T2" fmla="*/ 7 w 7"/>
                <a:gd name="T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" h="7">
                  <a:moveTo>
                    <a:pt x="7" y="0"/>
                  </a:moveTo>
                  <a:cubicBezTo>
                    <a:pt x="4" y="7"/>
                    <a:pt x="0" y="3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39"/>
            <p:cNvSpPr/>
            <p:nvPr/>
          </p:nvSpPr>
          <p:spPr bwMode="auto">
            <a:xfrm>
              <a:off x="2403" y="1872"/>
              <a:ext cx="37" cy="43"/>
            </a:xfrm>
            <a:custGeom>
              <a:avLst/>
              <a:gdLst>
                <a:gd name="T0" fmla="*/ 9 w 14"/>
                <a:gd name="T1" fmla="*/ 3 h 16"/>
                <a:gd name="T2" fmla="*/ 14 w 14"/>
                <a:gd name="T3" fmla="*/ 0 h 16"/>
                <a:gd name="T4" fmla="*/ 7 w 14"/>
                <a:gd name="T5" fmla="*/ 7 h 16"/>
                <a:gd name="T6" fmla="*/ 7 w 14"/>
                <a:gd name="T7" fmla="*/ 8 h 16"/>
                <a:gd name="T8" fmla="*/ 0 w 14"/>
                <a:gd name="T9" fmla="*/ 16 h 16"/>
                <a:gd name="T10" fmla="*/ 9 w 14"/>
                <a:gd name="T11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6">
                  <a:moveTo>
                    <a:pt x="9" y="3"/>
                  </a:moveTo>
                  <a:cubicBezTo>
                    <a:pt x="11" y="3"/>
                    <a:pt x="11" y="0"/>
                    <a:pt x="14" y="0"/>
                  </a:cubicBezTo>
                  <a:cubicBezTo>
                    <a:pt x="12" y="3"/>
                    <a:pt x="9" y="4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4" y="9"/>
                    <a:pt x="4" y="15"/>
                    <a:pt x="0" y="16"/>
                  </a:cubicBezTo>
                  <a:cubicBezTo>
                    <a:pt x="3" y="11"/>
                    <a:pt x="6" y="8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40"/>
            <p:cNvSpPr/>
            <p:nvPr/>
          </p:nvSpPr>
          <p:spPr bwMode="auto">
            <a:xfrm>
              <a:off x="2427" y="1861"/>
              <a:ext cx="19" cy="19"/>
            </a:xfrm>
            <a:custGeom>
              <a:avLst/>
              <a:gdLst>
                <a:gd name="T0" fmla="*/ 0 w 7"/>
                <a:gd name="T1" fmla="*/ 6 h 7"/>
                <a:gd name="T2" fmla="*/ 7 w 7"/>
                <a:gd name="T3" fmla="*/ 0 h 7"/>
                <a:gd name="T4" fmla="*/ 5 w 7"/>
                <a:gd name="T5" fmla="*/ 4 h 7"/>
                <a:gd name="T6" fmla="*/ 0 w 7"/>
                <a:gd name="T7" fmla="*/ 7 h 7"/>
                <a:gd name="T8" fmla="*/ 0 w 7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6"/>
                  </a:moveTo>
                  <a:cubicBezTo>
                    <a:pt x="3" y="5"/>
                    <a:pt x="4" y="1"/>
                    <a:pt x="7" y="0"/>
                  </a:cubicBezTo>
                  <a:cubicBezTo>
                    <a:pt x="7" y="2"/>
                    <a:pt x="5" y="2"/>
                    <a:pt x="5" y="4"/>
                  </a:cubicBezTo>
                  <a:cubicBezTo>
                    <a:pt x="2" y="4"/>
                    <a:pt x="2" y="7"/>
                    <a:pt x="0" y="7"/>
                  </a:cubicBezTo>
                  <a:cubicBezTo>
                    <a:pt x="0" y="7"/>
                    <a:pt x="0" y="7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141"/>
            <p:cNvSpPr/>
            <p:nvPr/>
          </p:nvSpPr>
          <p:spPr bwMode="auto">
            <a:xfrm>
              <a:off x="2430" y="1866"/>
              <a:ext cx="29" cy="33"/>
            </a:xfrm>
            <a:custGeom>
              <a:avLst/>
              <a:gdLst>
                <a:gd name="T0" fmla="*/ 5 w 11"/>
                <a:gd name="T1" fmla="*/ 5 h 12"/>
                <a:gd name="T2" fmla="*/ 10 w 11"/>
                <a:gd name="T3" fmla="*/ 0 h 12"/>
                <a:gd name="T4" fmla="*/ 11 w 11"/>
                <a:gd name="T5" fmla="*/ 0 h 12"/>
                <a:gd name="T6" fmla="*/ 11 w 11"/>
                <a:gd name="T7" fmla="*/ 2 h 12"/>
                <a:gd name="T8" fmla="*/ 0 w 11"/>
                <a:gd name="T9" fmla="*/ 12 h 12"/>
                <a:gd name="T10" fmla="*/ 1 w 11"/>
                <a:gd name="T11" fmla="*/ 9 h 12"/>
                <a:gd name="T12" fmla="*/ 5 w 11"/>
                <a:gd name="T13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2">
                  <a:moveTo>
                    <a:pt x="5" y="5"/>
                  </a:moveTo>
                  <a:cubicBezTo>
                    <a:pt x="7" y="4"/>
                    <a:pt x="9" y="3"/>
                    <a:pt x="10" y="0"/>
                  </a:cubicBezTo>
                  <a:cubicBezTo>
                    <a:pt x="10" y="0"/>
                    <a:pt x="11" y="0"/>
                    <a:pt x="11" y="0"/>
                  </a:cubicBezTo>
                  <a:cubicBezTo>
                    <a:pt x="11" y="1"/>
                    <a:pt x="11" y="1"/>
                    <a:pt x="11" y="2"/>
                  </a:cubicBezTo>
                  <a:cubicBezTo>
                    <a:pt x="7" y="4"/>
                    <a:pt x="4" y="9"/>
                    <a:pt x="0" y="12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3" y="8"/>
                    <a:pt x="4" y="7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142"/>
            <p:cNvSpPr/>
            <p:nvPr/>
          </p:nvSpPr>
          <p:spPr bwMode="auto">
            <a:xfrm>
              <a:off x="2432" y="1861"/>
              <a:ext cx="24" cy="33"/>
            </a:xfrm>
            <a:custGeom>
              <a:avLst/>
              <a:gdLst>
                <a:gd name="T0" fmla="*/ 9 w 9"/>
                <a:gd name="T1" fmla="*/ 2 h 12"/>
                <a:gd name="T2" fmla="*/ 4 w 9"/>
                <a:gd name="T3" fmla="*/ 7 h 12"/>
                <a:gd name="T4" fmla="*/ 0 w 9"/>
                <a:gd name="T5" fmla="*/ 9 h 12"/>
                <a:gd name="T6" fmla="*/ 9 w 9"/>
                <a:gd name="T7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2">
                  <a:moveTo>
                    <a:pt x="9" y="2"/>
                  </a:moveTo>
                  <a:cubicBezTo>
                    <a:pt x="8" y="5"/>
                    <a:pt x="6" y="6"/>
                    <a:pt x="4" y="7"/>
                  </a:cubicBezTo>
                  <a:cubicBezTo>
                    <a:pt x="2" y="7"/>
                    <a:pt x="1" y="12"/>
                    <a:pt x="0" y="9"/>
                  </a:cubicBezTo>
                  <a:cubicBezTo>
                    <a:pt x="2" y="7"/>
                    <a:pt x="6" y="0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143"/>
            <p:cNvSpPr/>
            <p:nvPr/>
          </p:nvSpPr>
          <p:spPr bwMode="auto">
            <a:xfrm>
              <a:off x="2389" y="1894"/>
              <a:ext cx="41" cy="48"/>
            </a:xfrm>
            <a:custGeom>
              <a:avLst/>
              <a:gdLst>
                <a:gd name="T0" fmla="*/ 5 w 15"/>
                <a:gd name="T1" fmla="*/ 8 h 18"/>
                <a:gd name="T2" fmla="*/ 12 w 15"/>
                <a:gd name="T3" fmla="*/ 0 h 18"/>
                <a:gd name="T4" fmla="*/ 15 w 15"/>
                <a:gd name="T5" fmla="*/ 2 h 18"/>
                <a:gd name="T6" fmla="*/ 15 w 15"/>
                <a:gd name="T7" fmla="*/ 3 h 18"/>
                <a:gd name="T8" fmla="*/ 12 w 15"/>
                <a:gd name="T9" fmla="*/ 5 h 18"/>
                <a:gd name="T10" fmla="*/ 14 w 15"/>
                <a:gd name="T11" fmla="*/ 2 h 18"/>
                <a:gd name="T12" fmla="*/ 10 w 15"/>
                <a:gd name="T13" fmla="*/ 9 h 18"/>
                <a:gd name="T14" fmla="*/ 7 w 15"/>
                <a:gd name="T15" fmla="*/ 14 h 18"/>
                <a:gd name="T16" fmla="*/ 3 w 15"/>
                <a:gd name="T17" fmla="*/ 15 h 18"/>
                <a:gd name="T18" fmla="*/ 3 w 15"/>
                <a:gd name="T19" fmla="*/ 14 h 18"/>
                <a:gd name="T20" fmla="*/ 5 w 15"/>
                <a:gd name="T21" fmla="*/ 9 h 18"/>
                <a:gd name="T22" fmla="*/ 5 w 15"/>
                <a:gd name="T23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18">
                  <a:moveTo>
                    <a:pt x="5" y="8"/>
                  </a:moveTo>
                  <a:cubicBezTo>
                    <a:pt x="9" y="7"/>
                    <a:pt x="9" y="1"/>
                    <a:pt x="12" y="0"/>
                  </a:cubicBezTo>
                  <a:cubicBezTo>
                    <a:pt x="13" y="1"/>
                    <a:pt x="14" y="2"/>
                    <a:pt x="15" y="2"/>
                  </a:cubicBezTo>
                  <a:cubicBezTo>
                    <a:pt x="15" y="2"/>
                    <a:pt x="15" y="2"/>
                    <a:pt x="15" y="3"/>
                  </a:cubicBezTo>
                  <a:cubicBezTo>
                    <a:pt x="14" y="4"/>
                    <a:pt x="14" y="5"/>
                    <a:pt x="12" y="5"/>
                  </a:cubicBezTo>
                  <a:cubicBezTo>
                    <a:pt x="12" y="3"/>
                    <a:pt x="14" y="3"/>
                    <a:pt x="14" y="2"/>
                  </a:cubicBezTo>
                  <a:cubicBezTo>
                    <a:pt x="10" y="1"/>
                    <a:pt x="6" y="10"/>
                    <a:pt x="10" y="9"/>
                  </a:cubicBezTo>
                  <a:cubicBezTo>
                    <a:pt x="10" y="11"/>
                    <a:pt x="7" y="11"/>
                    <a:pt x="7" y="14"/>
                  </a:cubicBezTo>
                  <a:cubicBezTo>
                    <a:pt x="5" y="15"/>
                    <a:pt x="5" y="18"/>
                    <a:pt x="3" y="15"/>
                  </a:cubicBezTo>
                  <a:cubicBezTo>
                    <a:pt x="3" y="15"/>
                    <a:pt x="3" y="14"/>
                    <a:pt x="3" y="14"/>
                  </a:cubicBezTo>
                  <a:cubicBezTo>
                    <a:pt x="0" y="11"/>
                    <a:pt x="4" y="11"/>
                    <a:pt x="5" y="9"/>
                  </a:cubicBezTo>
                  <a:cubicBezTo>
                    <a:pt x="5" y="9"/>
                    <a:pt x="5" y="8"/>
                    <a:pt x="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144"/>
            <p:cNvSpPr/>
            <p:nvPr/>
          </p:nvSpPr>
          <p:spPr bwMode="auto">
            <a:xfrm>
              <a:off x="2405" y="1896"/>
              <a:ext cx="22" cy="25"/>
            </a:xfrm>
            <a:custGeom>
              <a:avLst/>
              <a:gdLst>
                <a:gd name="T0" fmla="*/ 6 w 8"/>
                <a:gd name="T1" fmla="*/ 4 h 9"/>
                <a:gd name="T2" fmla="*/ 4 w 8"/>
                <a:gd name="T3" fmla="*/ 8 h 9"/>
                <a:gd name="T4" fmla="*/ 8 w 8"/>
                <a:gd name="T5" fmla="*/ 1 h 9"/>
                <a:gd name="T6" fmla="*/ 6 w 8"/>
                <a:gd name="T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9">
                  <a:moveTo>
                    <a:pt x="6" y="4"/>
                  </a:moveTo>
                  <a:cubicBezTo>
                    <a:pt x="6" y="6"/>
                    <a:pt x="4" y="6"/>
                    <a:pt x="4" y="8"/>
                  </a:cubicBezTo>
                  <a:cubicBezTo>
                    <a:pt x="0" y="9"/>
                    <a:pt x="4" y="0"/>
                    <a:pt x="8" y="1"/>
                  </a:cubicBezTo>
                  <a:cubicBezTo>
                    <a:pt x="8" y="2"/>
                    <a:pt x="6" y="2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145"/>
            <p:cNvSpPr/>
            <p:nvPr/>
          </p:nvSpPr>
          <p:spPr bwMode="auto">
            <a:xfrm>
              <a:off x="2389" y="1918"/>
              <a:ext cx="14" cy="13"/>
            </a:xfrm>
            <a:custGeom>
              <a:avLst/>
              <a:gdLst>
                <a:gd name="T0" fmla="*/ 0 w 5"/>
                <a:gd name="T1" fmla="*/ 4 h 5"/>
                <a:gd name="T2" fmla="*/ 5 w 5"/>
                <a:gd name="T3" fmla="*/ 0 h 5"/>
                <a:gd name="T4" fmla="*/ 3 w 5"/>
                <a:gd name="T5" fmla="*/ 5 h 5"/>
                <a:gd name="T6" fmla="*/ 0 w 5"/>
                <a:gd name="T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0" y="4"/>
                  </a:moveTo>
                  <a:cubicBezTo>
                    <a:pt x="0" y="0"/>
                    <a:pt x="2" y="0"/>
                    <a:pt x="5" y="0"/>
                  </a:cubicBezTo>
                  <a:cubicBezTo>
                    <a:pt x="4" y="2"/>
                    <a:pt x="0" y="2"/>
                    <a:pt x="3" y="5"/>
                  </a:cubicBezTo>
                  <a:cubicBezTo>
                    <a:pt x="2" y="5"/>
                    <a:pt x="1" y="4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146"/>
            <p:cNvSpPr/>
            <p:nvPr/>
          </p:nvSpPr>
          <p:spPr bwMode="auto">
            <a:xfrm>
              <a:off x="2397" y="1931"/>
              <a:ext cx="11" cy="11"/>
            </a:xfrm>
            <a:custGeom>
              <a:avLst/>
              <a:gdLst>
                <a:gd name="T0" fmla="*/ 0 w 4"/>
                <a:gd name="T1" fmla="*/ 1 h 4"/>
                <a:gd name="T2" fmla="*/ 4 w 4"/>
                <a:gd name="T3" fmla="*/ 0 h 4"/>
                <a:gd name="T4" fmla="*/ 4 w 4"/>
                <a:gd name="T5" fmla="*/ 1 h 4"/>
                <a:gd name="T6" fmla="*/ 1 w 4"/>
                <a:gd name="T7" fmla="*/ 4 h 4"/>
                <a:gd name="T8" fmla="*/ 0 w 4"/>
                <a:gd name="T9" fmla="*/ 2 h 4"/>
                <a:gd name="T10" fmla="*/ 0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cubicBezTo>
                    <a:pt x="2" y="4"/>
                    <a:pt x="2" y="1"/>
                    <a:pt x="4" y="0"/>
                  </a:cubicBezTo>
                  <a:cubicBezTo>
                    <a:pt x="4" y="0"/>
                    <a:pt x="4" y="1"/>
                    <a:pt x="4" y="1"/>
                  </a:cubicBezTo>
                  <a:cubicBezTo>
                    <a:pt x="4" y="2"/>
                    <a:pt x="2" y="3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147"/>
            <p:cNvSpPr/>
            <p:nvPr/>
          </p:nvSpPr>
          <p:spPr bwMode="auto">
            <a:xfrm>
              <a:off x="3338" y="1352"/>
              <a:ext cx="22" cy="5"/>
            </a:xfrm>
            <a:custGeom>
              <a:avLst/>
              <a:gdLst>
                <a:gd name="T0" fmla="*/ 1 w 8"/>
                <a:gd name="T1" fmla="*/ 0 h 2"/>
                <a:gd name="T2" fmla="*/ 7 w 8"/>
                <a:gd name="T3" fmla="*/ 0 h 2"/>
                <a:gd name="T4" fmla="*/ 1 w 8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2">
                  <a:moveTo>
                    <a:pt x="1" y="0"/>
                  </a:moveTo>
                  <a:cubicBezTo>
                    <a:pt x="3" y="0"/>
                    <a:pt x="5" y="0"/>
                    <a:pt x="7" y="0"/>
                  </a:cubicBezTo>
                  <a:cubicBezTo>
                    <a:pt x="8" y="2"/>
                    <a:pt x="0" y="2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148"/>
            <p:cNvSpPr/>
            <p:nvPr/>
          </p:nvSpPr>
          <p:spPr bwMode="auto">
            <a:xfrm>
              <a:off x="3225" y="1401"/>
              <a:ext cx="14" cy="5"/>
            </a:xfrm>
            <a:custGeom>
              <a:avLst/>
              <a:gdLst>
                <a:gd name="T0" fmla="*/ 0 w 5"/>
                <a:gd name="T1" fmla="*/ 2 h 2"/>
                <a:gd name="T2" fmla="*/ 5 w 5"/>
                <a:gd name="T3" fmla="*/ 0 h 2"/>
                <a:gd name="T4" fmla="*/ 0 w 5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cubicBezTo>
                    <a:pt x="0" y="0"/>
                    <a:pt x="3" y="1"/>
                    <a:pt x="5" y="0"/>
                  </a:cubicBezTo>
                  <a:cubicBezTo>
                    <a:pt x="4" y="2"/>
                    <a:pt x="1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149"/>
            <p:cNvSpPr/>
            <p:nvPr/>
          </p:nvSpPr>
          <p:spPr bwMode="auto">
            <a:xfrm>
              <a:off x="2922" y="1498"/>
              <a:ext cx="13" cy="6"/>
            </a:xfrm>
            <a:custGeom>
              <a:avLst/>
              <a:gdLst>
                <a:gd name="T0" fmla="*/ 2 w 5"/>
                <a:gd name="T1" fmla="*/ 0 h 2"/>
                <a:gd name="T2" fmla="*/ 5 w 5"/>
                <a:gd name="T3" fmla="*/ 0 h 2"/>
                <a:gd name="T4" fmla="*/ 5 w 5"/>
                <a:gd name="T5" fmla="*/ 2 h 2"/>
                <a:gd name="T6" fmla="*/ 4 w 5"/>
                <a:gd name="T7" fmla="*/ 2 h 2"/>
                <a:gd name="T8" fmla="*/ 0 w 5"/>
                <a:gd name="T9" fmla="*/ 2 h 2"/>
                <a:gd name="T10" fmla="*/ 2 w 5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">
                  <a:moveTo>
                    <a:pt x="2" y="0"/>
                  </a:moveTo>
                  <a:cubicBezTo>
                    <a:pt x="3" y="0"/>
                    <a:pt x="4" y="0"/>
                    <a:pt x="5" y="0"/>
                  </a:cubicBezTo>
                  <a:cubicBezTo>
                    <a:pt x="5" y="1"/>
                    <a:pt x="5" y="1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2" y="2"/>
                    <a:pt x="1" y="2"/>
                    <a:pt x="0" y="2"/>
                  </a:cubicBezTo>
                  <a:cubicBezTo>
                    <a:pt x="0" y="0"/>
                    <a:pt x="2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150"/>
            <p:cNvSpPr/>
            <p:nvPr/>
          </p:nvSpPr>
          <p:spPr bwMode="auto">
            <a:xfrm>
              <a:off x="2623" y="1663"/>
              <a:ext cx="46" cy="44"/>
            </a:xfrm>
            <a:custGeom>
              <a:avLst/>
              <a:gdLst>
                <a:gd name="T0" fmla="*/ 17 w 17"/>
                <a:gd name="T1" fmla="*/ 2 h 16"/>
                <a:gd name="T2" fmla="*/ 15 w 17"/>
                <a:gd name="T3" fmla="*/ 5 h 16"/>
                <a:gd name="T4" fmla="*/ 12 w 17"/>
                <a:gd name="T5" fmla="*/ 7 h 16"/>
                <a:gd name="T6" fmla="*/ 11 w 17"/>
                <a:gd name="T7" fmla="*/ 7 h 16"/>
                <a:gd name="T8" fmla="*/ 0 w 17"/>
                <a:gd name="T9" fmla="*/ 14 h 16"/>
                <a:gd name="T10" fmla="*/ 15 w 17"/>
                <a:gd name="T11" fmla="*/ 0 h 16"/>
                <a:gd name="T12" fmla="*/ 17 w 17"/>
                <a:gd name="T1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6">
                  <a:moveTo>
                    <a:pt x="17" y="2"/>
                  </a:moveTo>
                  <a:cubicBezTo>
                    <a:pt x="16" y="3"/>
                    <a:pt x="15" y="4"/>
                    <a:pt x="15" y="5"/>
                  </a:cubicBezTo>
                  <a:cubicBezTo>
                    <a:pt x="12" y="4"/>
                    <a:pt x="12" y="6"/>
                    <a:pt x="12" y="7"/>
                  </a:cubicBezTo>
                  <a:cubicBezTo>
                    <a:pt x="12" y="7"/>
                    <a:pt x="11" y="7"/>
                    <a:pt x="11" y="7"/>
                  </a:cubicBezTo>
                  <a:cubicBezTo>
                    <a:pt x="6" y="7"/>
                    <a:pt x="3" y="16"/>
                    <a:pt x="0" y="14"/>
                  </a:cubicBezTo>
                  <a:cubicBezTo>
                    <a:pt x="5" y="9"/>
                    <a:pt x="9" y="4"/>
                    <a:pt x="15" y="0"/>
                  </a:cubicBezTo>
                  <a:cubicBezTo>
                    <a:pt x="16" y="0"/>
                    <a:pt x="16" y="1"/>
                    <a:pt x="1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151"/>
            <p:cNvSpPr/>
            <p:nvPr/>
          </p:nvSpPr>
          <p:spPr bwMode="auto">
            <a:xfrm>
              <a:off x="2989" y="1482"/>
              <a:ext cx="21" cy="16"/>
            </a:xfrm>
            <a:custGeom>
              <a:avLst/>
              <a:gdLst>
                <a:gd name="T0" fmla="*/ 0 w 8"/>
                <a:gd name="T1" fmla="*/ 4 h 6"/>
                <a:gd name="T2" fmla="*/ 8 w 8"/>
                <a:gd name="T3" fmla="*/ 0 h 6"/>
                <a:gd name="T4" fmla="*/ 6 w 8"/>
                <a:gd name="T5" fmla="*/ 5 h 6"/>
                <a:gd name="T6" fmla="*/ 0 w 8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6">
                  <a:moveTo>
                    <a:pt x="0" y="4"/>
                  </a:moveTo>
                  <a:cubicBezTo>
                    <a:pt x="1" y="1"/>
                    <a:pt x="5" y="1"/>
                    <a:pt x="8" y="0"/>
                  </a:cubicBezTo>
                  <a:cubicBezTo>
                    <a:pt x="8" y="3"/>
                    <a:pt x="5" y="2"/>
                    <a:pt x="6" y="5"/>
                  </a:cubicBezTo>
                  <a:cubicBezTo>
                    <a:pt x="3" y="6"/>
                    <a:pt x="3" y="3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152"/>
            <p:cNvSpPr/>
            <p:nvPr/>
          </p:nvSpPr>
          <p:spPr bwMode="auto">
            <a:xfrm>
              <a:off x="3067" y="1455"/>
              <a:ext cx="16" cy="13"/>
            </a:xfrm>
            <a:custGeom>
              <a:avLst/>
              <a:gdLst>
                <a:gd name="T0" fmla="*/ 0 w 6"/>
                <a:gd name="T1" fmla="*/ 2 h 5"/>
                <a:gd name="T2" fmla="*/ 4 w 6"/>
                <a:gd name="T3" fmla="*/ 0 h 5"/>
                <a:gd name="T4" fmla="*/ 5 w 6"/>
                <a:gd name="T5" fmla="*/ 0 h 5"/>
                <a:gd name="T6" fmla="*/ 0 w 6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0" y="2"/>
                  </a:moveTo>
                  <a:cubicBezTo>
                    <a:pt x="1" y="0"/>
                    <a:pt x="3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5"/>
                    <a:pt x="4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7" name="Group 23"/>
          <p:cNvGrpSpPr>
            <a:grpSpLocks noChangeAspect="1"/>
          </p:cNvGrpSpPr>
          <p:nvPr/>
        </p:nvGrpSpPr>
        <p:grpSpPr bwMode="auto">
          <a:xfrm rot="18255079" flipH="1" flipV="1">
            <a:off x="5670677" y="2364004"/>
            <a:ext cx="713397" cy="470828"/>
            <a:chOff x="2384" y="1292"/>
            <a:chExt cx="997" cy="658"/>
          </a:xfrm>
          <a:solidFill>
            <a:srgbClr val="96795F"/>
          </a:solidFill>
        </p:grpSpPr>
        <p:sp>
          <p:nvSpPr>
            <p:cNvPr id="178" name="Freeform 24"/>
            <p:cNvSpPr/>
            <p:nvPr/>
          </p:nvSpPr>
          <p:spPr bwMode="auto">
            <a:xfrm>
              <a:off x="3303" y="1363"/>
              <a:ext cx="17" cy="16"/>
            </a:xfrm>
            <a:custGeom>
              <a:avLst/>
              <a:gdLst>
                <a:gd name="T0" fmla="*/ 0 w 6"/>
                <a:gd name="T1" fmla="*/ 1 h 6"/>
                <a:gd name="T2" fmla="*/ 3 w 6"/>
                <a:gd name="T3" fmla="*/ 0 h 6"/>
                <a:gd name="T4" fmla="*/ 0 w 6"/>
                <a:gd name="T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0" y="1"/>
                  </a:moveTo>
                  <a:cubicBezTo>
                    <a:pt x="2" y="1"/>
                    <a:pt x="2" y="0"/>
                    <a:pt x="3" y="0"/>
                  </a:cubicBezTo>
                  <a:cubicBezTo>
                    <a:pt x="6" y="0"/>
                    <a:pt x="1" y="6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25"/>
            <p:cNvSpPr/>
            <p:nvPr/>
          </p:nvSpPr>
          <p:spPr bwMode="auto">
            <a:xfrm>
              <a:off x="3328" y="1363"/>
              <a:ext cx="18" cy="19"/>
            </a:xfrm>
            <a:custGeom>
              <a:avLst/>
              <a:gdLst>
                <a:gd name="T0" fmla="*/ 0 w 7"/>
                <a:gd name="T1" fmla="*/ 5 h 7"/>
                <a:gd name="T2" fmla="*/ 2 w 7"/>
                <a:gd name="T3" fmla="*/ 7 h 7"/>
                <a:gd name="T4" fmla="*/ 2 w 7"/>
                <a:gd name="T5" fmla="*/ 6 h 7"/>
                <a:gd name="T6" fmla="*/ 0 w 7"/>
                <a:gd name="T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cubicBezTo>
                    <a:pt x="1" y="0"/>
                    <a:pt x="7" y="6"/>
                    <a:pt x="2" y="7"/>
                  </a:cubicBezTo>
                  <a:cubicBezTo>
                    <a:pt x="2" y="7"/>
                    <a:pt x="2" y="6"/>
                    <a:pt x="2" y="6"/>
                  </a:cubicBezTo>
                  <a:cubicBezTo>
                    <a:pt x="2" y="5"/>
                    <a:pt x="1" y="4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26"/>
            <p:cNvSpPr/>
            <p:nvPr/>
          </p:nvSpPr>
          <p:spPr bwMode="auto">
            <a:xfrm>
              <a:off x="3268" y="1374"/>
              <a:ext cx="14" cy="8"/>
            </a:xfrm>
            <a:custGeom>
              <a:avLst/>
              <a:gdLst>
                <a:gd name="T0" fmla="*/ 5 w 5"/>
                <a:gd name="T1" fmla="*/ 1 h 3"/>
                <a:gd name="T2" fmla="*/ 0 w 5"/>
                <a:gd name="T3" fmla="*/ 3 h 3"/>
                <a:gd name="T4" fmla="*/ 5 w 5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5" y="1"/>
                  </a:moveTo>
                  <a:cubicBezTo>
                    <a:pt x="4" y="2"/>
                    <a:pt x="2" y="3"/>
                    <a:pt x="0" y="3"/>
                  </a:cubicBezTo>
                  <a:cubicBezTo>
                    <a:pt x="0" y="1"/>
                    <a:pt x="2" y="0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27"/>
            <p:cNvSpPr/>
            <p:nvPr/>
          </p:nvSpPr>
          <p:spPr bwMode="auto">
            <a:xfrm>
              <a:off x="3242" y="1382"/>
              <a:ext cx="21" cy="11"/>
            </a:xfrm>
            <a:custGeom>
              <a:avLst/>
              <a:gdLst>
                <a:gd name="T0" fmla="*/ 8 w 8"/>
                <a:gd name="T1" fmla="*/ 0 h 4"/>
                <a:gd name="T2" fmla="*/ 0 w 8"/>
                <a:gd name="T3" fmla="*/ 4 h 4"/>
                <a:gd name="T4" fmla="*/ 8 w 8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cubicBezTo>
                    <a:pt x="7" y="3"/>
                    <a:pt x="3" y="3"/>
                    <a:pt x="0" y="4"/>
                  </a:cubicBezTo>
                  <a:cubicBezTo>
                    <a:pt x="1" y="1"/>
                    <a:pt x="4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28"/>
            <p:cNvSpPr/>
            <p:nvPr/>
          </p:nvSpPr>
          <p:spPr bwMode="auto">
            <a:xfrm>
              <a:off x="3225" y="1393"/>
              <a:ext cx="17" cy="8"/>
            </a:xfrm>
            <a:custGeom>
              <a:avLst/>
              <a:gdLst>
                <a:gd name="T0" fmla="*/ 2 w 6"/>
                <a:gd name="T1" fmla="*/ 0 h 3"/>
                <a:gd name="T2" fmla="*/ 5 w 6"/>
                <a:gd name="T3" fmla="*/ 0 h 3"/>
                <a:gd name="T4" fmla="*/ 6 w 6"/>
                <a:gd name="T5" fmla="*/ 1 h 3"/>
                <a:gd name="T6" fmla="*/ 2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2" y="0"/>
                  </a:moveTo>
                  <a:cubicBezTo>
                    <a:pt x="3" y="0"/>
                    <a:pt x="4" y="0"/>
                    <a:pt x="5" y="0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6" y="3"/>
                    <a:pt x="0" y="3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29"/>
            <p:cNvSpPr/>
            <p:nvPr/>
          </p:nvSpPr>
          <p:spPr bwMode="auto">
            <a:xfrm>
              <a:off x="3268" y="1468"/>
              <a:ext cx="14" cy="6"/>
            </a:xfrm>
            <a:custGeom>
              <a:avLst/>
              <a:gdLst>
                <a:gd name="T0" fmla="*/ 0 w 5"/>
                <a:gd name="T1" fmla="*/ 1 h 2"/>
                <a:gd name="T2" fmla="*/ 5 w 5"/>
                <a:gd name="T3" fmla="*/ 0 h 2"/>
                <a:gd name="T4" fmla="*/ 3 w 5"/>
                <a:gd name="T5" fmla="*/ 1 h 2"/>
                <a:gd name="T6" fmla="*/ 0 w 5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0" y="1"/>
                  </a:moveTo>
                  <a:cubicBezTo>
                    <a:pt x="0" y="0"/>
                    <a:pt x="3" y="0"/>
                    <a:pt x="5" y="0"/>
                  </a:cubicBezTo>
                  <a:cubicBezTo>
                    <a:pt x="5" y="1"/>
                    <a:pt x="4" y="2"/>
                    <a:pt x="3" y="1"/>
                  </a:cubicBezTo>
                  <a:cubicBezTo>
                    <a:pt x="2" y="1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30"/>
            <p:cNvSpPr/>
            <p:nvPr/>
          </p:nvSpPr>
          <p:spPr bwMode="auto">
            <a:xfrm>
              <a:off x="2580" y="1709"/>
              <a:ext cx="30" cy="25"/>
            </a:xfrm>
            <a:custGeom>
              <a:avLst/>
              <a:gdLst>
                <a:gd name="T0" fmla="*/ 3 w 11"/>
                <a:gd name="T1" fmla="*/ 9 h 9"/>
                <a:gd name="T2" fmla="*/ 11 w 11"/>
                <a:gd name="T3" fmla="*/ 0 h 9"/>
                <a:gd name="T4" fmla="*/ 5 w 11"/>
                <a:gd name="T5" fmla="*/ 9 h 9"/>
                <a:gd name="T6" fmla="*/ 3 w 11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9">
                  <a:moveTo>
                    <a:pt x="3" y="9"/>
                  </a:moveTo>
                  <a:cubicBezTo>
                    <a:pt x="0" y="9"/>
                    <a:pt x="7" y="1"/>
                    <a:pt x="11" y="0"/>
                  </a:cubicBezTo>
                  <a:cubicBezTo>
                    <a:pt x="10" y="5"/>
                    <a:pt x="5" y="5"/>
                    <a:pt x="5" y="9"/>
                  </a:cubicBezTo>
                  <a:cubicBezTo>
                    <a:pt x="4" y="9"/>
                    <a:pt x="4" y="9"/>
                    <a:pt x="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31"/>
            <p:cNvSpPr/>
            <p:nvPr/>
          </p:nvSpPr>
          <p:spPr bwMode="auto">
            <a:xfrm>
              <a:off x="2489" y="1820"/>
              <a:ext cx="8" cy="9"/>
            </a:xfrm>
            <a:custGeom>
              <a:avLst/>
              <a:gdLst>
                <a:gd name="T0" fmla="*/ 0 w 3"/>
                <a:gd name="T1" fmla="*/ 0 h 3"/>
                <a:gd name="T2" fmla="*/ 3 w 3"/>
                <a:gd name="T3" fmla="*/ 0 h 3"/>
                <a:gd name="T4" fmla="*/ 3 w 3"/>
                <a:gd name="T5" fmla="*/ 3 h 3"/>
                <a:gd name="T6" fmla="*/ 0 w 3"/>
                <a:gd name="T7" fmla="*/ 3 h 3"/>
                <a:gd name="T8" fmla="*/ 0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3" y="1"/>
                    <a:pt x="3" y="2"/>
                    <a:pt x="3" y="3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32"/>
            <p:cNvSpPr/>
            <p:nvPr/>
          </p:nvSpPr>
          <p:spPr bwMode="auto">
            <a:xfrm>
              <a:off x="2421" y="1888"/>
              <a:ext cx="11" cy="11"/>
            </a:xfrm>
            <a:custGeom>
              <a:avLst/>
              <a:gdLst>
                <a:gd name="T0" fmla="*/ 0 w 4"/>
                <a:gd name="T1" fmla="*/ 1 h 4"/>
                <a:gd name="T2" fmla="*/ 4 w 4"/>
                <a:gd name="T3" fmla="*/ 1 h 4"/>
                <a:gd name="T4" fmla="*/ 3 w 4"/>
                <a:gd name="T5" fmla="*/ 4 h 4"/>
                <a:gd name="T6" fmla="*/ 0 w 4"/>
                <a:gd name="T7" fmla="*/ 2 h 4"/>
                <a:gd name="T8" fmla="*/ 0 w 4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cubicBezTo>
                    <a:pt x="2" y="1"/>
                    <a:pt x="3" y="0"/>
                    <a:pt x="4" y="1"/>
                  </a:cubicBezTo>
                  <a:cubicBezTo>
                    <a:pt x="4" y="2"/>
                    <a:pt x="3" y="3"/>
                    <a:pt x="3" y="4"/>
                  </a:cubicBezTo>
                  <a:cubicBezTo>
                    <a:pt x="2" y="4"/>
                    <a:pt x="1" y="3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33"/>
            <p:cNvSpPr/>
            <p:nvPr/>
          </p:nvSpPr>
          <p:spPr bwMode="auto">
            <a:xfrm>
              <a:off x="2400" y="1934"/>
              <a:ext cx="13" cy="16"/>
            </a:xfrm>
            <a:custGeom>
              <a:avLst/>
              <a:gdLst>
                <a:gd name="T0" fmla="*/ 3 w 5"/>
                <a:gd name="T1" fmla="*/ 0 h 6"/>
                <a:gd name="T2" fmla="*/ 5 w 5"/>
                <a:gd name="T3" fmla="*/ 3 h 6"/>
                <a:gd name="T4" fmla="*/ 0 w 5"/>
                <a:gd name="T5" fmla="*/ 3 h 6"/>
                <a:gd name="T6" fmla="*/ 3 w 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cubicBezTo>
                    <a:pt x="5" y="0"/>
                    <a:pt x="4" y="2"/>
                    <a:pt x="5" y="3"/>
                  </a:cubicBezTo>
                  <a:cubicBezTo>
                    <a:pt x="4" y="3"/>
                    <a:pt x="0" y="6"/>
                    <a:pt x="0" y="3"/>
                  </a:cubicBezTo>
                  <a:cubicBezTo>
                    <a:pt x="1" y="2"/>
                    <a:pt x="3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34"/>
            <p:cNvSpPr/>
            <p:nvPr/>
          </p:nvSpPr>
          <p:spPr bwMode="auto">
            <a:xfrm>
              <a:off x="3196" y="1292"/>
              <a:ext cx="81" cy="33"/>
            </a:xfrm>
            <a:custGeom>
              <a:avLst/>
              <a:gdLst>
                <a:gd name="T0" fmla="*/ 11 w 30"/>
                <a:gd name="T1" fmla="*/ 12 h 12"/>
                <a:gd name="T2" fmla="*/ 2 w 30"/>
                <a:gd name="T3" fmla="*/ 2 h 12"/>
                <a:gd name="T4" fmla="*/ 30 w 30"/>
                <a:gd name="T5" fmla="*/ 12 h 12"/>
                <a:gd name="T6" fmla="*/ 24 w 30"/>
                <a:gd name="T7" fmla="*/ 10 h 12"/>
                <a:gd name="T8" fmla="*/ 6 w 30"/>
                <a:gd name="T9" fmla="*/ 2 h 12"/>
                <a:gd name="T10" fmla="*/ 4 w 30"/>
                <a:gd name="T11" fmla="*/ 7 h 12"/>
                <a:gd name="T12" fmla="*/ 8 w 30"/>
                <a:gd name="T13" fmla="*/ 8 h 12"/>
                <a:gd name="T14" fmla="*/ 11 w 30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12">
                  <a:moveTo>
                    <a:pt x="11" y="12"/>
                  </a:moveTo>
                  <a:cubicBezTo>
                    <a:pt x="8" y="9"/>
                    <a:pt x="0" y="10"/>
                    <a:pt x="2" y="2"/>
                  </a:cubicBezTo>
                  <a:cubicBezTo>
                    <a:pt x="12" y="0"/>
                    <a:pt x="25" y="6"/>
                    <a:pt x="30" y="12"/>
                  </a:cubicBezTo>
                  <a:cubicBezTo>
                    <a:pt x="27" y="12"/>
                    <a:pt x="27" y="10"/>
                    <a:pt x="24" y="10"/>
                  </a:cubicBezTo>
                  <a:cubicBezTo>
                    <a:pt x="19" y="6"/>
                    <a:pt x="12" y="4"/>
                    <a:pt x="6" y="2"/>
                  </a:cubicBezTo>
                  <a:cubicBezTo>
                    <a:pt x="4" y="2"/>
                    <a:pt x="1" y="7"/>
                    <a:pt x="4" y="7"/>
                  </a:cubicBezTo>
                  <a:cubicBezTo>
                    <a:pt x="5" y="8"/>
                    <a:pt x="6" y="8"/>
                    <a:pt x="8" y="8"/>
                  </a:cubicBezTo>
                  <a:cubicBezTo>
                    <a:pt x="9" y="10"/>
                    <a:pt x="10" y="10"/>
                    <a:pt x="1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35"/>
            <p:cNvSpPr/>
            <p:nvPr/>
          </p:nvSpPr>
          <p:spPr bwMode="auto">
            <a:xfrm>
              <a:off x="3185" y="1341"/>
              <a:ext cx="116" cy="62"/>
            </a:xfrm>
            <a:custGeom>
              <a:avLst/>
              <a:gdLst>
                <a:gd name="T0" fmla="*/ 0 w 43"/>
                <a:gd name="T1" fmla="*/ 22 h 23"/>
                <a:gd name="T2" fmla="*/ 42 w 43"/>
                <a:gd name="T3" fmla="*/ 8 h 23"/>
                <a:gd name="T4" fmla="*/ 33 w 43"/>
                <a:gd name="T5" fmla="*/ 0 h 23"/>
                <a:gd name="T6" fmla="*/ 39 w 43"/>
                <a:gd name="T7" fmla="*/ 3 h 23"/>
                <a:gd name="T8" fmla="*/ 43 w 43"/>
                <a:gd name="T9" fmla="*/ 6 h 23"/>
                <a:gd name="T10" fmla="*/ 42 w 43"/>
                <a:gd name="T11" fmla="*/ 9 h 23"/>
                <a:gd name="T12" fmla="*/ 39 w 43"/>
                <a:gd name="T13" fmla="*/ 10 h 23"/>
                <a:gd name="T14" fmla="*/ 15 w 43"/>
                <a:gd name="T15" fmla="*/ 18 h 23"/>
                <a:gd name="T16" fmla="*/ 10 w 43"/>
                <a:gd name="T17" fmla="*/ 20 h 23"/>
                <a:gd name="T18" fmla="*/ 0 w 43"/>
                <a:gd name="T19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23">
                  <a:moveTo>
                    <a:pt x="0" y="22"/>
                  </a:moveTo>
                  <a:cubicBezTo>
                    <a:pt x="9" y="17"/>
                    <a:pt x="27" y="11"/>
                    <a:pt x="42" y="8"/>
                  </a:cubicBezTo>
                  <a:cubicBezTo>
                    <a:pt x="41" y="3"/>
                    <a:pt x="30" y="5"/>
                    <a:pt x="33" y="0"/>
                  </a:cubicBezTo>
                  <a:cubicBezTo>
                    <a:pt x="35" y="1"/>
                    <a:pt x="38" y="1"/>
                    <a:pt x="39" y="3"/>
                  </a:cubicBezTo>
                  <a:cubicBezTo>
                    <a:pt x="40" y="4"/>
                    <a:pt x="41" y="6"/>
                    <a:pt x="43" y="6"/>
                  </a:cubicBezTo>
                  <a:cubicBezTo>
                    <a:pt x="43" y="7"/>
                    <a:pt x="42" y="8"/>
                    <a:pt x="42" y="9"/>
                  </a:cubicBezTo>
                  <a:cubicBezTo>
                    <a:pt x="41" y="9"/>
                    <a:pt x="39" y="9"/>
                    <a:pt x="39" y="10"/>
                  </a:cubicBezTo>
                  <a:cubicBezTo>
                    <a:pt x="30" y="11"/>
                    <a:pt x="23" y="15"/>
                    <a:pt x="15" y="18"/>
                  </a:cubicBezTo>
                  <a:cubicBezTo>
                    <a:pt x="12" y="18"/>
                    <a:pt x="10" y="18"/>
                    <a:pt x="10" y="20"/>
                  </a:cubicBezTo>
                  <a:cubicBezTo>
                    <a:pt x="5" y="19"/>
                    <a:pt x="5" y="23"/>
                    <a:pt x="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36"/>
            <p:cNvSpPr/>
            <p:nvPr/>
          </p:nvSpPr>
          <p:spPr bwMode="auto">
            <a:xfrm>
              <a:off x="3115" y="1403"/>
              <a:ext cx="65" cy="22"/>
            </a:xfrm>
            <a:custGeom>
              <a:avLst/>
              <a:gdLst>
                <a:gd name="T0" fmla="*/ 0 w 24"/>
                <a:gd name="T1" fmla="*/ 8 h 8"/>
                <a:gd name="T2" fmla="*/ 24 w 24"/>
                <a:gd name="T3" fmla="*/ 1 h 8"/>
                <a:gd name="T4" fmla="*/ 16 w 24"/>
                <a:gd name="T5" fmla="*/ 3 h 8"/>
                <a:gd name="T6" fmla="*/ 1 w 24"/>
                <a:gd name="T7" fmla="*/ 8 h 8"/>
                <a:gd name="T8" fmla="*/ 0 w 24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8">
                  <a:moveTo>
                    <a:pt x="0" y="8"/>
                  </a:moveTo>
                  <a:cubicBezTo>
                    <a:pt x="7" y="5"/>
                    <a:pt x="13" y="0"/>
                    <a:pt x="24" y="1"/>
                  </a:cubicBezTo>
                  <a:cubicBezTo>
                    <a:pt x="24" y="4"/>
                    <a:pt x="16" y="0"/>
                    <a:pt x="16" y="3"/>
                  </a:cubicBezTo>
                  <a:cubicBezTo>
                    <a:pt x="11" y="5"/>
                    <a:pt x="6" y="7"/>
                    <a:pt x="1" y="8"/>
                  </a:cubicBezTo>
                  <a:cubicBezTo>
                    <a:pt x="1" y="8"/>
                    <a:pt x="0" y="8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37"/>
            <p:cNvSpPr/>
            <p:nvPr/>
          </p:nvSpPr>
          <p:spPr bwMode="auto">
            <a:xfrm>
              <a:off x="2927" y="1433"/>
              <a:ext cx="172" cy="65"/>
            </a:xfrm>
            <a:custGeom>
              <a:avLst/>
              <a:gdLst>
                <a:gd name="T0" fmla="*/ 0 w 64"/>
                <a:gd name="T1" fmla="*/ 24 h 24"/>
                <a:gd name="T2" fmla="*/ 64 w 64"/>
                <a:gd name="T3" fmla="*/ 0 h 24"/>
                <a:gd name="T4" fmla="*/ 56 w 64"/>
                <a:gd name="T5" fmla="*/ 2 h 24"/>
                <a:gd name="T6" fmla="*/ 45 w 64"/>
                <a:gd name="T7" fmla="*/ 7 h 24"/>
                <a:gd name="T8" fmla="*/ 34 w 64"/>
                <a:gd name="T9" fmla="*/ 11 h 24"/>
                <a:gd name="T10" fmla="*/ 26 w 64"/>
                <a:gd name="T11" fmla="*/ 14 h 24"/>
                <a:gd name="T12" fmla="*/ 3 w 64"/>
                <a:gd name="T13" fmla="*/ 24 h 24"/>
                <a:gd name="T14" fmla="*/ 0 w 64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24">
                  <a:moveTo>
                    <a:pt x="0" y="24"/>
                  </a:moveTo>
                  <a:cubicBezTo>
                    <a:pt x="20" y="14"/>
                    <a:pt x="39" y="5"/>
                    <a:pt x="64" y="0"/>
                  </a:cubicBezTo>
                  <a:cubicBezTo>
                    <a:pt x="62" y="2"/>
                    <a:pt x="58" y="1"/>
                    <a:pt x="56" y="2"/>
                  </a:cubicBezTo>
                  <a:cubicBezTo>
                    <a:pt x="53" y="4"/>
                    <a:pt x="47" y="4"/>
                    <a:pt x="45" y="7"/>
                  </a:cubicBezTo>
                  <a:cubicBezTo>
                    <a:pt x="40" y="7"/>
                    <a:pt x="38" y="10"/>
                    <a:pt x="34" y="11"/>
                  </a:cubicBezTo>
                  <a:cubicBezTo>
                    <a:pt x="31" y="12"/>
                    <a:pt x="27" y="11"/>
                    <a:pt x="26" y="14"/>
                  </a:cubicBezTo>
                  <a:cubicBezTo>
                    <a:pt x="17" y="17"/>
                    <a:pt x="11" y="21"/>
                    <a:pt x="3" y="24"/>
                  </a:cubicBezTo>
                  <a:cubicBezTo>
                    <a:pt x="2" y="24"/>
                    <a:pt x="1" y="24"/>
                    <a:pt x="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38"/>
            <p:cNvSpPr/>
            <p:nvPr/>
          </p:nvSpPr>
          <p:spPr bwMode="auto">
            <a:xfrm>
              <a:off x="2811" y="1541"/>
              <a:ext cx="22" cy="14"/>
            </a:xfrm>
            <a:custGeom>
              <a:avLst/>
              <a:gdLst>
                <a:gd name="T0" fmla="*/ 0 w 8"/>
                <a:gd name="T1" fmla="*/ 5 h 5"/>
                <a:gd name="T2" fmla="*/ 8 w 8"/>
                <a:gd name="T3" fmla="*/ 0 h 5"/>
                <a:gd name="T4" fmla="*/ 0 w 8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0" y="5"/>
                  </a:moveTo>
                  <a:cubicBezTo>
                    <a:pt x="1" y="3"/>
                    <a:pt x="4" y="1"/>
                    <a:pt x="8" y="0"/>
                  </a:cubicBezTo>
                  <a:cubicBezTo>
                    <a:pt x="6" y="3"/>
                    <a:pt x="4" y="5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39"/>
            <p:cNvSpPr/>
            <p:nvPr/>
          </p:nvSpPr>
          <p:spPr bwMode="auto">
            <a:xfrm>
              <a:off x="2782" y="1555"/>
              <a:ext cx="27" cy="22"/>
            </a:xfrm>
            <a:custGeom>
              <a:avLst/>
              <a:gdLst>
                <a:gd name="T0" fmla="*/ 0 w 10"/>
                <a:gd name="T1" fmla="*/ 8 h 8"/>
                <a:gd name="T2" fmla="*/ 10 w 10"/>
                <a:gd name="T3" fmla="*/ 0 h 8"/>
                <a:gd name="T4" fmla="*/ 6 w 10"/>
                <a:gd name="T5" fmla="*/ 4 h 8"/>
                <a:gd name="T6" fmla="*/ 1 w 10"/>
                <a:gd name="T7" fmla="*/ 8 h 8"/>
                <a:gd name="T8" fmla="*/ 0 w 10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0" y="8"/>
                  </a:moveTo>
                  <a:cubicBezTo>
                    <a:pt x="2" y="4"/>
                    <a:pt x="5" y="1"/>
                    <a:pt x="10" y="0"/>
                  </a:cubicBezTo>
                  <a:cubicBezTo>
                    <a:pt x="10" y="3"/>
                    <a:pt x="6" y="1"/>
                    <a:pt x="6" y="4"/>
                  </a:cubicBezTo>
                  <a:cubicBezTo>
                    <a:pt x="5" y="5"/>
                    <a:pt x="2" y="6"/>
                    <a:pt x="1" y="8"/>
                  </a:cubicBezTo>
                  <a:cubicBezTo>
                    <a:pt x="1" y="8"/>
                    <a:pt x="0" y="8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40"/>
            <p:cNvSpPr/>
            <p:nvPr/>
          </p:nvSpPr>
          <p:spPr bwMode="auto">
            <a:xfrm>
              <a:off x="2728" y="1593"/>
              <a:ext cx="22" cy="16"/>
            </a:xfrm>
            <a:custGeom>
              <a:avLst/>
              <a:gdLst>
                <a:gd name="T0" fmla="*/ 0 w 8"/>
                <a:gd name="T1" fmla="*/ 6 h 6"/>
                <a:gd name="T2" fmla="*/ 8 w 8"/>
                <a:gd name="T3" fmla="*/ 0 h 6"/>
                <a:gd name="T4" fmla="*/ 6 w 8"/>
                <a:gd name="T5" fmla="*/ 2 h 6"/>
                <a:gd name="T6" fmla="*/ 1 w 8"/>
                <a:gd name="T7" fmla="*/ 6 h 6"/>
                <a:gd name="T8" fmla="*/ 0 w 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0" y="6"/>
                  </a:moveTo>
                  <a:cubicBezTo>
                    <a:pt x="2" y="3"/>
                    <a:pt x="4" y="1"/>
                    <a:pt x="8" y="0"/>
                  </a:cubicBezTo>
                  <a:cubicBezTo>
                    <a:pt x="8" y="1"/>
                    <a:pt x="7" y="1"/>
                    <a:pt x="6" y="2"/>
                  </a:cubicBezTo>
                  <a:cubicBezTo>
                    <a:pt x="5" y="4"/>
                    <a:pt x="3" y="5"/>
                    <a:pt x="1" y="6"/>
                  </a:cubicBezTo>
                  <a:cubicBezTo>
                    <a:pt x="1" y="6"/>
                    <a:pt x="1" y="6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41"/>
            <p:cNvSpPr/>
            <p:nvPr/>
          </p:nvSpPr>
          <p:spPr bwMode="auto">
            <a:xfrm>
              <a:off x="2688" y="1620"/>
              <a:ext cx="24" cy="19"/>
            </a:xfrm>
            <a:custGeom>
              <a:avLst/>
              <a:gdLst>
                <a:gd name="T0" fmla="*/ 0 w 9"/>
                <a:gd name="T1" fmla="*/ 6 h 7"/>
                <a:gd name="T2" fmla="*/ 9 w 9"/>
                <a:gd name="T3" fmla="*/ 0 h 7"/>
                <a:gd name="T4" fmla="*/ 7 w 9"/>
                <a:gd name="T5" fmla="*/ 2 h 7"/>
                <a:gd name="T6" fmla="*/ 0 w 9"/>
                <a:gd name="T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7">
                  <a:moveTo>
                    <a:pt x="0" y="6"/>
                  </a:moveTo>
                  <a:cubicBezTo>
                    <a:pt x="2" y="3"/>
                    <a:pt x="5" y="1"/>
                    <a:pt x="9" y="0"/>
                  </a:cubicBezTo>
                  <a:cubicBezTo>
                    <a:pt x="9" y="1"/>
                    <a:pt x="8" y="2"/>
                    <a:pt x="7" y="2"/>
                  </a:cubicBezTo>
                  <a:cubicBezTo>
                    <a:pt x="4" y="3"/>
                    <a:pt x="4" y="7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42"/>
            <p:cNvSpPr/>
            <p:nvPr/>
          </p:nvSpPr>
          <p:spPr bwMode="auto">
            <a:xfrm>
              <a:off x="2658" y="1644"/>
              <a:ext cx="22" cy="14"/>
            </a:xfrm>
            <a:custGeom>
              <a:avLst/>
              <a:gdLst>
                <a:gd name="T0" fmla="*/ 0 w 8"/>
                <a:gd name="T1" fmla="*/ 5 h 5"/>
                <a:gd name="T2" fmla="*/ 8 w 8"/>
                <a:gd name="T3" fmla="*/ 0 h 5"/>
                <a:gd name="T4" fmla="*/ 5 w 8"/>
                <a:gd name="T5" fmla="*/ 3 h 5"/>
                <a:gd name="T6" fmla="*/ 2 w 8"/>
                <a:gd name="T7" fmla="*/ 5 h 5"/>
                <a:gd name="T8" fmla="*/ 0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0" y="5"/>
                  </a:moveTo>
                  <a:cubicBezTo>
                    <a:pt x="2" y="2"/>
                    <a:pt x="4" y="0"/>
                    <a:pt x="8" y="0"/>
                  </a:cubicBezTo>
                  <a:cubicBezTo>
                    <a:pt x="7" y="1"/>
                    <a:pt x="6" y="2"/>
                    <a:pt x="5" y="3"/>
                  </a:cubicBezTo>
                  <a:cubicBezTo>
                    <a:pt x="4" y="3"/>
                    <a:pt x="3" y="4"/>
                    <a:pt x="2" y="5"/>
                  </a:cubicBezTo>
                  <a:cubicBezTo>
                    <a:pt x="1" y="5"/>
                    <a:pt x="1" y="5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43"/>
            <p:cNvSpPr/>
            <p:nvPr/>
          </p:nvSpPr>
          <p:spPr bwMode="auto">
            <a:xfrm>
              <a:off x="2626" y="1666"/>
              <a:ext cx="19" cy="16"/>
            </a:xfrm>
            <a:custGeom>
              <a:avLst/>
              <a:gdLst>
                <a:gd name="T0" fmla="*/ 0 w 7"/>
                <a:gd name="T1" fmla="*/ 6 h 6"/>
                <a:gd name="T2" fmla="*/ 7 w 7"/>
                <a:gd name="T3" fmla="*/ 0 h 6"/>
                <a:gd name="T4" fmla="*/ 4 w 7"/>
                <a:gd name="T5" fmla="*/ 4 h 6"/>
                <a:gd name="T6" fmla="*/ 0 w 7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0" y="6"/>
                  </a:moveTo>
                  <a:cubicBezTo>
                    <a:pt x="2" y="4"/>
                    <a:pt x="3" y="1"/>
                    <a:pt x="7" y="0"/>
                  </a:cubicBezTo>
                  <a:cubicBezTo>
                    <a:pt x="7" y="2"/>
                    <a:pt x="5" y="3"/>
                    <a:pt x="4" y="4"/>
                  </a:cubicBezTo>
                  <a:cubicBezTo>
                    <a:pt x="2" y="4"/>
                    <a:pt x="2" y="6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44"/>
            <p:cNvSpPr/>
            <p:nvPr/>
          </p:nvSpPr>
          <p:spPr bwMode="auto">
            <a:xfrm>
              <a:off x="2604" y="1682"/>
              <a:ext cx="19" cy="19"/>
            </a:xfrm>
            <a:custGeom>
              <a:avLst/>
              <a:gdLst>
                <a:gd name="T0" fmla="*/ 0 w 7"/>
                <a:gd name="T1" fmla="*/ 7 h 7"/>
                <a:gd name="T2" fmla="*/ 7 w 7"/>
                <a:gd name="T3" fmla="*/ 0 h 7"/>
                <a:gd name="T4" fmla="*/ 2 w 7"/>
                <a:gd name="T5" fmla="*/ 7 h 7"/>
                <a:gd name="T6" fmla="*/ 0 w 7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0" y="7"/>
                  </a:moveTo>
                  <a:cubicBezTo>
                    <a:pt x="2" y="4"/>
                    <a:pt x="4" y="2"/>
                    <a:pt x="7" y="0"/>
                  </a:cubicBezTo>
                  <a:cubicBezTo>
                    <a:pt x="6" y="3"/>
                    <a:pt x="3" y="4"/>
                    <a:pt x="2" y="7"/>
                  </a:cubicBezTo>
                  <a:cubicBezTo>
                    <a:pt x="1" y="7"/>
                    <a:pt x="1" y="7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45"/>
            <p:cNvSpPr/>
            <p:nvPr/>
          </p:nvSpPr>
          <p:spPr bwMode="auto">
            <a:xfrm>
              <a:off x="2572" y="1701"/>
              <a:ext cx="32" cy="33"/>
            </a:xfrm>
            <a:custGeom>
              <a:avLst/>
              <a:gdLst>
                <a:gd name="T0" fmla="*/ 8 w 12"/>
                <a:gd name="T1" fmla="*/ 3 h 12"/>
                <a:gd name="T2" fmla="*/ 12 w 12"/>
                <a:gd name="T3" fmla="*/ 0 h 12"/>
                <a:gd name="T4" fmla="*/ 9 w 12"/>
                <a:gd name="T5" fmla="*/ 5 h 12"/>
                <a:gd name="T6" fmla="*/ 0 w 12"/>
                <a:gd name="T7" fmla="*/ 12 h 12"/>
                <a:gd name="T8" fmla="*/ 8 w 12"/>
                <a:gd name="T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8" y="3"/>
                  </a:moveTo>
                  <a:cubicBezTo>
                    <a:pt x="10" y="3"/>
                    <a:pt x="10" y="0"/>
                    <a:pt x="12" y="0"/>
                  </a:cubicBezTo>
                  <a:cubicBezTo>
                    <a:pt x="12" y="2"/>
                    <a:pt x="9" y="2"/>
                    <a:pt x="9" y="5"/>
                  </a:cubicBezTo>
                  <a:cubicBezTo>
                    <a:pt x="6" y="7"/>
                    <a:pt x="4" y="11"/>
                    <a:pt x="0" y="12"/>
                  </a:cubicBezTo>
                  <a:cubicBezTo>
                    <a:pt x="2" y="8"/>
                    <a:pt x="6" y="7"/>
                    <a:pt x="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46"/>
            <p:cNvSpPr/>
            <p:nvPr/>
          </p:nvSpPr>
          <p:spPr bwMode="auto">
            <a:xfrm>
              <a:off x="2540" y="1709"/>
              <a:ext cx="54" cy="52"/>
            </a:xfrm>
            <a:custGeom>
              <a:avLst/>
              <a:gdLst>
                <a:gd name="T0" fmla="*/ 0 w 20"/>
                <a:gd name="T1" fmla="*/ 19 h 19"/>
                <a:gd name="T2" fmla="*/ 20 w 20"/>
                <a:gd name="T3" fmla="*/ 0 h 19"/>
                <a:gd name="T4" fmla="*/ 12 w 20"/>
                <a:gd name="T5" fmla="*/ 9 h 19"/>
                <a:gd name="T6" fmla="*/ 5 w 20"/>
                <a:gd name="T7" fmla="*/ 15 h 19"/>
                <a:gd name="T8" fmla="*/ 0 w 20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0" y="19"/>
                  </a:moveTo>
                  <a:cubicBezTo>
                    <a:pt x="6" y="12"/>
                    <a:pt x="13" y="6"/>
                    <a:pt x="20" y="0"/>
                  </a:cubicBezTo>
                  <a:cubicBezTo>
                    <a:pt x="18" y="4"/>
                    <a:pt x="14" y="5"/>
                    <a:pt x="12" y="9"/>
                  </a:cubicBezTo>
                  <a:cubicBezTo>
                    <a:pt x="9" y="10"/>
                    <a:pt x="8" y="14"/>
                    <a:pt x="5" y="15"/>
                  </a:cubicBezTo>
                  <a:cubicBezTo>
                    <a:pt x="2" y="16"/>
                    <a:pt x="2" y="18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47"/>
            <p:cNvSpPr/>
            <p:nvPr/>
          </p:nvSpPr>
          <p:spPr bwMode="auto">
            <a:xfrm>
              <a:off x="2516" y="1761"/>
              <a:ext cx="16" cy="24"/>
            </a:xfrm>
            <a:custGeom>
              <a:avLst/>
              <a:gdLst>
                <a:gd name="T0" fmla="*/ 0 w 6"/>
                <a:gd name="T1" fmla="*/ 9 h 9"/>
                <a:gd name="T2" fmla="*/ 6 w 6"/>
                <a:gd name="T3" fmla="*/ 2 h 9"/>
                <a:gd name="T4" fmla="*/ 0 w 6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9">
                  <a:moveTo>
                    <a:pt x="0" y="9"/>
                  </a:moveTo>
                  <a:cubicBezTo>
                    <a:pt x="4" y="6"/>
                    <a:pt x="3" y="0"/>
                    <a:pt x="6" y="2"/>
                  </a:cubicBezTo>
                  <a:cubicBezTo>
                    <a:pt x="5" y="5"/>
                    <a:pt x="3" y="7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48"/>
            <p:cNvSpPr/>
            <p:nvPr/>
          </p:nvSpPr>
          <p:spPr bwMode="auto">
            <a:xfrm>
              <a:off x="2467" y="1793"/>
              <a:ext cx="43" cy="44"/>
            </a:xfrm>
            <a:custGeom>
              <a:avLst/>
              <a:gdLst>
                <a:gd name="T0" fmla="*/ 12 w 16"/>
                <a:gd name="T1" fmla="*/ 3 h 16"/>
                <a:gd name="T2" fmla="*/ 16 w 16"/>
                <a:gd name="T3" fmla="*/ 0 h 16"/>
                <a:gd name="T4" fmla="*/ 13 w 16"/>
                <a:gd name="T5" fmla="*/ 4 h 16"/>
                <a:gd name="T6" fmla="*/ 8 w 16"/>
                <a:gd name="T7" fmla="*/ 9 h 16"/>
                <a:gd name="T8" fmla="*/ 0 w 16"/>
                <a:gd name="T9" fmla="*/ 16 h 16"/>
                <a:gd name="T10" fmla="*/ 1 w 16"/>
                <a:gd name="T11" fmla="*/ 14 h 16"/>
                <a:gd name="T12" fmla="*/ 12 w 16"/>
                <a:gd name="T1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6">
                  <a:moveTo>
                    <a:pt x="12" y="3"/>
                  </a:moveTo>
                  <a:cubicBezTo>
                    <a:pt x="14" y="2"/>
                    <a:pt x="14" y="1"/>
                    <a:pt x="16" y="0"/>
                  </a:cubicBezTo>
                  <a:cubicBezTo>
                    <a:pt x="15" y="2"/>
                    <a:pt x="14" y="2"/>
                    <a:pt x="13" y="4"/>
                  </a:cubicBezTo>
                  <a:cubicBezTo>
                    <a:pt x="12" y="6"/>
                    <a:pt x="10" y="7"/>
                    <a:pt x="8" y="9"/>
                  </a:cubicBezTo>
                  <a:cubicBezTo>
                    <a:pt x="5" y="11"/>
                    <a:pt x="3" y="15"/>
                    <a:pt x="0" y="16"/>
                  </a:cubicBezTo>
                  <a:cubicBezTo>
                    <a:pt x="0" y="15"/>
                    <a:pt x="1" y="15"/>
                    <a:pt x="1" y="14"/>
                  </a:cubicBezTo>
                  <a:cubicBezTo>
                    <a:pt x="5" y="11"/>
                    <a:pt x="9" y="7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49"/>
            <p:cNvSpPr/>
            <p:nvPr/>
          </p:nvSpPr>
          <p:spPr bwMode="auto">
            <a:xfrm>
              <a:off x="2470" y="1801"/>
              <a:ext cx="29" cy="30"/>
            </a:xfrm>
            <a:custGeom>
              <a:avLst/>
              <a:gdLst>
                <a:gd name="T0" fmla="*/ 0 w 11"/>
                <a:gd name="T1" fmla="*/ 11 h 11"/>
                <a:gd name="T2" fmla="*/ 11 w 11"/>
                <a:gd name="T3" fmla="*/ 0 h 11"/>
                <a:gd name="T4" fmla="*/ 0 w 11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cubicBezTo>
                    <a:pt x="2" y="6"/>
                    <a:pt x="7" y="3"/>
                    <a:pt x="11" y="0"/>
                  </a:cubicBezTo>
                  <a:cubicBezTo>
                    <a:pt x="8" y="4"/>
                    <a:pt x="4" y="8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50"/>
            <p:cNvSpPr/>
            <p:nvPr/>
          </p:nvSpPr>
          <p:spPr bwMode="auto">
            <a:xfrm>
              <a:off x="2427" y="1837"/>
              <a:ext cx="40" cy="40"/>
            </a:xfrm>
            <a:custGeom>
              <a:avLst/>
              <a:gdLst>
                <a:gd name="T0" fmla="*/ 0 w 15"/>
                <a:gd name="T1" fmla="*/ 15 h 15"/>
                <a:gd name="T2" fmla="*/ 15 w 15"/>
                <a:gd name="T3" fmla="*/ 0 h 15"/>
                <a:gd name="T4" fmla="*/ 12 w 15"/>
                <a:gd name="T5" fmla="*/ 4 h 15"/>
                <a:gd name="T6" fmla="*/ 7 w 15"/>
                <a:gd name="T7" fmla="*/ 9 h 15"/>
                <a:gd name="T8" fmla="*/ 0 w 15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0" y="15"/>
                  </a:moveTo>
                  <a:cubicBezTo>
                    <a:pt x="4" y="10"/>
                    <a:pt x="9" y="5"/>
                    <a:pt x="15" y="0"/>
                  </a:cubicBezTo>
                  <a:cubicBezTo>
                    <a:pt x="14" y="2"/>
                    <a:pt x="12" y="2"/>
                    <a:pt x="12" y="4"/>
                  </a:cubicBezTo>
                  <a:cubicBezTo>
                    <a:pt x="12" y="7"/>
                    <a:pt x="7" y="6"/>
                    <a:pt x="7" y="9"/>
                  </a:cubicBezTo>
                  <a:cubicBezTo>
                    <a:pt x="4" y="10"/>
                    <a:pt x="3" y="1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51"/>
            <p:cNvSpPr/>
            <p:nvPr/>
          </p:nvSpPr>
          <p:spPr bwMode="auto">
            <a:xfrm>
              <a:off x="2384" y="1877"/>
              <a:ext cx="43" cy="52"/>
            </a:xfrm>
            <a:custGeom>
              <a:avLst/>
              <a:gdLst>
                <a:gd name="T0" fmla="*/ 2 w 16"/>
                <a:gd name="T1" fmla="*/ 19 h 19"/>
                <a:gd name="T2" fmla="*/ 12 w 16"/>
                <a:gd name="T3" fmla="*/ 1 h 19"/>
                <a:gd name="T4" fmla="*/ 16 w 16"/>
                <a:gd name="T5" fmla="*/ 1 h 19"/>
                <a:gd name="T6" fmla="*/ 7 w 16"/>
                <a:gd name="T7" fmla="*/ 14 h 19"/>
                <a:gd name="T8" fmla="*/ 7 w 16"/>
                <a:gd name="T9" fmla="*/ 15 h 19"/>
                <a:gd name="T10" fmla="*/ 2 w 16"/>
                <a:gd name="T1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9">
                  <a:moveTo>
                    <a:pt x="2" y="19"/>
                  </a:moveTo>
                  <a:cubicBezTo>
                    <a:pt x="0" y="13"/>
                    <a:pt x="13" y="9"/>
                    <a:pt x="12" y="1"/>
                  </a:cubicBezTo>
                  <a:cubicBezTo>
                    <a:pt x="13" y="0"/>
                    <a:pt x="14" y="2"/>
                    <a:pt x="16" y="1"/>
                  </a:cubicBezTo>
                  <a:cubicBezTo>
                    <a:pt x="13" y="6"/>
                    <a:pt x="10" y="9"/>
                    <a:pt x="7" y="14"/>
                  </a:cubicBezTo>
                  <a:cubicBezTo>
                    <a:pt x="7" y="14"/>
                    <a:pt x="7" y="15"/>
                    <a:pt x="7" y="15"/>
                  </a:cubicBezTo>
                  <a:cubicBezTo>
                    <a:pt x="4" y="15"/>
                    <a:pt x="2" y="15"/>
                    <a:pt x="2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52"/>
            <p:cNvSpPr/>
            <p:nvPr/>
          </p:nvSpPr>
          <p:spPr bwMode="auto">
            <a:xfrm>
              <a:off x="2389" y="1937"/>
              <a:ext cx="24" cy="13"/>
            </a:xfrm>
            <a:custGeom>
              <a:avLst/>
              <a:gdLst>
                <a:gd name="T0" fmla="*/ 9 w 9"/>
                <a:gd name="T1" fmla="*/ 2 h 5"/>
                <a:gd name="T2" fmla="*/ 7 w 9"/>
                <a:gd name="T3" fmla="*/ 4 h 5"/>
                <a:gd name="T4" fmla="*/ 3 w 9"/>
                <a:gd name="T5" fmla="*/ 0 h 5"/>
                <a:gd name="T6" fmla="*/ 4 w 9"/>
                <a:gd name="T7" fmla="*/ 2 h 5"/>
                <a:gd name="T8" fmla="*/ 9 w 9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9" y="2"/>
                  </a:moveTo>
                  <a:cubicBezTo>
                    <a:pt x="8" y="3"/>
                    <a:pt x="7" y="3"/>
                    <a:pt x="7" y="4"/>
                  </a:cubicBezTo>
                  <a:cubicBezTo>
                    <a:pt x="4" y="5"/>
                    <a:pt x="0" y="1"/>
                    <a:pt x="3" y="0"/>
                  </a:cubicBezTo>
                  <a:cubicBezTo>
                    <a:pt x="3" y="1"/>
                    <a:pt x="3" y="2"/>
                    <a:pt x="4" y="2"/>
                  </a:cubicBezTo>
                  <a:cubicBezTo>
                    <a:pt x="4" y="5"/>
                    <a:pt x="8" y="2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53"/>
            <p:cNvSpPr/>
            <p:nvPr/>
          </p:nvSpPr>
          <p:spPr bwMode="auto">
            <a:xfrm>
              <a:off x="2408" y="1880"/>
              <a:ext cx="46" cy="51"/>
            </a:xfrm>
            <a:custGeom>
              <a:avLst/>
              <a:gdLst>
                <a:gd name="T0" fmla="*/ 17 w 17"/>
                <a:gd name="T1" fmla="*/ 0 h 19"/>
                <a:gd name="T2" fmla="*/ 0 w 17"/>
                <a:gd name="T3" fmla="*/ 19 h 19"/>
                <a:gd name="T4" fmla="*/ 3 w 17"/>
                <a:gd name="T5" fmla="*/ 14 h 19"/>
                <a:gd name="T6" fmla="*/ 5 w 17"/>
                <a:gd name="T7" fmla="*/ 10 h 19"/>
                <a:gd name="T8" fmla="*/ 8 w 17"/>
                <a:gd name="T9" fmla="*/ 8 h 19"/>
                <a:gd name="T10" fmla="*/ 17 w 17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9">
                  <a:moveTo>
                    <a:pt x="17" y="0"/>
                  </a:moveTo>
                  <a:cubicBezTo>
                    <a:pt x="11" y="6"/>
                    <a:pt x="7" y="13"/>
                    <a:pt x="0" y="19"/>
                  </a:cubicBezTo>
                  <a:cubicBezTo>
                    <a:pt x="0" y="16"/>
                    <a:pt x="3" y="16"/>
                    <a:pt x="3" y="14"/>
                  </a:cubicBezTo>
                  <a:cubicBezTo>
                    <a:pt x="3" y="12"/>
                    <a:pt x="5" y="12"/>
                    <a:pt x="5" y="10"/>
                  </a:cubicBezTo>
                  <a:cubicBezTo>
                    <a:pt x="7" y="10"/>
                    <a:pt x="7" y="9"/>
                    <a:pt x="8" y="8"/>
                  </a:cubicBezTo>
                  <a:cubicBezTo>
                    <a:pt x="12" y="6"/>
                    <a:pt x="13" y="2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54"/>
            <p:cNvSpPr/>
            <p:nvPr/>
          </p:nvSpPr>
          <p:spPr bwMode="auto">
            <a:xfrm>
              <a:off x="2430" y="1872"/>
              <a:ext cx="29" cy="30"/>
            </a:xfrm>
            <a:custGeom>
              <a:avLst/>
              <a:gdLst>
                <a:gd name="T0" fmla="*/ 0 w 11"/>
                <a:gd name="T1" fmla="*/ 10 h 11"/>
                <a:gd name="T2" fmla="*/ 11 w 11"/>
                <a:gd name="T3" fmla="*/ 0 h 11"/>
                <a:gd name="T4" fmla="*/ 9 w 11"/>
                <a:gd name="T5" fmla="*/ 3 h 11"/>
                <a:gd name="T6" fmla="*/ 0 w 11"/>
                <a:gd name="T7" fmla="*/ 11 h 11"/>
                <a:gd name="T8" fmla="*/ 0 w 11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0" y="10"/>
                  </a:moveTo>
                  <a:cubicBezTo>
                    <a:pt x="4" y="7"/>
                    <a:pt x="7" y="2"/>
                    <a:pt x="11" y="0"/>
                  </a:cubicBezTo>
                  <a:cubicBezTo>
                    <a:pt x="11" y="1"/>
                    <a:pt x="9" y="2"/>
                    <a:pt x="9" y="3"/>
                  </a:cubicBezTo>
                  <a:cubicBezTo>
                    <a:pt x="5" y="5"/>
                    <a:pt x="4" y="9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55"/>
            <p:cNvSpPr/>
            <p:nvPr/>
          </p:nvSpPr>
          <p:spPr bwMode="auto">
            <a:xfrm>
              <a:off x="2459" y="1845"/>
              <a:ext cx="27" cy="27"/>
            </a:xfrm>
            <a:custGeom>
              <a:avLst/>
              <a:gdLst>
                <a:gd name="T0" fmla="*/ 10 w 10"/>
                <a:gd name="T1" fmla="*/ 0 h 10"/>
                <a:gd name="T2" fmla="*/ 0 w 10"/>
                <a:gd name="T3" fmla="*/ 10 h 10"/>
                <a:gd name="T4" fmla="*/ 0 w 10"/>
                <a:gd name="T5" fmla="*/ 8 h 10"/>
                <a:gd name="T6" fmla="*/ 5 w 10"/>
                <a:gd name="T7" fmla="*/ 3 h 10"/>
                <a:gd name="T8" fmla="*/ 10 w 10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cubicBezTo>
                    <a:pt x="7" y="4"/>
                    <a:pt x="4" y="7"/>
                    <a:pt x="0" y="10"/>
                  </a:cubicBezTo>
                  <a:cubicBezTo>
                    <a:pt x="0" y="9"/>
                    <a:pt x="0" y="9"/>
                    <a:pt x="0" y="8"/>
                  </a:cubicBezTo>
                  <a:cubicBezTo>
                    <a:pt x="0" y="5"/>
                    <a:pt x="5" y="7"/>
                    <a:pt x="5" y="3"/>
                  </a:cubicBezTo>
                  <a:cubicBezTo>
                    <a:pt x="8" y="3"/>
                    <a:pt x="7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56"/>
            <p:cNvSpPr/>
            <p:nvPr/>
          </p:nvSpPr>
          <p:spPr bwMode="auto">
            <a:xfrm>
              <a:off x="2491" y="1815"/>
              <a:ext cx="30" cy="22"/>
            </a:xfrm>
            <a:custGeom>
              <a:avLst/>
              <a:gdLst>
                <a:gd name="T0" fmla="*/ 0 w 11"/>
                <a:gd name="T1" fmla="*/ 8 h 8"/>
                <a:gd name="T2" fmla="*/ 5 w 11"/>
                <a:gd name="T3" fmla="*/ 2 h 8"/>
                <a:gd name="T4" fmla="*/ 7 w 11"/>
                <a:gd name="T5" fmla="*/ 0 h 8"/>
                <a:gd name="T6" fmla="*/ 9 w 11"/>
                <a:gd name="T7" fmla="*/ 0 h 8"/>
                <a:gd name="T8" fmla="*/ 0 w 11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0" y="8"/>
                  </a:moveTo>
                  <a:cubicBezTo>
                    <a:pt x="1" y="5"/>
                    <a:pt x="5" y="5"/>
                    <a:pt x="5" y="2"/>
                  </a:cubicBezTo>
                  <a:cubicBezTo>
                    <a:pt x="6" y="2"/>
                    <a:pt x="7" y="1"/>
                    <a:pt x="7" y="0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11" y="4"/>
                    <a:pt x="3" y="3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57"/>
            <p:cNvSpPr/>
            <p:nvPr/>
          </p:nvSpPr>
          <p:spPr bwMode="auto">
            <a:xfrm>
              <a:off x="2510" y="1791"/>
              <a:ext cx="24" cy="24"/>
            </a:xfrm>
            <a:custGeom>
              <a:avLst/>
              <a:gdLst>
                <a:gd name="T0" fmla="*/ 9 w 9"/>
                <a:gd name="T1" fmla="*/ 0 h 9"/>
                <a:gd name="T2" fmla="*/ 2 w 9"/>
                <a:gd name="T3" fmla="*/ 9 h 9"/>
                <a:gd name="T4" fmla="*/ 0 w 9"/>
                <a:gd name="T5" fmla="*/ 9 h 9"/>
                <a:gd name="T6" fmla="*/ 6 w 9"/>
                <a:gd name="T7" fmla="*/ 2 h 9"/>
                <a:gd name="T8" fmla="*/ 9 w 9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9" y="0"/>
                  </a:moveTo>
                  <a:cubicBezTo>
                    <a:pt x="9" y="5"/>
                    <a:pt x="5" y="6"/>
                    <a:pt x="2" y="9"/>
                  </a:cubicBezTo>
                  <a:cubicBezTo>
                    <a:pt x="1" y="9"/>
                    <a:pt x="0" y="9"/>
                    <a:pt x="0" y="9"/>
                  </a:cubicBezTo>
                  <a:cubicBezTo>
                    <a:pt x="1" y="6"/>
                    <a:pt x="6" y="7"/>
                    <a:pt x="6" y="2"/>
                  </a:cubicBezTo>
                  <a:cubicBezTo>
                    <a:pt x="7" y="2"/>
                    <a:pt x="8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58"/>
            <p:cNvSpPr/>
            <p:nvPr/>
          </p:nvSpPr>
          <p:spPr bwMode="auto">
            <a:xfrm>
              <a:off x="2534" y="1766"/>
              <a:ext cx="22" cy="25"/>
            </a:xfrm>
            <a:custGeom>
              <a:avLst/>
              <a:gdLst>
                <a:gd name="T0" fmla="*/ 3 w 8"/>
                <a:gd name="T1" fmla="*/ 5 h 9"/>
                <a:gd name="T2" fmla="*/ 8 w 8"/>
                <a:gd name="T3" fmla="*/ 2 h 9"/>
                <a:gd name="T4" fmla="*/ 5 w 8"/>
                <a:gd name="T5" fmla="*/ 5 h 9"/>
                <a:gd name="T6" fmla="*/ 2 w 8"/>
                <a:gd name="T7" fmla="*/ 9 h 9"/>
                <a:gd name="T8" fmla="*/ 0 w 8"/>
                <a:gd name="T9" fmla="*/ 9 h 9"/>
                <a:gd name="T10" fmla="*/ 3 w 8"/>
                <a:gd name="T11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3" y="5"/>
                  </a:moveTo>
                  <a:cubicBezTo>
                    <a:pt x="6" y="6"/>
                    <a:pt x="4" y="0"/>
                    <a:pt x="8" y="2"/>
                  </a:cubicBezTo>
                  <a:cubicBezTo>
                    <a:pt x="7" y="3"/>
                    <a:pt x="6" y="4"/>
                    <a:pt x="5" y="5"/>
                  </a:cubicBezTo>
                  <a:cubicBezTo>
                    <a:pt x="4" y="7"/>
                    <a:pt x="1" y="6"/>
                    <a:pt x="2" y="9"/>
                  </a:cubicBezTo>
                  <a:cubicBezTo>
                    <a:pt x="1" y="9"/>
                    <a:pt x="1" y="9"/>
                    <a:pt x="0" y="9"/>
                  </a:cubicBezTo>
                  <a:cubicBezTo>
                    <a:pt x="0" y="7"/>
                    <a:pt x="1" y="6"/>
                    <a:pt x="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59"/>
            <p:cNvSpPr/>
            <p:nvPr/>
          </p:nvSpPr>
          <p:spPr bwMode="auto">
            <a:xfrm>
              <a:off x="2548" y="1766"/>
              <a:ext cx="13" cy="14"/>
            </a:xfrm>
            <a:custGeom>
              <a:avLst/>
              <a:gdLst>
                <a:gd name="T0" fmla="*/ 0 w 5"/>
                <a:gd name="T1" fmla="*/ 5 h 5"/>
                <a:gd name="T2" fmla="*/ 3 w 5"/>
                <a:gd name="T3" fmla="*/ 2 h 5"/>
                <a:gd name="T4" fmla="*/ 5 w 5"/>
                <a:gd name="T5" fmla="*/ 0 h 5"/>
                <a:gd name="T6" fmla="*/ 0 w 5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cubicBezTo>
                    <a:pt x="1" y="4"/>
                    <a:pt x="2" y="3"/>
                    <a:pt x="3" y="2"/>
                  </a:cubicBezTo>
                  <a:cubicBezTo>
                    <a:pt x="4" y="1"/>
                    <a:pt x="4" y="0"/>
                    <a:pt x="5" y="0"/>
                  </a:cubicBezTo>
                  <a:cubicBezTo>
                    <a:pt x="4" y="3"/>
                    <a:pt x="3" y="4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60"/>
            <p:cNvSpPr/>
            <p:nvPr/>
          </p:nvSpPr>
          <p:spPr bwMode="auto">
            <a:xfrm>
              <a:off x="2569" y="1739"/>
              <a:ext cx="25" cy="25"/>
            </a:xfrm>
            <a:custGeom>
              <a:avLst/>
              <a:gdLst>
                <a:gd name="T0" fmla="*/ 0 w 9"/>
                <a:gd name="T1" fmla="*/ 9 h 9"/>
                <a:gd name="T2" fmla="*/ 9 w 9"/>
                <a:gd name="T3" fmla="*/ 0 h 9"/>
                <a:gd name="T4" fmla="*/ 0 w 9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9">
                  <a:moveTo>
                    <a:pt x="0" y="9"/>
                  </a:moveTo>
                  <a:cubicBezTo>
                    <a:pt x="2" y="6"/>
                    <a:pt x="5" y="3"/>
                    <a:pt x="9" y="0"/>
                  </a:cubicBezTo>
                  <a:cubicBezTo>
                    <a:pt x="6" y="4"/>
                    <a:pt x="3" y="7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61"/>
            <p:cNvSpPr/>
            <p:nvPr/>
          </p:nvSpPr>
          <p:spPr bwMode="auto">
            <a:xfrm>
              <a:off x="2596" y="1718"/>
              <a:ext cx="19" cy="18"/>
            </a:xfrm>
            <a:custGeom>
              <a:avLst/>
              <a:gdLst>
                <a:gd name="T0" fmla="*/ 0 w 7"/>
                <a:gd name="T1" fmla="*/ 7 h 7"/>
                <a:gd name="T2" fmla="*/ 7 w 7"/>
                <a:gd name="T3" fmla="*/ 0 h 7"/>
                <a:gd name="T4" fmla="*/ 0 w 7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7">
                  <a:moveTo>
                    <a:pt x="0" y="7"/>
                  </a:moveTo>
                  <a:cubicBezTo>
                    <a:pt x="2" y="4"/>
                    <a:pt x="4" y="2"/>
                    <a:pt x="7" y="0"/>
                  </a:cubicBezTo>
                  <a:cubicBezTo>
                    <a:pt x="5" y="3"/>
                    <a:pt x="3" y="5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62"/>
            <p:cNvSpPr/>
            <p:nvPr/>
          </p:nvSpPr>
          <p:spPr bwMode="auto">
            <a:xfrm>
              <a:off x="2631" y="1682"/>
              <a:ext cx="24" cy="25"/>
            </a:xfrm>
            <a:custGeom>
              <a:avLst/>
              <a:gdLst>
                <a:gd name="T0" fmla="*/ 0 w 9"/>
                <a:gd name="T1" fmla="*/ 9 h 9"/>
                <a:gd name="T2" fmla="*/ 7 w 9"/>
                <a:gd name="T3" fmla="*/ 2 h 9"/>
                <a:gd name="T4" fmla="*/ 8 w 9"/>
                <a:gd name="T5" fmla="*/ 0 h 9"/>
                <a:gd name="T6" fmla="*/ 9 w 9"/>
                <a:gd name="T7" fmla="*/ 0 h 9"/>
                <a:gd name="T8" fmla="*/ 0 w 9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0" y="9"/>
                  </a:moveTo>
                  <a:cubicBezTo>
                    <a:pt x="2" y="6"/>
                    <a:pt x="5" y="5"/>
                    <a:pt x="7" y="2"/>
                  </a:cubicBezTo>
                  <a:cubicBezTo>
                    <a:pt x="7" y="2"/>
                    <a:pt x="8" y="1"/>
                    <a:pt x="8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6" y="3"/>
                    <a:pt x="6" y="9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63"/>
            <p:cNvSpPr/>
            <p:nvPr/>
          </p:nvSpPr>
          <p:spPr bwMode="auto">
            <a:xfrm>
              <a:off x="2663" y="1669"/>
              <a:ext cx="9" cy="8"/>
            </a:xfrm>
            <a:custGeom>
              <a:avLst/>
              <a:gdLst>
                <a:gd name="T0" fmla="*/ 2 w 3"/>
                <a:gd name="T1" fmla="*/ 0 h 3"/>
                <a:gd name="T2" fmla="*/ 3 w 3"/>
                <a:gd name="T3" fmla="*/ 0 h 3"/>
                <a:gd name="T4" fmla="*/ 0 w 3"/>
                <a:gd name="T5" fmla="*/ 3 h 3"/>
                <a:gd name="T6" fmla="*/ 2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2" y="0"/>
                    <a:pt x="3" y="0"/>
                    <a:pt x="3" y="0"/>
                  </a:cubicBezTo>
                  <a:cubicBezTo>
                    <a:pt x="3" y="2"/>
                    <a:pt x="2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64"/>
            <p:cNvSpPr/>
            <p:nvPr/>
          </p:nvSpPr>
          <p:spPr bwMode="auto">
            <a:xfrm>
              <a:off x="2698" y="1634"/>
              <a:ext cx="30" cy="19"/>
            </a:xfrm>
            <a:custGeom>
              <a:avLst/>
              <a:gdLst>
                <a:gd name="T0" fmla="*/ 0 w 11"/>
                <a:gd name="T1" fmla="*/ 7 h 7"/>
                <a:gd name="T2" fmla="*/ 10 w 11"/>
                <a:gd name="T3" fmla="*/ 0 h 7"/>
                <a:gd name="T4" fmla="*/ 11 w 11"/>
                <a:gd name="T5" fmla="*/ 0 h 7"/>
                <a:gd name="T6" fmla="*/ 8 w 11"/>
                <a:gd name="T7" fmla="*/ 2 h 7"/>
                <a:gd name="T8" fmla="*/ 6 w 11"/>
                <a:gd name="T9" fmla="*/ 7 h 7"/>
                <a:gd name="T10" fmla="*/ 0 w 11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7">
                  <a:moveTo>
                    <a:pt x="0" y="7"/>
                  </a:moveTo>
                  <a:cubicBezTo>
                    <a:pt x="2" y="3"/>
                    <a:pt x="6" y="2"/>
                    <a:pt x="10" y="0"/>
                  </a:cubicBezTo>
                  <a:cubicBezTo>
                    <a:pt x="10" y="0"/>
                    <a:pt x="11" y="0"/>
                    <a:pt x="11" y="0"/>
                  </a:cubicBezTo>
                  <a:cubicBezTo>
                    <a:pt x="11" y="1"/>
                    <a:pt x="10" y="2"/>
                    <a:pt x="8" y="2"/>
                  </a:cubicBezTo>
                  <a:cubicBezTo>
                    <a:pt x="10" y="5"/>
                    <a:pt x="7" y="5"/>
                    <a:pt x="6" y="7"/>
                  </a:cubicBezTo>
                  <a:cubicBezTo>
                    <a:pt x="5" y="6"/>
                    <a:pt x="2" y="6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65"/>
            <p:cNvSpPr/>
            <p:nvPr/>
          </p:nvSpPr>
          <p:spPr bwMode="auto">
            <a:xfrm>
              <a:off x="2725" y="1623"/>
              <a:ext cx="14" cy="11"/>
            </a:xfrm>
            <a:custGeom>
              <a:avLst/>
              <a:gdLst>
                <a:gd name="T0" fmla="*/ 5 w 5"/>
                <a:gd name="T1" fmla="*/ 0 h 4"/>
                <a:gd name="T2" fmla="*/ 1 w 5"/>
                <a:gd name="T3" fmla="*/ 4 h 4"/>
                <a:gd name="T4" fmla="*/ 0 w 5"/>
                <a:gd name="T5" fmla="*/ 4 h 4"/>
                <a:gd name="T6" fmla="*/ 5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4" y="2"/>
                    <a:pt x="3" y="3"/>
                    <a:pt x="1" y="4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1" y="2"/>
                    <a:pt x="2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66"/>
            <p:cNvSpPr/>
            <p:nvPr/>
          </p:nvSpPr>
          <p:spPr bwMode="auto">
            <a:xfrm>
              <a:off x="2739" y="1609"/>
              <a:ext cx="24" cy="14"/>
            </a:xfrm>
            <a:custGeom>
              <a:avLst/>
              <a:gdLst>
                <a:gd name="T0" fmla="*/ 9 w 9"/>
                <a:gd name="T1" fmla="*/ 0 h 5"/>
                <a:gd name="T2" fmla="*/ 0 w 9"/>
                <a:gd name="T3" fmla="*/ 5 h 5"/>
                <a:gd name="T4" fmla="*/ 9 w 9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5">
                  <a:moveTo>
                    <a:pt x="9" y="0"/>
                  </a:moveTo>
                  <a:cubicBezTo>
                    <a:pt x="7" y="3"/>
                    <a:pt x="5" y="5"/>
                    <a:pt x="0" y="5"/>
                  </a:cubicBezTo>
                  <a:cubicBezTo>
                    <a:pt x="2" y="3"/>
                    <a:pt x="5" y="1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67"/>
            <p:cNvSpPr/>
            <p:nvPr/>
          </p:nvSpPr>
          <p:spPr bwMode="auto">
            <a:xfrm>
              <a:off x="2811" y="1550"/>
              <a:ext cx="43" cy="27"/>
            </a:xfrm>
            <a:custGeom>
              <a:avLst/>
              <a:gdLst>
                <a:gd name="T0" fmla="*/ 16 w 16"/>
                <a:gd name="T1" fmla="*/ 0 h 10"/>
                <a:gd name="T2" fmla="*/ 0 w 16"/>
                <a:gd name="T3" fmla="*/ 10 h 10"/>
                <a:gd name="T4" fmla="*/ 16 w 16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0">
                  <a:moveTo>
                    <a:pt x="16" y="0"/>
                  </a:moveTo>
                  <a:cubicBezTo>
                    <a:pt x="13" y="5"/>
                    <a:pt x="7" y="8"/>
                    <a:pt x="0" y="10"/>
                  </a:cubicBezTo>
                  <a:cubicBezTo>
                    <a:pt x="5" y="6"/>
                    <a:pt x="11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68"/>
            <p:cNvSpPr/>
            <p:nvPr/>
          </p:nvSpPr>
          <p:spPr bwMode="auto">
            <a:xfrm>
              <a:off x="2876" y="1525"/>
              <a:ext cx="35" cy="16"/>
            </a:xfrm>
            <a:custGeom>
              <a:avLst/>
              <a:gdLst>
                <a:gd name="T0" fmla="*/ 0 w 13"/>
                <a:gd name="T1" fmla="*/ 5 h 6"/>
                <a:gd name="T2" fmla="*/ 13 w 13"/>
                <a:gd name="T3" fmla="*/ 0 h 6"/>
                <a:gd name="T4" fmla="*/ 0 w 13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6">
                  <a:moveTo>
                    <a:pt x="0" y="5"/>
                  </a:moveTo>
                  <a:cubicBezTo>
                    <a:pt x="3" y="3"/>
                    <a:pt x="7" y="0"/>
                    <a:pt x="13" y="0"/>
                  </a:cubicBezTo>
                  <a:cubicBezTo>
                    <a:pt x="8" y="2"/>
                    <a:pt x="6" y="6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69"/>
            <p:cNvSpPr/>
            <p:nvPr/>
          </p:nvSpPr>
          <p:spPr bwMode="auto">
            <a:xfrm>
              <a:off x="2946" y="1498"/>
              <a:ext cx="29" cy="14"/>
            </a:xfrm>
            <a:custGeom>
              <a:avLst/>
              <a:gdLst>
                <a:gd name="T0" fmla="*/ 11 w 11"/>
                <a:gd name="T1" fmla="*/ 0 h 5"/>
                <a:gd name="T2" fmla="*/ 0 w 11"/>
                <a:gd name="T3" fmla="*/ 5 h 5"/>
                <a:gd name="T4" fmla="*/ 11 w 11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5">
                  <a:moveTo>
                    <a:pt x="11" y="0"/>
                  </a:moveTo>
                  <a:cubicBezTo>
                    <a:pt x="9" y="4"/>
                    <a:pt x="5" y="5"/>
                    <a:pt x="0" y="5"/>
                  </a:cubicBezTo>
                  <a:cubicBezTo>
                    <a:pt x="2" y="3"/>
                    <a:pt x="7" y="1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70"/>
            <p:cNvSpPr/>
            <p:nvPr/>
          </p:nvSpPr>
          <p:spPr bwMode="auto">
            <a:xfrm>
              <a:off x="3053" y="1455"/>
              <a:ext cx="43" cy="13"/>
            </a:xfrm>
            <a:custGeom>
              <a:avLst/>
              <a:gdLst>
                <a:gd name="T0" fmla="*/ 5 w 16"/>
                <a:gd name="T1" fmla="*/ 2 h 5"/>
                <a:gd name="T2" fmla="*/ 10 w 16"/>
                <a:gd name="T3" fmla="*/ 0 h 5"/>
                <a:gd name="T4" fmla="*/ 0 w 16"/>
                <a:gd name="T5" fmla="*/ 4 h 5"/>
                <a:gd name="T6" fmla="*/ 4 w 16"/>
                <a:gd name="T7" fmla="*/ 2 h 5"/>
                <a:gd name="T8" fmla="*/ 5 w 16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5" y="2"/>
                  </a:moveTo>
                  <a:cubicBezTo>
                    <a:pt x="9" y="0"/>
                    <a:pt x="11" y="5"/>
                    <a:pt x="10" y="0"/>
                  </a:cubicBezTo>
                  <a:cubicBezTo>
                    <a:pt x="16" y="3"/>
                    <a:pt x="6" y="3"/>
                    <a:pt x="0" y="4"/>
                  </a:cubicBezTo>
                  <a:cubicBezTo>
                    <a:pt x="1" y="2"/>
                    <a:pt x="3" y="3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71"/>
            <p:cNvSpPr/>
            <p:nvPr/>
          </p:nvSpPr>
          <p:spPr bwMode="auto">
            <a:xfrm>
              <a:off x="3190" y="1409"/>
              <a:ext cx="25" cy="11"/>
            </a:xfrm>
            <a:custGeom>
              <a:avLst/>
              <a:gdLst>
                <a:gd name="T0" fmla="*/ 4 w 9"/>
                <a:gd name="T1" fmla="*/ 1 h 4"/>
                <a:gd name="T2" fmla="*/ 9 w 9"/>
                <a:gd name="T3" fmla="*/ 0 h 4"/>
                <a:gd name="T4" fmla="*/ 0 w 9"/>
                <a:gd name="T5" fmla="*/ 4 h 4"/>
                <a:gd name="T6" fmla="*/ 4 w 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4">
                  <a:moveTo>
                    <a:pt x="4" y="1"/>
                  </a:moveTo>
                  <a:cubicBezTo>
                    <a:pt x="6" y="1"/>
                    <a:pt x="7" y="0"/>
                    <a:pt x="9" y="0"/>
                  </a:cubicBezTo>
                  <a:cubicBezTo>
                    <a:pt x="8" y="3"/>
                    <a:pt x="5" y="4"/>
                    <a:pt x="0" y="4"/>
                  </a:cubicBezTo>
                  <a:cubicBezTo>
                    <a:pt x="1" y="2"/>
                    <a:pt x="3" y="2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72"/>
            <p:cNvSpPr/>
            <p:nvPr/>
          </p:nvSpPr>
          <p:spPr bwMode="auto">
            <a:xfrm>
              <a:off x="3244" y="1395"/>
              <a:ext cx="16" cy="8"/>
            </a:xfrm>
            <a:custGeom>
              <a:avLst/>
              <a:gdLst>
                <a:gd name="T0" fmla="*/ 0 w 6"/>
                <a:gd name="T1" fmla="*/ 2 h 3"/>
                <a:gd name="T2" fmla="*/ 5 w 6"/>
                <a:gd name="T3" fmla="*/ 0 h 3"/>
                <a:gd name="T4" fmla="*/ 6 w 6"/>
                <a:gd name="T5" fmla="*/ 0 h 3"/>
                <a:gd name="T6" fmla="*/ 0 w 6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0" y="2"/>
                  </a:moveTo>
                  <a:cubicBezTo>
                    <a:pt x="1" y="1"/>
                    <a:pt x="3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5" y="2"/>
                    <a:pt x="3" y="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73"/>
            <p:cNvSpPr/>
            <p:nvPr/>
          </p:nvSpPr>
          <p:spPr bwMode="auto">
            <a:xfrm>
              <a:off x="3268" y="1374"/>
              <a:ext cx="65" cy="73"/>
            </a:xfrm>
            <a:custGeom>
              <a:avLst/>
              <a:gdLst>
                <a:gd name="T0" fmla="*/ 24 w 24"/>
                <a:gd name="T1" fmla="*/ 2 h 27"/>
                <a:gd name="T2" fmla="*/ 21 w 24"/>
                <a:gd name="T3" fmla="*/ 7 h 27"/>
                <a:gd name="T4" fmla="*/ 12 w 24"/>
                <a:gd name="T5" fmla="*/ 15 h 27"/>
                <a:gd name="T6" fmla="*/ 5 w 24"/>
                <a:gd name="T7" fmla="*/ 23 h 27"/>
                <a:gd name="T8" fmla="*/ 0 w 24"/>
                <a:gd name="T9" fmla="*/ 27 h 27"/>
                <a:gd name="T10" fmla="*/ 22 w 24"/>
                <a:gd name="T11" fmla="*/ 3 h 27"/>
                <a:gd name="T12" fmla="*/ 8 w 24"/>
                <a:gd name="T13" fmla="*/ 4 h 27"/>
                <a:gd name="T14" fmla="*/ 13 w 24"/>
                <a:gd name="T15" fmla="*/ 2 h 27"/>
                <a:gd name="T16" fmla="*/ 22 w 24"/>
                <a:gd name="T17" fmla="*/ 1 h 27"/>
                <a:gd name="T18" fmla="*/ 24 w 24"/>
                <a:gd name="T1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7">
                  <a:moveTo>
                    <a:pt x="24" y="2"/>
                  </a:moveTo>
                  <a:cubicBezTo>
                    <a:pt x="23" y="3"/>
                    <a:pt x="22" y="5"/>
                    <a:pt x="21" y="7"/>
                  </a:cubicBezTo>
                  <a:cubicBezTo>
                    <a:pt x="17" y="9"/>
                    <a:pt x="14" y="12"/>
                    <a:pt x="12" y="15"/>
                  </a:cubicBezTo>
                  <a:cubicBezTo>
                    <a:pt x="8" y="16"/>
                    <a:pt x="9" y="22"/>
                    <a:pt x="5" y="23"/>
                  </a:cubicBezTo>
                  <a:cubicBezTo>
                    <a:pt x="2" y="23"/>
                    <a:pt x="2" y="26"/>
                    <a:pt x="0" y="27"/>
                  </a:cubicBezTo>
                  <a:cubicBezTo>
                    <a:pt x="6" y="18"/>
                    <a:pt x="15" y="11"/>
                    <a:pt x="22" y="3"/>
                  </a:cubicBezTo>
                  <a:cubicBezTo>
                    <a:pt x="16" y="2"/>
                    <a:pt x="14" y="5"/>
                    <a:pt x="8" y="4"/>
                  </a:cubicBezTo>
                  <a:cubicBezTo>
                    <a:pt x="7" y="1"/>
                    <a:pt x="14" y="5"/>
                    <a:pt x="13" y="2"/>
                  </a:cubicBezTo>
                  <a:cubicBezTo>
                    <a:pt x="17" y="2"/>
                    <a:pt x="18" y="0"/>
                    <a:pt x="22" y="1"/>
                  </a:cubicBezTo>
                  <a:cubicBezTo>
                    <a:pt x="23" y="0"/>
                    <a:pt x="24" y="1"/>
                    <a:pt x="2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Freeform 74"/>
            <p:cNvSpPr/>
            <p:nvPr/>
          </p:nvSpPr>
          <p:spPr bwMode="auto">
            <a:xfrm>
              <a:off x="3234" y="1447"/>
              <a:ext cx="43" cy="46"/>
            </a:xfrm>
            <a:custGeom>
              <a:avLst/>
              <a:gdLst>
                <a:gd name="T0" fmla="*/ 16 w 16"/>
                <a:gd name="T1" fmla="*/ 11 h 17"/>
                <a:gd name="T2" fmla="*/ 4 w 16"/>
                <a:gd name="T3" fmla="*/ 16 h 17"/>
                <a:gd name="T4" fmla="*/ 2 w 16"/>
                <a:gd name="T5" fmla="*/ 12 h 17"/>
                <a:gd name="T6" fmla="*/ 11 w 16"/>
                <a:gd name="T7" fmla="*/ 0 h 17"/>
                <a:gd name="T8" fmla="*/ 8 w 16"/>
                <a:gd name="T9" fmla="*/ 5 h 17"/>
                <a:gd name="T10" fmla="*/ 4 w 16"/>
                <a:gd name="T11" fmla="*/ 12 h 17"/>
                <a:gd name="T12" fmla="*/ 13 w 16"/>
                <a:gd name="T13" fmla="*/ 9 h 17"/>
                <a:gd name="T14" fmla="*/ 16 w 16"/>
                <a:gd name="T15" fmla="*/ 9 h 17"/>
                <a:gd name="T16" fmla="*/ 16 w 16"/>
                <a:gd name="T17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7">
                  <a:moveTo>
                    <a:pt x="16" y="11"/>
                  </a:moveTo>
                  <a:cubicBezTo>
                    <a:pt x="11" y="12"/>
                    <a:pt x="10" y="16"/>
                    <a:pt x="4" y="16"/>
                  </a:cubicBezTo>
                  <a:cubicBezTo>
                    <a:pt x="4" y="14"/>
                    <a:pt x="2" y="14"/>
                    <a:pt x="2" y="12"/>
                  </a:cubicBezTo>
                  <a:cubicBezTo>
                    <a:pt x="4" y="7"/>
                    <a:pt x="7" y="3"/>
                    <a:pt x="11" y="0"/>
                  </a:cubicBezTo>
                  <a:cubicBezTo>
                    <a:pt x="11" y="2"/>
                    <a:pt x="8" y="2"/>
                    <a:pt x="8" y="5"/>
                  </a:cubicBezTo>
                  <a:cubicBezTo>
                    <a:pt x="8" y="7"/>
                    <a:pt x="0" y="9"/>
                    <a:pt x="4" y="12"/>
                  </a:cubicBezTo>
                  <a:cubicBezTo>
                    <a:pt x="6" y="17"/>
                    <a:pt x="10" y="11"/>
                    <a:pt x="13" y="9"/>
                  </a:cubicBezTo>
                  <a:cubicBezTo>
                    <a:pt x="14" y="9"/>
                    <a:pt x="15" y="9"/>
                    <a:pt x="16" y="9"/>
                  </a:cubicBezTo>
                  <a:cubicBezTo>
                    <a:pt x="16" y="10"/>
                    <a:pt x="16" y="10"/>
                    <a:pt x="16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Freeform 75"/>
            <p:cNvSpPr/>
            <p:nvPr/>
          </p:nvSpPr>
          <p:spPr bwMode="auto">
            <a:xfrm>
              <a:off x="3309" y="1352"/>
              <a:ext cx="72" cy="89"/>
            </a:xfrm>
            <a:custGeom>
              <a:avLst/>
              <a:gdLst>
                <a:gd name="T0" fmla="*/ 9 w 27"/>
                <a:gd name="T1" fmla="*/ 21 h 33"/>
                <a:gd name="T2" fmla="*/ 14 w 27"/>
                <a:gd name="T3" fmla="*/ 16 h 33"/>
                <a:gd name="T4" fmla="*/ 22 w 27"/>
                <a:gd name="T5" fmla="*/ 5 h 33"/>
                <a:gd name="T6" fmla="*/ 23 w 27"/>
                <a:gd name="T7" fmla="*/ 5 h 33"/>
                <a:gd name="T8" fmla="*/ 22 w 27"/>
                <a:gd name="T9" fmla="*/ 0 h 33"/>
                <a:gd name="T10" fmla="*/ 0 w 27"/>
                <a:gd name="T11" fmla="*/ 33 h 33"/>
                <a:gd name="T12" fmla="*/ 7 w 27"/>
                <a:gd name="T13" fmla="*/ 25 h 33"/>
                <a:gd name="T14" fmla="*/ 9 w 27"/>
                <a:gd name="T15" fmla="*/ 2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33">
                  <a:moveTo>
                    <a:pt x="9" y="21"/>
                  </a:moveTo>
                  <a:cubicBezTo>
                    <a:pt x="12" y="20"/>
                    <a:pt x="13" y="18"/>
                    <a:pt x="14" y="16"/>
                  </a:cubicBezTo>
                  <a:cubicBezTo>
                    <a:pt x="18" y="11"/>
                    <a:pt x="19" y="7"/>
                    <a:pt x="22" y="5"/>
                  </a:cubicBezTo>
                  <a:cubicBezTo>
                    <a:pt x="22" y="5"/>
                    <a:pt x="23" y="5"/>
                    <a:pt x="23" y="5"/>
                  </a:cubicBezTo>
                  <a:cubicBezTo>
                    <a:pt x="24" y="2"/>
                    <a:pt x="22" y="2"/>
                    <a:pt x="22" y="0"/>
                  </a:cubicBezTo>
                  <a:cubicBezTo>
                    <a:pt x="27" y="13"/>
                    <a:pt x="7" y="24"/>
                    <a:pt x="0" y="33"/>
                  </a:cubicBezTo>
                  <a:cubicBezTo>
                    <a:pt x="1" y="30"/>
                    <a:pt x="5" y="28"/>
                    <a:pt x="7" y="25"/>
                  </a:cubicBezTo>
                  <a:cubicBezTo>
                    <a:pt x="7" y="23"/>
                    <a:pt x="9" y="23"/>
                    <a:pt x="9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Freeform 76"/>
            <p:cNvSpPr/>
            <p:nvPr/>
          </p:nvSpPr>
          <p:spPr bwMode="auto">
            <a:xfrm>
              <a:off x="3295" y="1330"/>
              <a:ext cx="25" cy="11"/>
            </a:xfrm>
            <a:custGeom>
              <a:avLst/>
              <a:gdLst>
                <a:gd name="T0" fmla="*/ 0 w 9"/>
                <a:gd name="T1" fmla="*/ 1 h 4"/>
                <a:gd name="T2" fmla="*/ 9 w 9"/>
                <a:gd name="T3" fmla="*/ 4 h 4"/>
                <a:gd name="T4" fmla="*/ 0 w 9"/>
                <a:gd name="T5" fmla="*/ 2 h 4"/>
                <a:gd name="T6" fmla="*/ 0 w 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4">
                  <a:moveTo>
                    <a:pt x="0" y="1"/>
                  </a:moveTo>
                  <a:cubicBezTo>
                    <a:pt x="4" y="0"/>
                    <a:pt x="8" y="1"/>
                    <a:pt x="9" y="4"/>
                  </a:cubicBezTo>
                  <a:cubicBezTo>
                    <a:pt x="5" y="4"/>
                    <a:pt x="5" y="1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Freeform 77"/>
            <p:cNvSpPr/>
            <p:nvPr/>
          </p:nvSpPr>
          <p:spPr bwMode="auto">
            <a:xfrm>
              <a:off x="3199" y="1298"/>
              <a:ext cx="13" cy="13"/>
            </a:xfrm>
            <a:custGeom>
              <a:avLst/>
              <a:gdLst>
                <a:gd name="T0" fmla="*/ 3 w 5"/>
                <a:gd name="T1" fmla="*/ 5 h 5"/>
                <a:gd name="T2" fmla="*/ 5 w 5"/>
                <a:gd name="T3" fmla="*/ 0 h 5"/>
                <a:gd name="T4" fmla="*/ 3 w 5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cubicBezTo>
                    <a:pt x="0" y="5"/>
                    <a:pt x="3" y="0"/>
                    <a:pt x="5" y="0"/>
                  </a:cubicBezTo>
                  <a:cubicBezTo>
                    <a:pt x="4" y="1"/>
                    <a:pt x="3" y="3"/>
                    <a:pt x="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Freeform 78"/>
            <p:cNvSpPr/>
            <p:nvPr/>
          </p:nvSpPr>
          <p:spPr bwMode="auto">
            <a:xfrm>
              <a:off x="3207" y="1292"/>
              <a:ext cx="53" cy="30"/>
            </a:xfrm>
            <a:custGeom>
              <a:avLst/>
              <a:gdLst>
                <a:gd name="T0" fmla="*/ 2 w 20"/>
                <a:gd name="T1" fmla="*/ 2 h 11"/>
                <a:gd name="T2" fmla="*/ 20 w 20"/>
                <a:gd name="T3" fmla="*/ 10 h 11"/>
                <a:gd name="T4" fmla="*/ 4 w 20"/>
                <a:gd name="T5" fmla="*/ 8 h 11"/>
                <a:gd name="T6" fmla="*/ 0 w 20"/>
                <a:gd name="T7" fmla="*/ 7 h 11"/>
                <a:gd name="T8" fmla="*/ 2 w 20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2" y="2"/>
                  </a:moveTo>
                  <a:cubicBezTo>
                    <a:pt x="8" y="4"/>
                    <a:pt x="15" y="6"/>
                    <a:pt x="20" y="10"/>
                  </a:cubicBezTo>
                  <a:cubicBezTo>
                    <a:pt x="14" y="11"/>
                    <a:pt x="6" y="0"/>
                    <a:pt x="4" y="8"/>
                  </a:cubicBezTo>
                  <a:cubicBezTo>
                    <a:pt x="2" y="8"/>
                    <a:pt x="1" y="8"/>
                    <a:pt x="0" y="7"/>
                  </a:cubicBezTo>
                  <a:cubicBezTo>
                    <a:pt x="0" y="5"/>
                    <a:pt x="1" y="3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Freeform 79"/>
            <p:cNvSpPr/>
            <p:nvPr/>
          </p:nvSpPr>
          <p:spPr bwMode="auto">
            <a:xfrm>
              <a:off x="3333" y="1395"/>
              <a:ext cx="13" cy="14"/>
            </a:xfrm>
            <a:custGeom>
              <a:avLst/>
              <a:gdLst>
                <a:gd name="T0" fmla="*/ 0 w 5"/>
                <a:gd name="T1" fmla="*/ 5 h 5"/>
                <a:gd name="T2" fmla="*/ 5 w 5"/>
                <a:gd name="T3" fmla="*/ 0 h 5"/>
                <a:gd name="T4" fmla="*/ 0 w 5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cubicBezTo>
                    <a:pt x="2" y="3"/>
                    <a:pt x="3" y="1"/>
                    <a:pt x="5" y="0"/>
                  </a:cubicBezTo>
                  <a:cubicBezTo>
                    <a:pt x="4" y="2"/>
                    <a:pt x="3" y="4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Freeform 80"/>
            <p:cNvSpPr/>
            <p:nvPr/>
          </p:nvSpPr>
          <p:spPr bwMode="auto">
            <a:xfrm>
              <a:off x="3282" y="1420"/>
              <a:ext cx="46" cy="48"/>
            </a:xfrm>
            <a:custGeom>
              <a:avLst/>
              <a:gdLst>
                <a:gd name="T0" fmla="*/ 0 w 17"/>
                <a:gd name="T1" fmla="*/ 18 h 18"/>
                <a:gd name="T2" fmla="*/ 17 w 17"/>
                <a:gd name="T3" fmla="*/ 0 h 18"/>
                <a:gd name="T4" fmla="*/ 10 w 17"/>
                <a:gd name="T5" fmla="*/ 8 h 18"/>
                <a:gd name="T6" fmla="*/ 3 w 17"/>
                <a:gd name="T7" fmla="*/ 16 h 18"/>
                <a:gd name="T8" fmla="*/ 0 w 17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8">
                  <a:moveTo>
                    <a:pt x="0" y="18"/>
                  </a:moveTo>
                  <a:cubicBezTo>
                    <a:pt x="5" y="12"/>
                    <a:pt x="10" y="5"/>
                    <a:pt x="17" y="0"/>
                  </a:cubicBezTo>
                  <a:cubicBezTo>
                    <a:pt x="15" y="3"/>
                    <a:pt x="11" y="5"/>
                    <a:pt x="10" y="8"/>
                  </a:cubicBezTo>
                  <a:cubicBezTo>
                    <a:pt x="8" y="11"/>
                    <a:pt x="6" y="14"/>
                    <a:pt x="3" y="16"/>
                  </a:cubicBezTo>
                  <a:cubicBezTo>
                    <a:pt x="2" y="16"/>
                    <a:pt x="1" y="18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Freeform 81"/>
            <p:cNvSpPr/>
            <p:nvPr/>
          </p:nvSpPr>
          <p:spPr bwMode="auto">
            <a:xfrm>
              <a:off x="3244" y="1455"/>
              <a:ext cx="19" cy="21"/>
            </a:xfrm>
            <a:custGeom>
              <a:avLst/>
              <a:gdLst>
                <a:gd name="T0" fmla="*/ 0 w 7"/>
                <a:gd name="T1" fmla="*/ 8 h 8"/>
                <a:gd name="T2" fmla="*/ 7 w 7"/>
                <a:gd name="T3" fmla="*/ 0 h 8"/>
                <a:gd name="T4" fmla="*/ 1 w 7"/>
                <a:gd name="T5" fmla="*/ 8 h 8"/>
                <a:gd name="T6" fmla="*/ 0 w 7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8">
                  <a:moveTo>
                    <a:pt x="0" y="8"/>
                  </a:moveTo>
                  <a:cubicBezTo>
                    <a:pt x="2" y="5"/>
                    <a:pt x="4" y="2"/>
                    <a:pt x="7" y="0"/>
                  </a:cubicBezTo>
                  <a:cubicBezTo>
                    <a:pt x="6" y="4"/>
                    <a:pt x="3" y="5"/>
                    <a:pt x="1" y="8"/>
                  </a:cubicBezTo>
                  <a:cubicBezTo>
                    <a:pt x="1" y="8"/>
                    <a:pt x="0" y="8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Freeform 82"/>
            <p:cNvSpPr/>
            <p:nvPr/>
          </p:nvSpPr>
          <p:spPr bwMode="auto">
            <a:xfrm>
              <a:off x="3271" y="1414"/>
              <a:ext cx="30" cy="35"/>
            </a:xfrm>
            <a:custGeom>
              <a:avLst/>
              <a:gdLst>
                <a:gd name="T0" fmla="*/ 0 w 11"/>
                <a:gd name="T1" fmla="*/ 13 h 13"/>
                <a:gd name="T2" fmla="*/ 4 w 11"/>
                <a:gd name="T3" fmla="*/ 8 h 13"/>
                <a:gd name="T4" fmla="*/ 11 w 11"/>
                <a:gd name="T5" fmla="*/ 0 h 13"/>
                <a:gd name="T6" fmla="*/ 0 w 11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0"/>
                    <a:pt x="3" y="10"/>
                    <a:pt x="4" y="8"/>
                  </a:cubicBezTo>
                  <a:cubicBezTo>
                    <a:pt x="8" y="7"/>
                    <a:pt x="7" y="1"/>
                    <a:pt x="11" y="0"/>
                  </a:cubicBezTo>
                  <a:cubicBezTo>
                    <a:pt x="8" y="5"/>
                    <a:pt x="5" y="10"/>
                    <a:pt x="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Freeform 83"/>
            <p:cNvSpPr/>
            <p:nvPr/>
          </p:nvSpPr>
          <p:spPr bwMode="auto">
            <a:xfrm>
              <a:off x="3311" y="1393"/>
              <a:ext cx="17" cy="16"/>
            </a:xfrm>
            <a:custGeom>
              <a:avLst/>
              <a:gdLst>
                <a:gd name="T0" fmla="*/ 0 w 6"/>
                <a:gd name="T1" fmla="*/ 6 h 6"/>
                <a:gd name="T2" fmla="*/ 5 w 6"/>
                <a:gd name="T3" fmla="*/ 0 h 6"/>
                <a:gd name="T4" fmla="*/ 6 w 6"/>
                <a:gd name="T5" fmla="*/ 0 h 6"/>
                <a:gd name="T6" fmla="*/ 0 w 6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cubicBezTo>
                    <a:pt x="1" y="3"/>
                    <a:pt x="4" y="3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4" y="2"/>
                    <a:pt x="2" y="4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Freeform 84"/>
            <p:cNvSpPr/>
            <p:nvPr/>
          </p:nvSpPr>
          <p:spPr bwMode="auto">
            <a:xfrm>
              <a:off x="3325" y="1379"/>
              <a:ext cx="8" cy="14"/>
            </a:xfrm>
            <a:custGeom>
              <a:avLst/>
              <a:gdLst>
                <a:gd name="T0" fmla="*/ 0 w 3"/>
                <a:gd name="T1" fmla="*/ 5 h 5"/>
                <a:gd name="T2" fmla="*/ 3 w 3"/>
                <a:gd name="T3" fmla="*/ 0 h 5"/>
                <a:gd name="T4" fmla="*/ 3 w 3"/>
                <a:gd name="T5" fmla="*/ 1 h 5"/>
                <a:gd name="T6" fmla="*/ 1 w 3"/>
                <a:gd name="T7" fmla="*/ 5 h 5"/>
                <a:gd name="T8" fmla="*/ 0 w 3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0" y="5"/>
                  </a:moveTo>
                  <a:cubicBezTo>
                    <a:pt x="1" y="3"/>
                    <a:pt x="2" y="1"/>
                    <a:pt x="3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3"/>
                    <a:pt x="1" y="3"/>
                    <a:pt x="1" y="5"/>
                  </a:cubicBezTo>
                  <a:cubicBezTo>
                    <a:pt x="1" y="5"/>
                    <a:pt x="0" y="5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Freeform 85"/>
            <p:cNvSpPr/>
            <p:nvPr/>
          </p:nvSpPr>
          <p:spPr bwMode="auto">
            <a:xfrm>
              <a:off x="3217" y="1292"/>
              <a:ext cx="151" cy="201"/>
            </a:xfrm>
            <a:custGeom>
              <a:avLst/>
              <a:gdLst>
                <a:gd name="T0" fmla="*/ 0 w 56"/>
                <a:gd name="T1" fmla="*/ 8 h 74"/>
                <a:gd name="T2" fmla="*/ 16 w 56"/>
                <a:gd name="T3" fmla="*/ 10 h 74"/>
                <a:gd name="T4" fmla="*/ 22 w 56"/>
                <a:gd name="T5" fmla="*/ 12 h 74"/>
                <a:gd name="T6" fmla="*/ 29 w 56"/>
                <a:gd name="T7" fmla="*/ 15 h 74"/>
                <a:gd name="T8" fmla="*/ 29 w 56"/>
                <a:gd name="T9" fmla="*/ 16 h 74"/>
                <a:gd name="T10" fmla="*/ 38 w 56"/>
                <a:gd name="T11" fmla="*/ 18 h 74"/>
                <a:gd name="T12" fmla="*/ 43 w 56"/>
                <a:gd name="T13" fmla="*/ 21 h 74"/>
                <a:gd name="T14" fmla="*/ 46 w 56"/>
                <a:gd name="T15" fmla="*/ 22 h 74"/>
                <a:gd name="T16" fmla="*/ 52 w 56"/>
                <a:gd name="T17" fmla="*/ 22 h 74"/>
                <a:gd name="T18" fmla="*/ 55 w 56"/>
                <a:gd name="T19" fmla="*/ 22 h 74"/>
                <a:gd name="T20" fmla="*/ 56 w 56"/>
                <a:gd name="T21" fmla="*/ 27 h 74"/>
                <a:gd name="T22" fmla="*/ 48 w 56"/>
                <a:gd name="T23" fmla="*/ 38 h 74"/>
                <a:gd name="T24" fmla="*/ 43 w 56"/>
                <a:gd name="T25" fmla="*/ 43 h 74"/>
                <a:gd name="T26" fmla="*/ 41 w 56"/>
                <a:gd name="T27" fmla="*/ 47 h 74"/>
                <a:gd name="T28" fmla="*/ 24 w 56"/>
                <a:gd name="T29" fmla="*/ 65 h 74"/>
                <a:gd name="T30" fmla="*/ 19 w 56"/>
                <a:gd name="T31" fmla="*/ 66 h 74"/>
                <a:gd name="T32" fmla="*/ 10 w 56"/>
                <a:gd name="T33" fmla="*/ 69 h 74"/>
                <a:gd name="T34" fmla="*/ 10 w 56"/>
                <a:gd name="T35" fmla="*/ 68 h 74"/>
                <a:gd name="T36" fmla="*/ 11 w 56"/>
                <a:gd name="T37" fmla="*/ 68 h 74"/>
                <a:gd name="T38" fmla="*/ 17 w 56"/>
                <a:gd name="T39" fmla="*/ 60 h 74"/>
                <a:gd name="T40" fmla="*/ 17 w 56"/>
                <a:gd name="T41" fmla="*/ 59 h 74"/>
                <a:gd name="T42" fmla="*/ 19 w 56"/>
                <a:gd name="T43" fmla="*/ 58 h 74"/>
                <a:gd name="T44" fmla="*/ 20 w 56"/>
                <a:gd name="T45" fmla="*/ 58 h 74"/>
                <a:gd name="T46" fmla="*/ 31 w 56"/>
                <a:gd name="T47" fmla="*/ 45 h 74"/>
                <a:gd name="T48" fmla="*/ 35 w 56"/>
                <a:gd name="T49" fmla="*/ 43 h 74"/>
                <a:gd name="T50" fmla="*/ 41 w 56"/>
                <a:gd name="T51" fmla="*/ 37 h 74"/>
                <a:gd name="T52" fmla="*/ 43 w 56"/>
                <a:gd name="T53" fmla="*/ 33 h 74"/>
                <a:gd name="T54" fmla="*/ 41 w 56"/>
                <a:gd name="T55" fmla="*/ 31 h 74"/>
                <a:gd name="T56" fmla="*/ 32 w 56"/>
                <a:gd name="T57" fmla="*/ 32 h 74"/>
                <a:gd name="T58" fmla="*/ 25 w 56"/>
                <a:gd name="T59" fmla="*/ 31 h 74"/>
                <a:gd name="T60" fmla="*/ 27 w 56"/>
                <a:gd name="T61" fmla="*/ 28 h 74"/>
                <a:gd name="T62" fmla="*/ 30 w 56"/>
                <a:gd name="T63" fmla="*/ 27 h 74"/>
                <a:gd name="T64" fmla="*/ 32 w 56"/>
                <a:gd name="T65" fmla="*/ 27 h 74"/>
                <a:gd name="T66" fmla="*/ 35 w 56"/>
                <a:gd name="T67" fmla="*/ 26 h 74"/>
                <a:gd name="T68" fmla="*/ 27 w 56"/>
                <a:gd name="T69" fmla="*/ 21 h 74"/>
                <a:gd name="T70" fmla="*/ 21 w 56"/>
                <a:gd name="T71" fmla="*/ 18 h 74"/>
                <a:gd name="T72" fmla="*/ 11 w 56"/>
                <a:gd name="T73" fmla="*/ 15 h 74"/>
                <a:gd name="T74" fmla="*/ 5 w 56"/>
                <a:gd name="T75" fmla="*/ 13 h 74"/>
                <a:gd name="T76" fmla="*/ 0 w 56"/>
                <a:gd name="T77" fmla="*/ 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6" h="74">
                  <a:moveTo>
                    <a:pt x="0" y="8"/>
                  </a:moveTo>
                  <a:cubicBezTo>
                    <a:pt x="2" y="0"/>
                    <a:pt x="10" y="11"/>
                    <a:pt x="16" y="10"/>
                  </a:cubicBezTo>
                  <a:cubicBezTo>
                    <a:pt x="19" y="10"/>
                    <a:pt x="19" y="12"/>
                    <a:pt x="22" y="12"/>
                  </a:cubicBezTo>
                  <a:cubicBezTo>
                    <a:pt x="25" y="13"/>
                    <a:pt x="25" y="15"/>
                    <a:pt x="29" y="15"/>
                  </a:cubicBezTo>
                  <a:cubicBezTo>
                    <a:pt x="29" y="15"/>
                    <a:pt x="29" y="15"/>
                    <a:pt x="29" y="16"/>
                  </a:cubicBezTo>
                  <a:cubicBezTo>
                    <a:pt x="34" y="15"/>
                    <a:pt x="34" y="18"/>
                    <a:pt x="38" y="18"/>
                  </a:cubicBezTo>
                  <a:cubicBezTo>
                    <a:pt x="39" y="21"/>
                    <a:pt x="43" y="19"/>
                    <a:pt x="43" y="21"/>
                  </a:cubicBezTo>
                  <a:cubicBezTo>
                    <a:pt x="43" y="22"/>
                    <a:pt x="45" y="22"/>
                    <a:pt x="46" y="22"/>
                  </a:cubicBezTo>
                  <a:cubicBezTo>
                    <a:pt x="45" y="24"/>
                    <a:pt x="53" y="24"/>
                    <a:pt x="52" y="22"/>
                  </a:cubicBezTo>
                  <a:cubicBezTo>
                    <a:pt x="53" y="22"/>
                    <a:pt x="54" y="22"/>
                    <a:pt x="55" y="22"/>
                  </a:cubicBezTo>
                  <a:cubicBezTo>
                    <a:pt x="55" y="23"/>
                    <a:pt x="56" y="25"/>
                    <a:pt x="56" y="27"/>
                  </a:cubicBezTo>
                  <a:cubicBezTo>
                    <a:pt x="53" y="29"/>
                    <a:pt x="52" y="33"/>
                    <a:pt x="48" y="38"/>
                  </a:cubicBezTo>
                  <a:cubicBezTo>
                    <a:pt x="46" y="39"/>
                    <a:pt x="45" y="41"/>
                    <a:pt x="43" y="43"/>
                  </a:cubicBezTo>
                  <a:cubicBezTo>
                    <a:pt x="43" y="45"/>
                    <a:pt x="41" y="45"/>
                    <a:pt x="41" y="47"/>
                  </a:cubicBezTo>
                  <a:cubicBezTo>
                    <a:pt x="34" y="52"/>
                    <a:pt x="29" y="59"/>
                    <a:pt x="24" y="65"/>
                  </a:cubicBezTo>
                  <a:cubicBezTo>
                    <a:pt x="22" y="65"/>
                    <a:pt x="19" y="65"/>
                    <a:pt x="19" y="66"/>
                  </a:cubicBezTo>
                  <a:cubicBezTo>
                    <a:pt x="16" y="68"/>
                    <a:pt x="12" y="74"/>
                    <a:pt x="10" y="69"/>
                  </a:cubicBezTo>
                  <a:cubicBezTo>
                    <a:pt x="10" y="69"/>
                    <a:pt x="10" y="68"/>
                    <a:pt x="10" y="68"/>
                  </a:cubicBezTo>
                  <a:cubicBezTo>
                    <a:pt x="10" y="68"/>
                    <a:pt x="11" y="68"/>
                    <a:pt x="11" y="68"/>
                  </a:cubicBezTo>
                  <a:cubicBezTo>
                    <a:pt x="13" y="65"/>
                    <a:pt x="16" y="64"/>
                    <a:pt x="17" y="60"/>
                  </a:cubicBezTo>
                  <a:cubicBezTo>
                    <a:pt x="17" y="60"/>
                    <a:pt x="17" y="59"/>
                    <a:pt x="17" y="59"/>
                  </a:cubicBezTo>
                  <a:cubicBezTo>
                    <a:pt x="17" y="58"/>
                    <a:pt x="18" y="58"/>
                    <a:pt x="19" y="58"/>
                  </a:cubicBezTo>
                  <a:cubicBezTo>
                    <a:pt x="19" y="58"/>
                    <a:pt x="19" y="58"/>
                    <a:pt x="20" y="58"/>
                  </a:cubicBezTo>
                  <a:cubicBezTo>
                    <a:pt x="25" y="55"/>
                    <a:pt x="28" y="50"/>
                    <a:pt x="31" y="45"/>
                  </a:cubicBezTo>
                  <a:cubicBezTo>
                    <a:pt x="32" y="44"/>
                    <a:pt x="34" y="45"/>
                    <a:pt x="35" y="43"/>
                  </a:cubicBezTo>
                  <a:cubicBezTo>
                    <a:pt x="37" y="41"/>
                    <a:pt x="39" y="39"/>
                    <a:pt x="41" y="37"/>
                  </a:cubicBezTo>
                  <a:cubicBezTo>
                    <a:pt x="41" y="35"/>
                    <a:pt x="43" y="35"/>
                    <a:pt x="43" y="33"/>
                  </a:cubicBezTo>
                  <a:cubicBezTo>
                    <a:pt x="48" y="32"/>
                    <a:pt x="42" y="26"/>
                    <a:pt x="41" y="31"/>
                  </a:cubicBezTo>
                  <a:cubicBezTo>
                    <a:pt x="37" y="30"/>
                    <a:pt x="36" y="32"/>
                    <a:pt x="32" y="32"/>
                  </a:cubicBezTo>
                  <a:cubicBezTo>
                    <a:pt x="30" y="28"/>
                    <a:pt x="29" y="30"/>
                    <a:pt x="25" y="31"/>
                  </a:cubicBezTo>
                  <a:cubicBezTo>
                    <a:pt x="24" y="28"/>
                    <a:pt x="32" y="30"/>
                    <a:pt x="27" y="28"/>
                  </a:cubicBezTo>
                  <a:cubicBezTo>
                    <a:pt x="27" y="27"/>
                    <a:pt x="29" y="27"/>
                    <a:pt x="30" y="27"/>
                  </a:cubicBezTo>
                  <a:cubicBezTo>
                    <a:pt x="31" y="27"/>
                    <a:pt x="31" y="27"/>
                    <a:pt x="32" y="27"/>
                  </a:cubicBezTo>
                  <a:cubicBezTo>
                    <a:pt x="33" y="32"/>
                    <a:pt x="38" y="26"/>
                    <a:pt x="35" y="26"/>
                  </a:cubicBezTo>
                  <a:cubicBezTo>
                    <a:pt x="31" y="25"/>
                    <a:pt x="31" y="21"/>
                    <a:pt x="27" y="21"/>
                  </a:cubicBezTo>
                  <a:cubicBezTo>
                    <a:pt x="26" y="19"/>
                    <a:pt x="23" y="19"/>
                    <a:pt x="21" y="18"/>
                  </a:cubicBezTo>
                  <a:cubicBezTo>
                    <a:pt x="18" y="17"/>
                    <a:pt x="16" y="15"/>
                    <a:pt x="11" y="15"/>
                  </a:cubicBezTo>
                  <a:cubicBezTo>
                    <a:pt x="8" y="15"/>
                    <a:pt x="9" y="12"/>
                    <a:pt x="5" y="13"/>
                  </a:cubicBezTo>
                  <a:cubicBezTo>
                    <a:pt x="4" y="11"/>
                    <a:pt x="2" y="9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Freeform 86"/>
            <p:cNvSpPr/>
            <p:nvPr/>
          </p:nvSpPr>
          <p:spPr bwMode="auto">
            <a:xfrm>
              <a:off x="3247" y="1333"/>
              <a:ext cx="27" cy="8"/>
            </a:xfrm>
            <a:custGeom>
              <a:avLst/>
              <a:gdLst>
                <a:gd name="T0" fmla="*/ 10 w 10"/>
                <a:gd name="T1" fmla="*/ 3 h 3"/>
                <a:gd name="T2" fmla="*/ 0 w 10"/>
                <a:gd name="T3" fmla="*/ 0 h 3"/>
                <a:gd name="T4" fmla="*/ 10 w 10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cubicBezTo>
                    <a:pt x="6" y="3"/>
                    <a:pt x="3" y="1"/>
                    <a:pt x="0" y="0"/>
                  </a:cubicBezTo>
                  <a:cubicBezTo>
                    <a:pt x="5" y="0"/>
                    <a:pt x="7" y="2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Freeform 87"/>
            <p:cNvSpPr/>
            <p:nvPr/>
          </p:nvSpPr>
          <p:spPr bwMode="auto">
            <a:xfrm>
              <a:off x="3217" y="1314"/>
              <a:ext cx="14" cy="14"/>
            </a:xfrm>
            <a:custGeom>
              <a:avLst/>
              <a:gdLst>
                <a:gd name="T0" fmla="*/ 3 w 5"/>
                <a:gd name="T1" fmla="*/ 4 h 5"/>
                <a:gd name="T2" fmla="*/ 0 w 5"/>
                <a:gd name="T3" fmla="*/ 0 h 5"/>
                <a:gd name="T4" fmla="*/ 5 w 5"/>
                <a:gd name="T5" fmla="*/ 5 h 5"/>
                <a:gd name="T6" fmla="*/ 3 w 5"/>
                <a:gd name="T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3" y="4"/>
                  </a:moveTo>
                  <a:cubicBezTo>
                    <a:pt x="2" y="2"/>
                    <a:pt x="1" y="2"/>
                    <a:pt x="0" y="0"/>
                  </a:cubicBezTo>
                  <a:cubicBezTo>
                    <a:pt x="2" y="1"/>
                    <a:pt x="4" y="3"/>
                    <a:pt x="5" y="5"/>
                  </a:cubicBezTo>
                  <a:cubicBezTo>
                    <a:pt x="4" y="5"/>
                    <a:pt x="4" y="4"/>
                    <a:pt x="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Freeform 88"/>
            <p:cNvSpPr/>
            <p:nvPr/>
          </p:nvSpPr>
          <p:spPr bwMode="auto">
            <a:xfrm>
              <a:off x="3320" y="1341"/>
              <a:ext cx="13" cy="8"/>
            </a:xfrm>
            <a:custGeom>
              <a:avLst/>
              <a:gdLst>
                <a:gd name="T0" fmla="*/ 0 w 5"/>
                <a:gd name="T1" fmla="*/ 0 h 3"/>
                <a:gd name="T2" fmla="*/ 5 w 5"/>
                <a:gd name="T3" fmla="*/ 3 h 3"/>
                <a:gd name="T4" fmla="*/ 0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cubicBezTo>
                    <a:pt x="3" y="0"/>
                    <a:pt x="5" y="1"/>
                    <a:pt x="5" y="3"/>
                  </a:cubicBezTo>
                  <a:cubicBezTo>
                    <a:pt x="5" y="1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Freeform 89"/>
            <p:cNvSpPr/>
            <p:nvPr/>
          </p:nvSpPr>
          <p:spPr bwMode="auto">
            <a:xfrm>
              <a:off x="3290" y="1349"/>
              <a:ext cx="21" cy="16"/>
            </a:xfrm>
            <a:custGeom>
              <a:avLst/>
              <a:gdLst>
                <a:gd name="T0" fmla="*/ 0 w 8"/>
                <a:gd name="T1" fmla="*/ 0 h 6"/>
                <a:gd name="T2" fmla="*/ 8 w 8"/>
                <a:gd name="T3" fmla="*/ 5 h 6"/>
                <a:gd name="T4" fmla="*/ 5 w 8"/>
                <a:gd name="T5" fmla="*/ 6 h 6"/>
                <a:gd name="T6" fmla="*/ 3 w 8"/>
                <a:gd name="T7" fmla="*/ 6 h 6"/>
                <a:gd name="T8" fmla="*/ 4 w 8"/>
                <a:gd name="T9" fmla="*/ 3 h 6"/>
                <a:gd name="T10" fmla="*/ 0 w 8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6">
                  <a:moveTo>
                    <a:pt x="0" y="0"/>
                  </a:moveTo>
                  <a:cubicBezTo>
                    <a:pt x="4" y="0"/>
                    <a:pt x="4" y="4"/>
                    <a:pt x="8" y="5"/>
                  </a:cubicBezTo>
                  <a:cubicBezTo>
                    <a:pt x="7" y="5"/>
                    <a:pt x="7" y="6"/>
                    <a:pt x="5" y="6"/>
                  </a:cubicBezTo>
                  <a:cubicBezTo>
                    <a:pt x="4" y="6"/>
                    <a:pt x="4" y="6"/>
                    <a:pt x="3" y="6"/>
                  </a:cubicBezTo>
                  <a:cubicBezTo>
                    <a:pt x="3" y="5"/>
                    <a:pt x="4" y="4"/>
                    <a:pt x="4" y="3"/>
                  </a:cubicBezTo>
                  <a:cubicBezTo>
                    <a:pt x="2" y="3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Freeform 90"/>
            <p:cNvSpPr/>
            <p:nvPr/>
          </p:nvSpPr>
          <p:spPr bwMode="auto">
            <a:xfrm>
              <a:off x="3365" y="1352"/>
              <a:ext cx="8" cy="13"/>
            </a:xfrm>
            <a:custGeom>
              <a:avLst/>
              <a:gdLst>
                <a:gd name="T0" fmla="*/ 1 w 3"/>
                <a:gd name="T1" fmla="*/ 5 h 5"/>
                <a:gd name="T2" fmla="*/ 0 w 3"/>
                <a:gd name="T3" fmla="*/ 0 h 5"/>
                <a:gd name="T4" fmla="*/ 1 w 3"/>
                <a:gd name="T5" fmla="*/ 0 h 5"/>
                <a:gd name="T6" fmla="*/ 2 w 3"/>
                <a:gd name="T7" fmla="*/ 5 h 5"/>
                <a:gd name="T8" fmla="*/ 1 w 3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5"/>
                  </a:moveTo>
                  <a:cubicBezTo>
                    <a:pt x="1" y="3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2"/>
                    <a:pt x="3" y="2"/>
                    <a:pt x="2" y="5"/>
                  </a:cubicBezTo>
                  <a:cubicBezTo>
                    <a:pt x="2" y="5"/>
                    <a:pt x="1" y="5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Freeform 91"/>
            <p:cNvSpPr>
              <a:spLocks noEditPoints="1"/>
            </p:cNvSpPr>
            <p:nvPr/>
          </p:nvSpPr>
          <p:spPr bwMode="auto">
            <a:xfrm>
              <a:off x="3201" y="1368"/>
              <a:ext cx="105" cy="43"/>
            </a:xfrm>
            <a:custGeom>
              <a:avLst/>
              <a:gdLst>
                <a:gd name="T0" fmla="*/ 9 w 39"/>
                <a:gd name="T1" fmla="*/ 8 h 16"/>
                <a:gd name="T2" fmla="*/ 33 w 39"/>
                <a:gd name="T3" fmla="*/ 0 h 16"/>
                <a:gd name="T4" fmla="*/ 31 w 39"/>
                <a:gd name="T5" fmla="*/ 3 h 16"/>
                <a:gd name="T6" fmla="*/ 38 w 39"/>
                <a:gd name="T7" fmla="*/ 4 h 16"/>
                <a:gd name="T8" fmla="*/ 33 w 39"/>
                <a:gd name="T9" fmla="*/ 6 h 16"/>
                <a:gd name="T10" fmla="*/ 21 w 39"/>
                <a:gd name="T11" fmla="*/ 10 h 16"/>
                <a:gd name="T12" fmla="*/ 16 w 39"/>
                <a:gd name="T13" fmla="*/ 12 h 16"/>
                <a:gd name="T14" fmla="*/ 14 w 39"/>
                <a:gd name="T15" fmla="*/ 12 h 16"/>
                <a:gd name="T16" fmla="*/ 9 w 39"/>
                <a:gd name="T17" fmla="*/ 14 h 16"/>
                <a:gd name="T18" fmla="*/ 5 w 39"/>
                <a:gd name="T19" fmla="*/ 15 h 16"/>
                <a:gd name="T20" fmla="*/ 0 w 39"/>
                <a:gd name="T21" fmla="*/ 16 h 16"/>
                <a:gd name="T22" fmla="*/ 9 w 39"/>
                <a:gd name="T23" fmla="*/ 9 h 16"/>
                <a:gd name="T24" fmla="*/ 9 w 39"/>
                <a:gd name="T25" fmla="*/ 8 h 16"/>
                <a:gd name="T26" fmla="*/ 15 w 39"/>
                <a:gd name="T27" fmla="*/ 10 h 16"/>
                <a:gd name="T28" fmla="*/ 14 w 39"/>
                <a:gd name="T29" fmla="*/ 9 h 16"/>
                <a:gd name="T30" fmla="*/ 11 w 39"/>
                <a:gd name="T31" fmla="*/ 9 h 16"/>
                <a:gd name="T32" fmla="*/ 15 w 39"/>
                <a:gd name="T33" fmla="*/ 10 h 16"/>
                <a:gd name="T34" fmla="*/ 15 w 39"/>
                <a:gd name="T35" fmla="*/ 9 h 16"/>
                <a:gd name="T36" fmla="*/ 23 w 39"/>
                <a:gd name="T37" fmla="*/ 5 h 16"/>
                <a:gd name="T38" fmla="*/ 15 w 39"/>
                <a:gd name="T39" fmla="*/ 9 h 16"/>
                <a:gd name="T40" fmla="*/ 25 w 39"/>
                <a:gd name="T41" fmla="*/ 5 h 16"/>
                <a:gd name="T42" fmla="*/ 30 w 39"/>
                <a:gd name="T43" fmla="*/ 3 h 16"/>
                <a:gd name="T44" fmla="*/ 25 w 39"/>
                <a:gd name="T45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" h="16">
                  <a:moveTo>
                    <a:pt x="9" y="8"/>
                  </a:moveTo>
                  <a:cubicBezTo>
                    <a:pt x="17" y="5"/>
                    <a:pt x="24" y="1"/>
                    <a:pt x="33" y="0"/>
                  </a:cubicBezTo>
                  <a:cubicBezTo>
                    <a:pt x="38" y="2"/>
                    <a:pt x="30" y="0"/>
                    <a:pt x="31" y="3"/>
                  </a:cubicBezTo>
                  <a:cubicBezTo>
                    <a:pt x="35" y="2"/>
                    <a:pt x="36" y="0"/>
                    <a:pt x="38" y="4"/>
                  </a:cubicBezTo>
                  <a:cubicBezTo>
                    <a:pt x="39" y="7"/>
                    <a:pt x="32" y="3"/>
                    <a:pt x="33" y="6"/>
                  </a:cubicBezTo>
                  <a:cubicBezTo>
                    <a:pt x="28" y="6"/>
                    <a:pt x="25" y="9"/>
                    <a:pt x="21" y="10"/>
                  </a:cubicBezTo>
                  <a:cubicBezTo>
                    <a:pt x="19" y="10"/>
                    <a:pt x="17" y="11"/>
                    <a:pt x="16" y="12"/>
                  </a:cubicBezTo>
                  <a:cubicBezTo>
                    <a:pt x="15" y="12"/>
                    <a:pt x="14" y="12"/>
                    <a:pt x="14" y="12"/>
                  </a:cubicBezTo>
                  <a:cubicBezTo>
                    <a:pt x="12" y="13"/>
                    <a:pt x="9" y="12"/>
                    <a:pt x="9" y="14"/>
                  </a:cubicBezTo>
                  <a:cubicBezTo>
                    <a:pt x="8" y="15"/>
                    <a:pt x="6" y="15"/>
                    <a:pt x="5" y="15"/>
                  </a:cubicBezTo>
                  <a:cubicBezTo>
                    <a:pt x="3" y="15"/>
                    <a:pt x="2" y="16"/>
                    <a:pt x="0" y="16"/>
                  </a:cubicBezTo>
                  <a:cubicBezTo>
                    <a:pt x="1" y="12"/>
                    <a:pt x="9" y="14"/>
                    <a:pt x="9" y="9"/>
                  </a:cubicBezTo>
                  <a:cubicBezTo>
                    <a:pt x="9" y="8"/>
                    <a:pt x="9" y="8"/>
                    <a:pt x="9" y="8"/>
                  </a:cubicBezTo>
                  <a:close/>
                  <a:moveTo>
                    <a:pt x="15" y="10"/>
                  </a:moveTo>
                  <a:cubicBezTo>
                    <a:pt x="14" y="10"/>
                    <a:pt x="13" y="10"/>
                    <a:pt x="14" y="9"/>
                  </a:cubicBezTo>
                  <a:cubicBezTo>
                    <a:pt x="13" y="9"/>
                    <a:pt x="12" y="9"/>
                    <a:pt x="11" y="9"/>
                  </a:cubicBezTo>
                  <a:cubicBezTo>
                    <a:pt x="9" y="12"/>
                    <a:pt x="15" y="12"/>
                    <a:pt x="15" y="10"/>
                  </a:cubicBezTo>
                  <a:close/>
                  <a:moveTo>
                    <a:pt x="15" y="9"/>
                  </a:moveTo>
                  <a:cubicBezTo>
                    <a:pt x="18" y="8"/>
                    <a:pt x="22" y="8"/>
                    <a:pt x="23" y="5"/>
                  </a:cubicBezTo>
                  <a:cubicBezTo>
                    <a:pt x="19" y="5"/>
                    <a:pt x="16" y="6"/>
                    <a:pt x="15" y="9"/>
                  </a:cubicBezTo>
                  <a:close/>
                  <a:moveTo>
                    <a:pt x="25" y="5"/>
                  </a:moveTo>
                  <a:cubicBezTo>
                    <a:pt x="27" y="5"/>
                    <a:pt x="29" y="4"/>
                    <a:pt x="30" y="3"/>
                  </a:cubicBezTo>
                  <a:cubicBezTo>
                    <a:pt x="27" y="2"/>
                    <a:pt x="25" y="3"/>
                    <a:pt x="2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Freeform 92"/>
            <p:cNvSpPr/>
            <p:nvPr/>
          </p:nvSpPr>
          <p:spPr bwMode="auto">
            <a:xfrm>
              <a:off x="3099" y="1393"/>
              <a:ext cx="126" cy="54"/>
            </a:xfrm>
            <a:custGeom>
              <a:avLst/>
              <a:gdLst>
                <a:gd name="T0" fmla="*/ 45 w 47"/>
                <a:gd name="T1" fmla="*/ 0 h 20"/>
                <a:gd name="T2" fmla="*/ 47 w 47"/>
                <a:gd name="T3" fmla="*/ 0 h 20"/>
                <a:gd name="T4" fmla="*/ 38 w 47"/>
                <a:gd name="T5" fmla="*/ 7 h 20"/>
                <a:gd name="T6" fmla="*/ 34 w 47"/>
                <a:gd name="T7" fmla="*/ 10 h 20"/>
                <a:gd name="T8" fmla="*/ 22 w 47"/>
                <a:gd name="T9" fmla="*/ 13 h 20"/>
                <a:gd name="T10" fmla="*/ 16 w 47"/>
                <a:gd name="T11" fmla="*/ 16 h 20"/>
                <a:gd name="T12" fmla="*/ 5 w 47"/>
                <a:gd name="T13" fmla="*/ 20 h 20"/>
                <a:gd name="T14" fmla="*/ 0 w 47"/>
                <a:gd name="T15" fmla="*/ 20 h 20"/>
                <a:gd name="T16" fmla="*/ 24 w 47"/>
                <a:gd name="T17" fmla="*/ 8 h 20"/>
                <a:gd name="T18" fmla="*/ 22 w 47"/>
                <a:gd name="T19" fmla="*/ 7 h 20"/>
                <a:gd name="T20" fmla="*/ 30 w 47"/>
                <a:gd name="T21" fmla="*/ 5 h 20"/>
                <a:gd name="T22" fmla="*/ 32 w 47"/>
                <a:gd name="T23" fmla="*/ 5 h 20"/>
                <a:gd name="T24" fmla="*/ 45 w 47"/>
                <a:gd name="T25" fmla="*/ 1 h 20"/>
                <a:gd name="T26" fmla="*/ 45 w 47"/>
                <a:gd name="T2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20">
                  <a:moveTo>
                    <a:pt x="45" y="0"/>
                  </a:moveTo>
                  <a:cubicBezTo>
                    <a:pt x="46" y="0"/>
                    <a:pt x="46" y="0"/>
                    <a:pt x="47" y="0"/>
                  </a:cubicBezTo>
                  <a:cubicBezTo>
                    <a:pt x="47" y="5"/>
                    <a:pt x="39" y="3"/>
                    <a:pt x="38" y="7"/>
                  </a:cubicBezTo>
                  <a:cubicBezTo>
                    <a:pt x="37" y="8"/>
                    <a:pt x="35" y="8"/>
                    <a:pt x="34" y="10"/>
                  </a:cubicBezTo>
                  <a:cubicBezTo>
                    <a:pt x="29" y="10"/>
                    <a:pt x="26" y="12"/>
                    <a:pt x="22" y="13"/>
                  </a:cubicBezTo>
                  <a:cubicBezTo>
                    <a:pt x="20" y="14"/>
                    <a:pt x="17" y="14"/>
                    <a:pt x="16" y="16"/>
                  </a:cubicBezTo>
                  <a:cubicBezTo>
                    <a:pt x="11" y="16"/>
                    <a:pt x="7" y="17"/>
                    <a:pt x="5" y="20"/>
                  </a:cubicBezTo>
                  <a:cubicBezTo>
                    <a:pt x="3" y="20"/>
                    <a:pt x="1" y="20"/>
                    <a:pt x="0" y="20"/>
                  </a:cubicBezTo>
                  <a:cubicBezTo>
                    <a:pt x="6" y="14"/>
                    <a:pt x="15" y="11"/>
                    <a:pt x="24" y="8"/>
                  </a:cubicBezTo>
                  <a:cubicBezTo>
                    <a:pt x="24" y="7"/>
                    <a:pt x="23" y="7"/>
                    <a:pt x="22" y="7"/>
                  </a:cubicBezTo>
                  <a:cubicBezTo>
                    <a:pt x="22" y="4"/>
                    <a:pt x="30" y="8"/>
                    <a:pt x="30" y="5"/>
                  </a:cubicBezTo>
                  <a:cubicBezTo>
                    <a:pt x="31" y="5"/>
                    <a:pt x="31" y="5"/>
                    <a:pt x="32" y="5"/>
                  </a:cubicBezTo>
                  <a:cubicBezTo>
                    <a:pt x="37" y="5"/>
                    <a:pt x="41" y="3"/>
                    <a:pt x="45" y="1"/>
                  </a:cubicBezTo>
                  <a:cubicBezTo>
                    <a:pt x="45" y="1"/>
                    <a:pt x="45" y="0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Freeform 93"/>
            <p:cNvSpPr/>
            <p:nvPr/>
          </p:nvSpPr>
          <p:spPr bwMode="auto">
            <a:xfrm>
              <a:off x="3212" y="1390"/>
              <a:ext cx="13" cy="5"/>
            </a:xfrm>
            <a:custGeom>
              <a:avLst/>
              <a:gdLst>
                <a:gd name="T0" fmla="*/ 0 w 5"/>
                <a:gd name="T1" fmla="*/ 2 h 2"/>
                <a:gd name="T2" fmla="*/ 5 w 5"/>
                <a:gd name="T3" fmla="*/ 0 h 2"/>
                <a:gd name="T4" fmla="*/ 5 w 5"/>
                <a:gd name="T5" fmla="*/ 1 h 2"/>
                <a:gd name="T6" fmla="*/ 3 w 5"/>
                <a:gd name="T7" fmla="*/ 1 h 2"/>
                <a:gd name="T8" fmla="*/ 0 w 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cubicBezTo>
                    <a:pt x="0" y="0"/>
                    <a:pt x="2" y="0"/>
                    <a:pt x="5" y="0"/>
                  </a:cubicBezTo>
                  <a:cubicBezTo>
                    <a:pt x="5" y="0"/>
                    <a:pt x="5" y="0"/>
                    <a:pt x="5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2" y="1"/>
                    <a:pt x="2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Freeform 94"/>
            <p:cNvSpPr/>
            <p:nvPr/>
          </p:nvSpPr>
          <p:spPr bwMode="auto">
            <a:xfrm>
              <a:off x="3185" y="1393"/>
              <a:ext cx="35" cy="13"/>
            </a:xfrm>
            <a:custGeom>
              <a:avLst/>
              <a:gdLst>
                <a:gd name="T0" fmla="*/ 10 w 13"/>
                <a:gd name="T1" fmla="*/ 1 h 5"/>
                <a:gd name="T2" fmla="*/ 13 w 13"/>
                <a:gd name="T3" fmla="*/ 0 h 5"/>
                <a:gd name="T4" fmla="*/ 13 w 13"/>
                <a:gd name="T5" fmla="*/ 1 h 5"/>
                <a:gd name="T6" fmla="*/ 0 w 13"/>
                <a:gd name="T7" fmla="*/ 5 h 5"/>
                <a:gd name="T8" fmla="*/ 0 w 13"/>
                <a:gd name="T9" fmla="*/ 3 h 5"/>
                <a:gd name="T10" fmla="*/ 10 w 13"/>
                <a:gd name="T1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5">
                  <a:moveTo>
                    <a:pt x="10" y="1"/>
                  </a:moveTo>
                  <a:cubicBezTo>
                    <a:pt x="12" y="1"/>
                    <a:pt x="12" y="0"/>
                    <a:pt x="13" y="0"/>
                  </a:cubicBezTo>
                  <a:cubicBezTo>
                    <a:pt x="13" y="0"/>
                    <a:pt x="13" y="1"/>
                    <a:pt x="13" y="1"/>
                  </a:cubicBezTo>
                  <a:cubicBezTo>
                    <a:pt x="9" y="3"/>
                    <a:pt x="5" y="5"/>
                    <a:pt x="0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5" y="4"/>
                    <a:pt x="5" y="0"/>
                    <a:pt x="1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Freeform 95"/>
            <p:cNvSpPr/>
            <p:nvPr/>
          </p:nvSpPr>
          <p:spPr bwMode="auto">
            <a:xfrm>
              <a:off x="3301" y="1393"/>
              <a:ext cx="24" cy="21"/>
            </a:xfrm>
            <a:custGeom>
              <a:avLst/>
              <a:gdLst>
                <a:gd name="T0" fmla="*/ 0 w 9"/>
                <a:gd name="T1" fmla="*/ 8 h 8"/>
                <a:gd name="T2" fmla="*/ 9 w 9"/>
                <a:gd name="T3" fmla="*/ 0 h 8"/>
                <a:gd name="T4" fmla="*/ 4 w 9"/>
                <a:gd name="T5" fmla="*/ 6 h 8"/>
                <a:gd name="T6" fmla="*/ 0 w 9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8">
                  <a:moveTo>
                    <a:pt x="0" y="8"/>
                  </a:moveTo>
                  <a:cubicBezTo>
                    <a:pt x="2" y="5"/>
                    <a:pt x="5" y="2"/>
                    <a:pt x="9" y="0"/>
                  </a:cubicBezTo>
                  <a:cubicBezTo>
                    <a:pt x="8" y="3"/>
                    <a:pt x="5" y="3"/>
                    <a:pt x="4" y="6"/>
                  </a:cubicBezTo>
                  <a:cubicBezTo>
                    <a:pt x="3" y="8"/>
                    <a:pt x="1" y="7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0" name="Freeform 96"/>
            <p:cNvSpPr/>
            <p:nvPr/>
          </p:nvSpPr>
          <p:spPr bwMode="auto">
            <a:xfrm>
              <a:off x="3061" y="1411"/>
              <a:ext cx="103" cy="44"/>
            </a:xfrm>
            <a:custGeom>
              <a:avLst/>
              <a:gdLst>
                <a:gd name="T0" fmla="*/ 21 w 38"/>
                <a:gd name="T1" fmla="*/ 5 h 16"/>
                <a:gd name="T2" fmla="*/ 36 w 38"/>
                <a:gd name="T3" fmla="*/ 0 h 16"/>
                <a:gd name="T4" fmla="*/ 38 w 38"/>
                <a:gd name="T5" fmla="*/ 1 h 16"/>
                <a:gd name="T6" fmla="*/ 14 w 38"/>
                <a:gd name="T7" fmla="*/ 13 h 16"/>
                <a:gd name="T8" fmla="*/ 19 w 38"/>
                <a:gd name="T9" fmla="*/ 13 h 16"/>
                <a:gd name="T10" fmla="*/ 14 w 38"/>
                <a:gd name="T11" fmla="*/ 14 h 16"/>
                <a:gd name="T12" fmla="*/ 0 w 38"/>
                <a:gd name="T13" fmla="*/ 14 h 16"/>
                <a:gd name="T14" fmla="*/ 6 w 38"/>
                <a:gd name="T15" fmla="*/ 10 h 16"/>
                <a:gd name="T16" fmla="*/ 14 w 38"/>
                <a:gd name="T17" fmla="*/ 8 h 16"/>
                <a:gd name="T18" fmla="*/ 15 w 38"/>
                <a:gd name="T19" fmla="*/ 8 h 16"/>
                <a:gd name="T20" fmla="*/ 21 w 38"/>
                <a:gd name="T21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16">
                  <a:moveTo>
                    <a:pt x="21" y="5"/>
                  </a:moveTo>
                  <a:cubicBezTo>
                    <a:pt x="26" y="4"/>
                    <a:pt x="31" y="2"/>
                    <a:pt x="36" y="0"/>
                  </a:cubicBezTo>
                  <a:cubicBezTo>
                    <a:pt x="37" y="0"/>
                    <a:pt x="38" y="0"/>
                    <a:pt x="38" y="1"/>
                  </a:cubicBezTo>
                  <a:cubicBezTo>
                    <a:pt x="29" y="4"/>
                    <a:pt x="20" y="7"/>
                    <a:pt x="14" y="13"/>
                  </a:cubicBezTo>
                  <a:cubicBezTo>
                    <a:pt x="15" y="13"/>
                    <a:pt x="17" y="13"/>
                    <a:pt x="19" y="13"/>
                  </a:cubicBezTo>
                  <a:cubicBezTo>
                    <a:pt x="18" y="14"/>
                    <a:pt x="15" y="14"/>
                    <a:pt x="14" y="14"/>
                  </a:cubicBezTo>
                  <a:cubicBezTo>
                    <a:pt x="10" y="6"/>
                    <a:pt x="5" y="16"/>
                    <a:pt x="0" y="14"/>
                  </a:cubicBezTo>
                  <a:cubicBezTo>
                    <a:pt x="2" y="12"/>
                    <a:pt x="5" y="12"/>
                    <a:pt x="6" y="10"/>
                  </a:cubicBezTo>
                  <a:cubicBezTo>
                    <a:pt x="8" y="9"/>
                    <a:pt x="12" y="10"/>
                    <a:pt x="14" y="8"/>
                  </a:cubicBezTo>
                  <a:cubicBezTo>
                    <a:pt x="14" y="8"/>
                    <a:pt x="14" y="8"/>
                    <a:pt x="15" y="8"/>
                  </a:cubicBezTo>
                  <a:cubicBezTo>
                    <a:pt x="18" y="8"/>
                    <a:pt x="21" y="8"/>
                    <a:pt x="2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1" name="Freeform 97"/>
            <p:cNvSpPr/>
            <p:nvPr/>
          </p:nvSpPr>
          <p:spPr bwMode="auto">
            <a:xfrm>
              <a:off x="3102" y="1425"/>
              <a:ext cx="16" cy="8"/>
            </a:xfrm>
            <a:custGeom>
              <a:avLst/>
              <a:gdLst>
                <a:gd name="T0" fmla="*/ 5 w 6"/>
                <a:gd name="T1" fmla="*/ 0 h 3"/>
                <a:gd name="T2" fmla="*/ 6 w 6"/>
                <a:gd name="T3" fmla="*/ 0 h 3"/>
                <a:gd name="T4" fmla="*/ 0 w 6"/>
                <a:gd name="T5" fmla="*/ 3 h 3"/>
                <a:gd name="T6" fmla="*/ 5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5" y="0"/>
                  </a:moveTo>
                  <a:cubicBezTo>
                    <a:pt x="5" y="0"/>
                    <a:pt x="6" y="0"/>
                    <a:pt x="6" y="0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0"/>
                    <a:pt x="4" y="2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2" name="Freeform 98"/>
            <p:cNvSpPr/>
            <p:nvPr/>
          </p:nvSpPr>
          <p:spPr bwMode="auto">
            <a:xfrm>
              <a:off x="3142" y="1428"/>
              <a:ext cx="16" cy="8"/>
            </a:xfrm>
            <a:custGeom>
              <a:avLst/>
              <a:gdLst>
                <a:gd name="T0" fmla="*/ 0 w 6"/>
                <a:gd name="T1" fmla="*/ 3 h 3"/>
                <a:gd name="T2" fmla="*/ 6 w 6"/>
                <a:gd name="T3" fmla="*/ 0 h 3"/>
                <a:gd name="T4" fmla="*/ 0 w 6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0" y="3"/>
                  </a:moveTo>
                  <a:cubicBezTo>
                    <a:pt x="1" y="1"/>
                    <a:pt x="4" y="1"/>
                    <a:pt x="6" y="0"/>
                  </a:cubicBezTo>
                  <a:cubicBezTo>
                    <a:pt x="5" y="2"/>
                    <a:pt x="3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3" name="Freeform 99"/>
            <p:cNvSpPr/>
            <p:nvPr/>
          </p:nvSpPr>
          <p:spPr bwMode="auto">
            <a:xfrm>
              <a:off x="3268" y="1436"/>
              <a:ext cx="14" cy="13"/>
            </a:xfrm>
            <a:custGeom>
              <a:avLst/>
              <a:gdLst>
                <a:gd name="T0" fmla="*/ 0 w 5"/>
                <a:gd name="T1" fmla="*/ 4 h 5"/>
                <a:gd name="T2" fmla="*/ 5 w 5"/>
                <a:gd name="T3" fmla="*/ 0 h 5"/>
                <a:gd name="T4" fmla="*/ 1 w 5"/>
                <a:gd name="T5" fmla="*/ 5 h 5"/>
                <a:gd name="T6" fmla="*/ 0 w 5"/>
                <a:gd name="T7" fmla="*/ 5 h 5"/>
                <a:gd name="T8" fmla="*/ 0 w 5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0" y="4"/>
                  </a:moveTo>
                  <a:cubicBezTo>
                    <a:pt x="2" y="3"/>
                    <a:pt x="2" y="0"/>
                    <a:pt x="5" y="0"/>
                  </a:cubicBezTo>
                  <a:cubicBezTo>
                    <a:pt x="4" y="2"/>
                    <a:pt x="1" y="2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4" name="Freeform 100"/>
            <p:cNvSpPr/>
            <p:nvPr/>
          </p:nvSpPr>
          <p:spPr bwMode="auto">
            <a:xfrm>
              <a:off x="3048" y="1439"/>
              <a:ext cx="30" cy="13"/>
            </a:xfrm>
            <a:custGeom>
              <a:avLst/>
              <a:gdLst>
                <a:gd name="T0" fmla="*/ 0 w 11"/>
                <a:gd name="T1" fmla="*/ 5 h 5"/>
                <a:gd name="T2" fmla="*/ 11 w 11"/>
                <a:gd name="T3" fmla="*/ 0 h 5"/>
                <a:gd name="T4" fmla="*/ 5 w 11"/>
                <a:gd name="T5" fmla="*/ 4 h 5"/>
                <a:gd name="T6" fmla="*/ 4 w 11"/>
                <a:gd name="T7" fmla="*/ 4 h 5"/>
                <a:gd name="T8" fmla="*/ 0 w 11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0" y="5"/>
                  </a:moveTo>
                  <a:cubicBezTo>
                    <a:pt x="2" y="2"/>
                    <a:pt x="8" y="2"/>
                    <a:pt x="11" y="0"/>
                  </a:cubicBezTo>
                  <a:cubicBezTo>
                    <a:pt x="10" y="2"/>
                    <a:pt x="7" y="2"/>
                    <a:pt x="5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2" y="3"/>
                    <a:pt x="2" y="5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5" name="Freeform 101"/>
            <p:cNvSpPr/>
            <p:nvPr/>
          </p:nvSpPr>
          <p:spPr bwMode="auto">
            <a:xfrm>
              <a:off x="2669" y="1428"/>
              <a:ext cx="430" cy="241"/>
            </a:xfrm>
            <a:custGeom>
              <a:avLst/>
              <a:gdLst>
                <a:gd name="T0" fmla="*/ 146 w 160"/>
                <a:gd name="T1" fmla="*/ 8 h 89"/>
                <a:gd name="T2" fmla="*/ 160 w 160"/>
                <a:gd name="T3" fmla="*/ 8 h 89"/>
                <a:gd name="T4" fmla="*/ 152 w 160"/>
                <a:gd name="T5" fmla="*/ 9 h 89"/>
                <a:gd name="T6" fmla="*/ 147 w 160"/>
                <a:gd name="T7" fmla="*/ 12 h 89"/>
                <a:gd name="T8" fmla="*/ 143 w 160"/>
                <a:gd name="T9" fmla="*/ 14 h 89"/>
                <a:gd name="T10" fmla="*/ 141 w 160"/>
                <a:gd name="T11" fmla="*/ 14 h 89"/>
                <a:gd name="T12" fmla="*/ 136 w 160"/>
                <a:gd name="T13" fmla="*/ 16 h 89"/>
                <a:gd name="T14" fmla="*/ 127 w 160"/>
                <a:gd name="T15" fmla="*/ 20 h 89"/>
                <a:gd name="T16" fmla="*/ 119 w 160"/>
                <a:gd name="T17" fmla="*/ 24 h 89"/>
                <a:gd name="T18" fmla="*/ 114 w 160"/>
                <a:gd name="T19" fmla="*/ 26 h 89"/>
                <a:gd name="T20" fmla="*/ 103 w 160"/>
                <a:gd name="T21" fmla="*/ 31 h 89"/>
                <a:gd name="T22" fmla="*/ 90 w 160"/>
                <a:gd name="T23" fmla="*/ 36 h 89"/>
                <a:gd name="T24" fmla="*/ 77 w 160"/>
                <a:gd name="T25" fmla="*/ 41 h 89"/>
                <a:gd name="T26" fmla="*/ 69 w 160"/>
                <a:gd name="T27" fmla="*/ 45 h 89"/>
                <a:gd name="T28" fmla="*/ 53 w 160"/>
                <a:gd name="T29" fmla="*/ 55 h 89"/>
                <a:gd name="T30" fmla="*/ 38 w 160"/>
                <a:gd name="T31" fmla="*/ 65 h 89"/>
                <a:gd name="T32" fmla="*/ 35 w 160"/>
                <a:gd name="T33" fmla="*/ 67 h 89"/>
                <a:gd name="T34" fmla="*/ 26 w 160"/>
                <a:gd name="T35" fmla="*/ 72 h 89"/>
                <a:gd name="T36" fmla="*/ 21 w 160"/>
                <a:gd name="T37" fmla="*/ 76 h 89"/>
                <a:gd name="T38" fmla="*/ 11 w 160"/>
                <a:gd name="T39" fmla="*/ 83 h 89"/>
                <a:gd name="T40" fmla="*/ 4 w 160"/>
                <a:gd name="T41" fmla="*/ 87 h 89"/>
                <a:gd name="T42" fmla="*/ 0 w 160"/>
                <a:gd name="T43" fmla="*/ 87 h 89"/>
                <a:gd name="T44" fmla="*/ 58 w 160"/>
                <a:gd name="T45" fmla="*/ 46 h 89"/>
                <a:gd name="T46" fmla="*/ 62 w 160"/>
                <a:gd name="T47" fmla="*/ 47 h 89"/>
                <a:gd name="T48" fmla="*/ 72 w 160"/>
                <a:gd name="T49" fmla="*/ 37 h 89"/>
                <a:gd name="T50" fmla="*/ 73 w 160"/>
                <a:gd name="T51" fmla="*/ 37 h 89"/>
                <a:gd name="T52" fmla="*/ 80 w 160"/>
                <a:gd name="T53" fmla="*/ 34 h 89"/>
                <a:gd name="T54" fmla="*/ 84 w 160"/>
                <a:gd name="T55" fmla="*/ 33 h 89"/>
                <a:gd name="T56" fmla="*/ 98 w 160"/>
                <a:gd name="T57" fmla="*/ 28 h 89"/>
                <a:gd name="T58" fmla="*/ 99 w 160"/>
                <a:gd name="T59" fmla="*/ 28 h 89"/>
                <a:gd name="T60" fmla="*/ 145 w 160"/>
                <a:gd name="T61" fmla="*/ 8 h 89"/>
                <a:gd name="T62" fmla="*/ 146 w 160"/>
                <a:gd name="T63" fmla="*/ 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0" h="89">
                  <a:moveTo>
                    <a:pt x="146" y="8"/>
                  </a:moveTo>
                  <a:cubicBezTo>
                    <a:pt x="151" y="10"/>
                    <a:pt x="156" y="0"/>
                    <a:pt x="160" y="8"/>
                  </a:cubicBezTo>
                  <a:cubicBezTo>
                    <a:pt x="158" y="9"/>
                    <a:pt x="155" y="9"/>
                    <a:pt x="152" y="9"/>
                  </a:cubicBezTo>
                  <a:cubicBezTo>
                    <a:pt x="150" y="7"/>
                    <a:pt x="148" y="9"/>
                    <a:pt x="147" y="12"/>
                  </a:cubicBezTo>
                  <a:cubicBezTo>
                    <a:pt x="146" y="13"/>
                    <a:pt x="144" y="12"/>
                    <a:pt x="143" y="14"/>
                  </a:cubicBezTo>
                  <a:cubicBezTo>
                    <a:pt x="143" y="14"/>
                    <a:pt x="142" y="14"/>
                    <a:pt x="141" y="14"/>
                  </a:cubicBezTo>
                  <a:cubicBezTo>
                    <a:pt x="138" y="14"/>
                    <a:pt x="136" y="14"/>
                    <a:pt x="136" y="16"/>
                  </a:cubicBezTo>
                  <a:cubicBezTo>
                    <a:pt x="134" y="18"/>
                    <a:pt x="129" y="18"/>
                    <a:pt x="127" y="20"/>
                  </a:cubicBezTo>
                  <a:cubicBezTo>
                    <a:pt x="124" y="21"/>
                    <a:pt x="120" y="21"/>
                    <a:pt x="119" y="24"/>
                  </a:cubicBezTo>
                  <a:cubicBezTo>
                    <a:pt x="116" y="24"/>
                    <a:pt x="115" y="25"/>
                    <a:pt x="114" y="26"/>
                  </a:cubicBezTo>
                  <a:cubicBezTo>
                    <a:pt x="110" y="27"/>
                    <a:pt x="105" y="29"/>
                    <a:pt x="103" y="31"/>
                  </a:cubicBezTo>
                  <a:cubicBezTo>
                    <a:pt x="98" y="32"/>
                    <a:pt x="93" y="34"/>
                    <a:pt x="90" y="36"/>
                  </a:cubicBezTo>
                  <a:cubicBezTo>
                    <a:pt x="84" y="36"/>
                    <a:pt x="80" y="39"/>
                    <a:pt x="77" y="41"/>
                  </a:cubicBezTo>
                  <a:cubicBezTo>
                    <a:pt x="74" y="42"/>
                    <a:pt x="71" y="43"/>
                    <a:pt x="69" y="45"/>
                  </a:cubicBezTo>
                  <a:cubicBezTo>
                    <a:pt x="64" y="48"/>
                    <a:pt x="58" y="51"/>
                    <a:pt x="53" y="55"/>
                  </a:cubicBezTo>
                  <a:cubicBezTo>
                    <a:pt x="47" y="57"/>
                    <a:pt x="43" y="61"/>
                    <a:pt x="38" y="65"/>
                  </a:cubicBezTo>
                  <a:cubicBezTo>
                    <a:pt x="36" y="65"/>
                    <a:pt x="35" y="66"/>
                    <a:pt x="35" y="67"/>
                  </a:cubicBezTo>
                  <a:cubicBezTo>
                    <a:pt x="31" y="68"/>
                    <a:pt x="28" y="70"/>
                    <a:pt x="26" y="72"/>
                  </a:cubicBezTo>
                  <a:cubicBezTo>
                    <a:pt x="23" y="72"/>
                    <a:pt x="22" y="74"/>
                    <a:pt x="21" y="76"/>
                  </a:cubicBezTo>
                  <a:cubicBezTo>
                    <a:pt x="17" y="78"/>
                    <a:pt x="13" y="79"/>
                    <a:pt x="11" y="83"/>
                  </a:cubicBezTo>
                  <a:cubicBezTo>
                    <a:pt x="8" y="84"/>
                    <a:pt x="7" y="87"/>
                    <a:pt x="4" y="87"/>
                  </a:cubicBezTo>
                  <a:cubicBezTo>
                    <a:pt x="2" y="86"/>
                    <a:pt x="1" y="89"/>
                    <a:pt x="0" y="87"/>
                  </a:cubicBezTo>
                  <a:cubicBezTo>
                    <a:pt x="14" y="75"/>
                    <a:pt x="40" y="61"/>
                    <a:pt x="58" y="46"/>
                  </a:cubicBezTo>
                  <a:cubicBezTo>
                    <a:pt x="60" y="46"/>
                    <a:pt x="61" y="47"/>
                    <a:pt x="62" y="47"/>
                  </a:cubicBezTo>
                  <a:cubicBezTo>
                    <a:pt x="65" y="44"/>
                    <a:pt x="70" y="42"/>
                    <a:pt x="72" y="37"/>
                  </a:cubicBezTo>
                  <a:cubicBezTo>
                    <a:pt x="72" y="37"/>
                    <a:pt x="73" y="37"/>
                    <a:pt x="73" y="37"/>
                  </a:cubicBezTo>
                  <a:cubicBezTo>
                    <a:pt x="78" y="39"/>
                    <a:pt x="78" y="35"/>
                    <a:pt x="80" y="34"/>
                  </a:cubicBezTo>
                  <a:cubicBezTo>
                    <a:pt x="82" y="34"/>
                    <a:pt x="82" y="32"/>
                    <a:pt x="84" y="33"/>
                  </a:cubicBezTo>
                  <a:cubicBezTo>
                    <a:pt x="92" y="32"/>
                    <a:pt x="93" y="32"/>
                    <a:pt x="98" y="28"/>
                  </a:cubicBezTo>
                  <a:cubicBezTo>
                    <a:pt x="98" y="28"/>
                    <a:pt x="99" y="28"/>
                    <a:pt x="99" y="28"/>
                  </a:cubicBezTo>
                  <a:cubicBezTo>
                    <a:pt x="110" y="22"/>
                    <a:pt x="132" y="16"/>
                    <a:pt x="145" y="8"/>
                  </a:cubicBezTo>
                  <a:cubicBezTo>
                    <a:pt x="145" y="8"/>
                    <a:pt x="146" y="8"/>
                    <a:pt x="14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6" name="Freeform 102"/>
            <p:cNvSpPr/>
            <p:nvPr/>
          </p:nvSpPr>
          <p:spPr bwMode="auto">
            <a:xfrm>
              <a:off x="3255" y="1447"/>
              <a:ext cx="13" cy="13"/>
            </a:xfrm>
            <a:custGeom>
              <a:avLst/>
              <a:gdLst>
                <a:gd name="T0" fmla="*/ 0 w 5"/>
                <a:gd name="T1" fmla="*/ 5 h 5"/>
                <a:gd name="T2" fmla="*/ 3 w 5"/>
                <a:gd name="T3" fmla="*/ 0 h 5"/>
                <a:gd name="T4" fmla="*/ 5 w 5"/>
                <a:gd name="T5" fmla="*/ 0 h 5"/>
                <a:gd name="T6" fmla="*/ 5 w 5"/>
                <a:gd name="T7" fmla="*/ 1 h 5"/>
                <a:gd name="T8" fmla="*/ 3 w 5"/>
                <a:gd name="T9" fmla="*/ 2 h 5"/>
                <a:gd name="T10" fmla="*/ 0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cubicBezTo>
                    <a:pt x="0" y="2"/>
                    <a:pt x="3" y="2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5" y="0"/>
                    <a:pt x="5" y="0"/>
                    <a:pt x="5" y="1"/>
                  </a:cubicBezTo>
                  <a:cubicBezTo>
                    <a:pt x="4" y="1"/>
                    <a:pt x="3" y="1"/>
                    <a:pt x="3" y="2"/>
                  </a:cubicBezTo>
                  <a:cubicBezTo>
                    <a:pt x="2" y="2"/>
                    <a:pt x="1" y="4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7" name="Freeform 103"/>
            <p:cNvSpPr/>
            <p:nvPr/>
          </p:nvSpPr>
          <p:spPr bwMode="auto">
            <a:xfrm>
              <a:off x="3064" y="1447"/>
              <a:ext cx="14" cy="13"/>
            </a:xfrm>
            <a:custGeom>
              <a:avLst/>
              <a:gdLst>
                <a:gd name="T0" fmla="*/ 0 w 5"/>
                <a:gd name="T1" fmla="*/ 5 h 5"/>
                <a:gd name="T2" fmla="*/ 5 w 5"/>
                <a:gd name="T3" fmla="*/ 2 h 5"/>
                <a:gd name="T4" fmla="*/ 5 w 5"/>
                <a:gd name="T5" fmla="*/ 3 h 5"/>
                <a:gd name="T6" fmla="*/ 1 w 5"/>
                <a:gd name="T7" fmla="*/ 5 h 5"/>
                <a:gd name="T8" fmla="*/ 0 w 5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cubicBezTo>
                    <a:pt x="1" y="2"/>
                    <a:pt x="3" y="0"/>
                    <a:pt x="5" y="2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4" y="3"/>
                    <a:pt x="2" y="3"/>
                    <a:pt x="1" y="5"/>
                  </a:cubicBezTo>
                  <a:cubicBezTo>
                    <a:pt x="1" y="5"/>
                    <a:pt x="1" y="5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8" name="Freeform 104"/>
            <p:cNvSpPr/>
            <p:nvPr/>
          </p:nvSpPr>
          <p:spPr bwMode="auto">
            <a:xfrm>
              <a:off x="3035" y="1466"/>
              <a:ext cx="13" cy="5"/>
            </a:xfrm>
            <a:custGeom>
              <a:avLst/>
              <a:gdLst>
                <a:gd name="T0" fmla="*/ 0 w 5"/>
                <a:gd name="T1" fmla="*/ 2 h 2"/>
                <a:gd name="T2" fmla="*/ 5 w 5"/>
                <a:gd name="T3" fmla="*/ 0 h 2"/>
                <a:gd name="T4" fmla="*/ 0 w 5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cubicBezTo>
                    <a:pt x="0" y="0"/>
                    <a:pt x="2" y="0"/>
                    <a:pt x="5" y="0"/>
                  </a:cubicBezTo>
                  <a:cubicBezTo>
                    <a:pt x="5" y="2"/>
                    <a:pt x="1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9" name="Freeform 105"/>
            <p:cNvSpPr/>
            <p:nvPr/>
          </p:nvSpPr>
          <p:spPr bwMode="auto">
            <a:xfrm>
              <a:off x="2892" y="1504"/>
              <a:ext cx="40" cy="13"/>
            </a:xfrm>
            <a:custGeom>
              <a:avLst/>
              <a:gdLst>
                <a:gd name="T0" fmla="*/ 6 w 15"/>
                <a:gd name="T1" fmla="*/ 2 h 5"/>
                <a:gd name="T2" fmla="*/ 11 w 15"/>
                <a:gd name="T3" fmla="*/ 0 h 5"/>
                <a:gd name="T4" fmla="*/ 15 w 15"/>
                <a:gd name="T5" fmla="*/ 0 h 5"/>
                <a:gd name="T6" fmla="*/ 1 w 15"/>
                <a:gd name="T7" fmla="*/ 5 h 5"/>
                <a:gd name="T8" fmla="*/ 6 w 15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">
                  <a:moveTo>
                    <a:pt x="6" y="2"/>
                  </a:moveTo>
                  <a:cubicBezTo>
                    <a:pt x="9" y="2"/>
                    <a:pt x="11" y="2"/>
                    <a:pt x="11" y="0"/>
                  </a:cubicBezTo>
                  <a:cubicBezTo>
                    <a:pt x="12" y="0"/>
                    <a:pt x="13" y="0"/>
                    <a:pt x="15" y="0"/>
                  </a:cubicBezTo>
                  <a:cubicBezTo>
                    <a:pt x="10" y="4"/>
                    <a:pt x="9" y="4"/>
                    <a:pt x="1" y="5"/>
                  </a:cubicBezTo>
                  <a:cubicBezTo>
                    <a:pt x="0" y="1"/>
                    <a:pt x="7" y="5"/>
                    <a:pt x="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0" name="Freeform 106"/>
            <p:cNvSpPr/>
            <p:nvPr/>
          </p:nvSpPr>
          <p:spPr bwMode="auto">
            <a:xfrm>
              <a:off x="2935" y="1447"/>
              <a:ext cx="124" cy="57"/>
            </a:xfrm>
            <a:custGeom>
              <a:avLst/>
              <a:gdLst>
                <a:gd name="T0" fmla="*/ 0 w 46"/>
                <a:gd name="T1" fmla="*/ 19 h 21"/>
                <a:gd name="T2" fmla="*/ 23 w 46"/>
                <a:gd name="T3" fmla="*/ 9 h 21"/>
                <a:gd name="T4" fmla="*/ 31 w 46"/>
                <a:gd name="T5" fmla="*/ 6 h 21"/>
                <a:gd name="T6" fmla="*/ 42 w 46"/>
                <a:gd name="T7" fmla="*/ 2 h 21"/>
                <a:gd name="T8" fmla="*/ 46 w 46"/>
                <a:gd name="T9" fmla="*/ 1 h 21"/>
                <a:gd name="T10" fmla="*/ 0 w 46"/>
                <a:gd name="T11" fmla="*/ 21 h 21"/>
                <a:gd name="T12" fmla="*/ 0 w 46"/>
                <a:gd name="T13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21">
                  <a:moveTo>
                    <a:pt x="0" y="19"/>
                  </a:moveTo>
                  <a:cubicBezTo>
                    <a:pt x="8" y="16"/>
                    <a:pt x="14" y="12"/>
                    <a:pt x="23" y="9"/>
                  </a:cubicBezTo>
                  <a:cubicBezTo>
                    <a:pt x="25" y="8"/>
                    <a:pt x="30" y="8"/>
                    <a:pt x="31" y="6"/>
                  </a:cubicBezTo>
                  <a:cubicBezTo>
                    <a:pt x="35" y="5"/>
                    <a:pt x="37" y="2"/>
                    <a:pt x="42" y="2"/>
                  </a:cubicBezTo>
                  <a:cubicBezTo>
                    <a:pt x="44" y="2"/>
                    <a:pt x="44" y="0"/>
                    <a:pt x="46" y="1"/>
                  </a:cubicBezTo>
                  <a:cubicBezTo>
                    <a:pt x="33" y="9"/>
                    <a:pt x="11" y="15"/>
                    <a:pt x="0" y="21"/>
                  </a:cubicBezTo>
                  <a:cubicBezTo>
                    <a:pt x="0" y="20"/>
                    <a:pt x="0" y="20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1" name="Freeform 107"/>
            <p:cNvSpPr/>
            <p:nvPr/>
          </p:nvSpPr>
          <p:spPr bwMode="auto">
            <a:xfrm>
              <a:off x="3234" y="1452"/>
              <a:ext cx="29" cy="27"/>
            </a:xfrm>
            <a:custGeom>
              <a:avLst/>
              <a:gdLst>
                <a:gd name="T0" fmla="*/ 8 w 11"/>
                <a:gd name="T1" fmla="*/ 3 h 10"/>
                <a:gd name="T2" fmla="*/ 11 w 11"/>
                <a:gd name="T3" fmla="*/ 0 h 10"/>
                <a:gd name="T4" fmla="*/ 11 w 11"/>
                <a:gd name="T5" fmla="*/ 1 h 10"/>
                <a:gd name="T6" fmla="*/ 4 w 11"/>
                <a:gd name="T7" fmla="*/ 9 h 10"/>
                <a:gd name="T8" fmla="*/ 4 w 11"/>
                <a:gd name="T9" fmla="*/ 10 h 10"/>
                <a:gd name="T10" fmla="*/ 8 w 11"/>
                <a:gd name="T1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0">
                  <a:moveTo>
                    <a:pt x="8" y="3"/>
                  </a:moveTo>
                  <a:cubicBezTo>
                    <a:pt x="9" y="2"/>
                    <a:pt x="10" y="0"/>
                    <a:pt x="11" y="0"/>
                  </a:cubicBezTo>
                  <a:cubicBezTo>
                    <a:pt x="11" y="0"/>
                    <a:pt x="11" y="1"/>
                    <a:pt x="11" y="1"/>
                  </a:cubicBezTo>
                  <a:cubicBezTo>
                    <a:pt x="8" y="3"/>
                    <a:pt x="6" y="6"/>
                    <a:pt x="4" y="9"/>
                  </a:cubicBezTo>
                  <a:cubicBezTo>
                    <a:pt x="4" y="9"/>
                    <a:pt x="4" y="10"/>
                    <a:pt x="4" y="10"/>
                  </a:cubicBezTo>
                  <a:cubicBezTo>
                    <a:pt x="0" y="7"/>
                    <a:pt x="8" y="5"/>
                    <a:pt x="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2" name="Freeform 108"/>
            <p:cNvSpPr/>
            <p:nvPr/>
          </p:nvSpPr>
          <p:spPr bwMode="auto">
            <a:xfrm>
              <a:off x="2997" y="1463"/>
              <a:ext cx="21" cy="8"/>
            </a:xfrm>
            <a:custGeom>
              <a:avLst/>
              <a:gdLst>
                <a:gd name="T0" fmla="*/ 0 w 8"/>
                <a:gd name="T1" fmla="*/ 3 h 3"/>
                <a:gd name="T2" fmla="*/ 8 w 8"/>
                <a:gd name="T3" fmla="*/ 0 h 3"/>
                <a:gd name="T4" fmla="*/ 0 w 8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3">
                  <a:moveTo>
                    <a:pt x="0" y="3"/>
                  </a:moveTo>
                  <a:cubicBezTo>
                    <a:pt x="1" y="0"/>
                    <a:pt x="5" y="1"/>
                    <a:pt x="8" y="0"/>
                  </a:cubicBezTo>
                  <a:cubicBezTo>
                    <a:pt x="7" y="2"/>
                    <a:pt x="2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3" name="Freeform 109"/>
            <p:cNvSpPr/>
            <p:nvPr/>
          </p:nvSpPr>
          <p:spPr bwMode="auto">
            <a:xfrm>
              <a:off x="3277" y="1463"/>
              <a:ext cx="13" cy="13"/>
            </a:xfrm>
            <a:custGeom>
              <a:avLst/>
              <a:gdLst>
                <a:gd name="T0" fmla="*/ 2 w 5"/>
                <a:gd name="T1" fmla="*/ 2 h 5"/>
                <a:gd name="T2" fmla="*/ 5 w 5"/>
                <a:gd name="T3" fmla="*/ 0 h 5"/>
                <a:gd name="T4" fmla="*/ 0 w 5"/>
                <a:gd name="T5" fmla="*/ 5 h 5"/>
                <a:gd name="T6" fmla="*/ 0 w 5"/>
                <a:gd name="T7" fmla="*/ 3 h 5"/>
                <a:gd name="T8" fmla="*/ 2 w 5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2" y="2"/>
                  </a:moveTo>
                  <a:cubicBezTo>
                    <a:pt x="3" y="2"/>
                    <a:pt x="4" y="0"/>
                    <a:pt x="5" y="0"/>
                  </a:cubicBezTo>
                  <a:cubicBezTo>
                    <a:pt x="4" y="2"/>
                    <a:pt x="3" y="4"/>
                    <a:pt x="0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1" y="4"/>
                    <a:pt x="2" y="3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4" name="Freeform 110"/>
            <p:cNvSpPr/>
            <p:nvPr/>
          </p:nvSpPr>
          <p:spPr bwMode="auto">
            <a:xfrm>
              <a:off x="2975" y="1493"/>
              <a:ext cx="14" cy="5"/>
            </a:xfrm>
            <a:custGeom>
              <a:avLst/>
              <a:gdLst>
                <a:gd name="T0" fmla="*/ 0 w 5"/>
                <a:gd name="T1" fmla="*/ 2 h 2"/>
                <a:gd name="T2" fmla="*/ 5 w 5"/>
                <a:gd name="T3" fmla="*/ 0 h 2"/>
                <a:gd name="T4" fmla="*/ 0 w 5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cubicBezTo>
                    <a:pt x="1" y="1"/>
                    <a:pt x="2" y="0"/>
                    <a:pt x="5" y="0"/>
                  </a:cubicBezTo>
                  <a:cubicBezTo>
                    <a:pt x="4" y="2"/>
                    <a:pt x="2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5" name="Freeform 111"/>
            <p:cNvSpPr/>
            <p:nvPr/>
          </p:nvSpPr>
          <p:spPr bwMode="auto">
            <a:xfrm>
              <a:off x="2908" y="1504"/>
              <a:ext cx="14" cy="5"/>
            </a:xfrm>
            <a:custGeom>
              <a:avLst/>
              <a:gdLst>
                <a:gd name="T0" fmla="*/ 0 w 5"/>
                <a:gd name="T1" fmla="*/ 2 h 2"/>
                <a:gd name="T2" fmla="*/ 5 w 5"/>
                <a:gd name="T3" fmla="*/ 0 h 2"/>
                <a:gd name="T4" fmla="*/ 0 w 5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cubicBezTo>
                    <a:pt x="1" y="0"/>
                    <a:pt x="3" y="0"/>
                    <a:pt x="5" y="0"/>
                  </a:cubicBezTo>
                  <a:cubicBezTo>
                    <a:pt x="5" y="2"/>
                    <a:pt x="3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6" name="Freeform 112"/>
            <p:cNvSpPr/>
            <p:nvPr/>
          </p:nvSpPr>
          <p:spPr bwMode="auto">
            <a:xfrm>
              <a:off x="2879" y="1506"/>
              <a:ext cx="32" cy="14"/>
            </a:xfrm>
            <a:custGeom>
              <a:avLst/>
              <a:gdLst>
                <a:gd name="T0" fmla="*/ 0 w 12"/>
                <a:gd name="T1" fmla="*/ 5 h 5"/>
                <a:gd name="T2" fmla="*/ 11 w 12"/>
                <a:gd name="T3" fmla="*/ 1 h 5"/>
                <a:gd name="T4" fmla="*/ 6 w 12"/>
                <a:gd name="T5" fmla="*/ 4 h 5"/>
                <a:gd name="T6" fmla="*/ 2 w 12"/>
                <a:gd name="T7" fmla="*/ 5 h 5"/>
                <a:gd name="T8" fmla="*/ 0 w 1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5">
                  <a:moveTo>
                    <a:pt x="0" y="5"/>
                  </a:moveTo>
                  <a:cubicBezTo>
                    <a:pt x="2" y="2"/>
                    <a:pt x="6" y="1"/>
                    <a:pt x="11" y="1"/>
                  </a:cubicBezTo>
                  <a:cubicBezTo>
                    <a:pt x="12" y="4"/>
                    <a:pt x="5" y="0"/>
                    <a:pt x="6" y="4"/>
                  </a:cubicBezTo>
                  <a:cubicBezTo>
                    <a:pt x="4" y="3"/>
                    <a:pt x="4" y="5"/>
                    <a:pt x="2" y="5"/>
                  </a:cubicBezTo>
                  <a:cubicBezTo>
                    <a:pt x="2" y="5"/>
                    <a:pt x="1" y="5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7" name="Freeform 113"/>
            <p:cNvSpPr/>
            <p:nvPr/>
          </p:nvSpPr>
          <p:spPr bwMode="auto">
            <a:xfrm>
              <a:off x="2865" y="1520"/>
              <a:ext cx="19" cy="13"/>
            </a:xfrm>
            <a:custGeom>
              <a:avLst/>
              <a:gdLst>
                <a:gd name="T0" fmla="*/ 0 w 7"/>
                <a:gd name="T1" fmla="*/ 3 h 5"/>
                <a:gd name="T2" fmla="*/ 5 w 7"/>
                <a:gd name="T3" fmla="*/ 0 h 5"/>
                <a:gd name="T4" fmla="*/ 7 w 7"/>
                <a:gd name="T5" fmla="*/ 0 h 5"/>
                <a:gd name="T6" fmla="*/ 0 w 7"/>
                <a:gd name="T7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0" y="3"/>
                  </a:moveTo>
                  <a:cubicBezTo>
                    <a:pt x="0" y="1"/>
                    <a:pt x="5" y="3"/>
                    <a:pt x="5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5" y="1"/>
                    <a:pt x="5" y="5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8" name="Freeform 114"/>
            <p:cNvSpPr/>
            <p:nvPr/>
          </p:nvSpPr>
          <p:spPr bwMode="auto">
            <a:xfrm>
              <a:off x="2860" y="1520"/>
              <a:ext cx="19" cy="8"/>
            </a:xfrm>
            <a:custGeom>
              <a:avLst/>
              <a:gdLst>
                <a:gd name="T0" fmla="*/ 0 w 7"/>
                <a:gd name="T1" fmla="*/ 3 h 3"/>
                <a:gd name="T2" fmla="*/ 7 w 7"/>
                <a:gd name="T3" fmla="*/ 0 h 3"/>
                <a:gd name="T4" fmla="*/ 2 w 7"/>
                <a:gd name="T5" fmla="*/ 3 h 3"/>
                <a:gd name="T6" fmla="*/ 1 w 7"/>
                <a:gd name="T7" fmla="*/ 3 h 3"/>
                <a:gd name="T8" fmla="*/ 0 w 7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cubicBezTo>
                    <a:pt x="0" y="0"/>
                    <a:pt x="4" y="1"/>
                    <a:pt x="7" y="0"/>
                  </a:cubicBezTo>
                  <a:cubicBezTo>
                    <a:pt x="7" y="3"/>
                    <a:pt x="2" y="1"/>
                    <a:pt x="2" y="3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9" name="Freeform 115"/>
            <p:cNvSpPr>
              <a:spLocks noEditPoints="1"/>
            </p:cNvSpPr>
            <p:nvPr/>
          </p:nvSpPr>
          <p:spPr bwMode="auto">
            <a:xfrm>
              <a:off x="2421" y="1528"/>
              <a:ext cx="441" cy="366"/>
            </a:xfrm>
            <a:custGeom>
              <a:avLst/>
              <a:gdLst>
                <a:gd name="T0" fmla="*/ 164 w 164"/>
                <a:gd name="T1" fmla="*/ 0 h 135"/>
                <a:gd name="T2" fmla="*/ 150 w 164"/>
                <a:gd name="T3" fmla="*/ 9 h 135"/>
                <a:gd name="T4" fmla="*/ 96 w 164"/>
                <a:gd name="T5" fmla="*/ 50 h 135"/>
                <a:gd name="T6" fmla="*/ 92 w 164"/>
                <a:gd name="T7" fmla="*/ 52 h 135"/>
                <a:gd name="T8" fmla="*/ 75 w 164"/>
                <a:gd name="T9" fmla="*/ 64 h 135"/>
                <a:gd name="T10" fmla="*/ 85 w 164"/>
                <a:gd name="T11" fmla="*/ 59 h 135"/>
                <a:gd name="T12" fmla="*/ 70 w 164"/>
                <a:gd name="T13" fmla="*/ 67 h 135"/>
                <a:gd name="T14" fmla="*/ 55 w 164"/>
                <a:gd name="T15" fmla="*/ 85 h 135"/>
                <a:gd name="T16" fmla="*/ 47 w 164"/>
                <a:gd name="T17" fmla="*/ 88 h 135"/>
                <a:gd name="T18" fmla="*/ 50 w 164"/>
                <a:gd name="T19" fmla="*/ 90 h 135"/>
                <a:gd name="T20" fmla="*/ 46 w 164"/>
                <a:gd name="T21" fmla="*/ 91 h 135"/>
                <a:gd name="T22" fmla="*/ 39 w 164"/>
                <a:gd name="T23" fmla="*/ 99 h 135"/>
                <a:gd name="T24" fmla="*/ 31 w 164"/>
                <a:gd name="T25" fmla="*/ 108 h 135"/>
                <a:gd name="T26" fmla="*/ 24 w 164"/>
                <a:gd name="T27" fmla="*/ 112 h 135"/>
                <a:gd name="T28" fmla="*/ 20 w 164"/>
                <a:gd name="T29" fmla="*/ 117 h 135"/>
                <a:gd name="T30" fmla="*/ 19 w 164"/>
                <a:gd name="T31" fmla="*/ 120 h 135"/>
                <a:gd name="T32" fmla="*/ 13 w 164"/>
                <a:gd name="T33" fmla="*/ 125 h 135"/>
                <a:gd name="T34" fmla="*/ 8 w 164"/>
                <a:gd name="T35" fmla="*/ 130 h 135"/>
                <a:gd name="T36" fmla="*/ 0 w 164"/>
                <a:gd name="T37" fmla="*/ 134 h 135"/>
                <a:gd name="T38" fmla="*/ 9 w 164"/>
                <a:gd name="T39" fmla="*/ 123 h 135"/>
                <a:gd name="T40" fmla="*/ 25 w 164"/>
                <a:gd name="T41" fmla="*/ 107 h 135"/>
                <a:gd name="T42" fmla="*/ 41 w 164"/>
                <a:gd name="T43" fmla="*/ 91 h 135"/>
                <a:gd name="T44" fmla="*/ 56 w 164"/>
                <a:gd name="T45" fmla="*/ 76 h 135"/>
                <a:gd name="T46" fmla="*/ 70 w 164"/>
                <a:gd name="T47" fmla="*/ 64 h 135"/>
                <a:gd name="T48" fmla="*/ 80 w 164"/>
                <a:gd name="T49" fmla="*/ 55 h 135"/>
                <a:gd name="T50" fmla="*/ 86 w 164"/>
                <a:gd name="T51" fmla="*/ 50 h 135"/>
                <a:gd name="T52" fmla="*/ 93 w 164"/>
                <a:gd name="T53" fmla="*/ 46 h 135"/>
                <a:gd name="T54" fmla="*/ 108 w 164"/>
                <a:gd name="T55" fmla="*/ 34 h 135"/>
                <a:gd name="T56" fmla="*/ 114 w 164"/>
                <a:gd name="T57" fmla="*/ 30 h 135"/>
                <a:gd name="T58" fmla="*/ 120 w 164"/>
                <a:gd name="T59" fmla="*/ 26 h 135"/>
                <a:gd name="T60" fmla="*/ 130 w 164"/>
                <a:gd name="T61" fmla="*/ 20 h 135"/>
                <a:gd name="T62" fmla="*/ 135 w 164"/>
                <a:gd name="T63" fmla="*/ 18 h 135"/>
                <a:gd name="T64" fmla="*/ 145 w 164"/>
                <a:gd name="T65" fmla="*/ 10 h 135"/>
                <a:gd name="T66" fmla="*/ 155 w 164"/>
                <a:gd name="T67" fmla="*/ 4 h 135"/>
                <a:gd name="T68" fmla="*/ 163 w 164"/>
                <a:gd name="T69" fmla="*/ 0 h 135"/>
                <a:gd name="T70" fmla="*/ 28 w 164"/>
                <a:gd name="T71" fmla="*/ 111 h 135"/>
                <a:gd name="T72" fmla="*/ 25 w 164"/>
                <a:gd name="T73" fmla="*/ 108 h 135"/>
                <a:gd name="T74" fmla="*/ 19 w 164"/>
                <a:gd name="T75" fmla="*/ 11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4" h="135">
                  <a:moveTo>
                    <a:pt x="163" y="0"/>
                  </a:moveTo>
                  <a:cubicBezTo>
                    <a:pt x="163" y="0"/>
                    <a:pt x="163" y="0"/>
                    <a:pt x="164" y="0"/>
                  </a:cubicBezTo>
                  <a:cubicBezTo>
                    <a:pt x="162" y="5"/>
                    <a:pt x="157" y="7"/>
                    <a:pt x="154" y="10"/>
                  </a:cubicBezTo>
                  <a:cubicBezTo>
                    <a:pt x="153" y="10"/>
                    <a:pt x="152" y="9"/>
                    <a:pt x="150" y="9"/>
                  </a:cubicBezTo>
                  <a:cubicBezTo>
                    <a:pt x="132" y="24"/>
                    <a:pt x="106" y="38"/>
                    <a:pt x="92" y="50"/>
                  </a:cubicBezTo>
                  <a:cubicBezTo>
                    <a:pt x="93" y="52"/>
                    <a:pt x="94" y="49"/>
                    <a:pt x="96" y="50"/>
                  </a:cubicBezTo>
                  <a:cubicBezTo>
                    <a:pt x="95" y="51"/>
                    <a:pt x="93" y="51"/>
                    <a:pt x="93" y="52"/>
                  </a:cubicBezTo>
                  <a:cubicBezTo>
                    <a:pt x="93" y="52"/>
                    <a:pt x="92" y="52"/>
                    <a:pt x="92" y="52"/>
                  </a:cubicBezTo>
                  <a:cubicBezTo>
                    <a:pt x="91" y="51"/>
                    <a:pt x="91" y="50"/>
                    <a:pt x="90" y="50"/>
                  </a:cubicBezTo>
                  <a:cubicBezTo>
                    <a:pt x="84" y="54"/>
                    <a:pt x="80" y="59"/>
                    <a:pt x="75" y="64"/>
                  </a:cubicBezTo>
                  <a:cubicBezTo>
                    <a:pt x="78" y="66"/>
                    <a:pt x="81" y="57"/>
                    <a:pt x="86" y="57"/>
                  </a:cubicBezTo>
                  <a:cubicBezTo>
                    <a:pt x="86" y="58"/>
                    <a:pt x="85" y="59"/>
                    <a:pt x="85" y="59"/>
                  </a:cubicBezTo>
                  <a:cubicBezTo>
                    <a:pt x="78" y="65"/>
                    <a:pt x="70" y="70"/>
                    <a:pt x="64" y="76"/>
                  </a:cubicBezTo>
                  <a:cubicBezTo>
                    <a:pt x="64" y="72"/>
                    <a:pt x="69" y="72"/>
                    <a:pt x="70" y="67"/>
                  </a:cubicBezTo>
                  <a:cubicBezTo>
                    <a:pt x="66" y="68"/>
                    <a:pt x="59" y="76"/>
                    <a:pt x="62" y="76"/>
                  </a:cubicBezTo>
                  <a:cubicBezTo>
                    <a:pt x="61" y="81"/>
                    <a:pt x="58" y="82"/>
                    <a:pt x="55" y="85"/>
                  </a:cubicBezTo>
                  <a:cubicBezTo>
                    <a:pt x="56" y="81"/>
                    <a:pt x="60" y="80"/>
                    <a:pt x="61" y="77"/>
                  </a:cubicBezTo>
                  <a:cubicBezTo>
                    <a:pt x="55" y="80"/>
                    <a:pt x="51" y="83"/>
                    <a:pt x="47" y="88"/>
                  </a:cubicBezTo>
                  <a:cubicBezTo>
                    <a:pt x="52" y="90"/>
                    <a:pt x="49" y="84"/>
                    <a:pt x="54" y="85"/>
                  </a:cubicBezTo>
                  <a:cubicBezTo>
                    <a:pt x="53" y="87"/>
                    <a:pt x="50" y="87"/>
                    <a:pt x="50" y="90"/>
                  </a:cubicBezTo>
                  <a:cubicBezTo>
                    <a:pt x="46" y="88"/>
                    <a:pt x="48" y="94"/>
                    <a:pt x="45" y="93"/>
                  </a:cubicBezTo>
                  <a:cubicBezTo>
                    <a:pt x="45" y="92"/>
                    <a:pt x="45" y="91"/>
                    <a:pt x="46" y="91"/>
                  </a:cubicBezTo>
                  <a:cubicBezTo>
                    <a:pt x="41" y="89"/>
                    <a:pt x="39" y="101"/>
                    <a:pt x="33" y="102"/>
                  </a:cubicBezTo>
                  <a:cubicBezTo>
                    <a:pt x="35" y="106"/>
                    <a:pt x="38" y="100"/>
                    <a:pt x="39" y="99"/>
                  </a:cubicBezTo>
                  <a:cubicBezTo>
                    <a:pt x="39" y="104"/>
                    <a:pt x="34" y="103"/>
                    <a:pt x="33" y="106"/>
                  </a:cubicBezTo>
                  <a:cubicBezTo>
                    <a:pt x="33" y="107"/>
                    <a:pt x="32" y="108"/>
                    <a:pt x="31" y="108"/>
                  </a:cubicBezTo>
                  <a:cubicBezTo>
                    <a:pt x="28" y="111"/>
                    <a:pt x="24" y="113"/>
                    <a:pt x="21" y="117"/>
                  </a:cubicBezTo>
                  <a:cubicBezTo>
                    <a:pt x="21" y="113"/>
                    <a:pt x="24" y="114"/>
                    <a:pt x="24" y="112"/>
                  </a:cubicBezTo>
                  <a:cubicBezTo>
                    <a:pt x="21" y="112"/>
                    <a:pt x="22" y="116"/>
                    <a:pt x="18" y="116"/>
                  </a:cubicBezTo>
                  <a:cubicBezTo>
                    <a:pt x="18" y="117"/>
                    <a:pt x="19" y="117"/>
                    <a:pt x="20" y="117"/>
                  </a:cubicBezTo>
                  <a:cubicBezTo>
                    <a:pt x="20" y="118"/>
                    <a:pt x="20" y="118"/>
                    <a:pt x="20" y="119"/>
                  </a:cubicBezTo>
                  <a:cubicBezTo>
                    <a:pt x="19" y="119"/>
                    <a:pt x="19" y="120"/>
                    <a:pt x="19" y="120"/>
                  </a:cubicBezTo>
                  <a:cubicBezTo>
                    <a:pt x="19" y="124"/>
                    <a:pt x="14" y="122"/>
                    <a:pt x="14" y="125"/>
                  </a:cubicBezTo>
                  <a:cubicBezTo>
                    <a:pt x="14" y="125"/>
                    <a:pt x="13" y="125"/>
                    <a:pt x="13" y="125"/>
                  </a:cubicBezTo>
                  <a:cubicBezTo>
                    <a:pt x="10" y="123"/>
                    <a:pt x="6" y="130"/>
                    <a:pt x="4" y="132"/>
                  </a:cubicBezTo>
                  <a:cubicBezTo>
                    <a:pt x="5" y="135"/>
                    <a:pt x="6" y="130"/>
                    <a:pt x="8" y="130"/>
                  </a:cubicBezTo>
                  <a:cubicBezTo>
                    <a:pt x="7" y="132"/>
                    <a:pt x="6" y="133"/>
                    <a:pt x="4" y="134"/>
                  </a:cubicBezTo>
                  <a:cubicBezTo>
                    <a:pt x="3" y="133"/>
                    <a:pt x="2" y="134"/>
                    <a:pt x="0" y="134"/>
                  </a:cubicBezTo>
                  <a:cubicBezTo>
                    <a:pt x="2" y="131"/>
                    <a:pt x="5" y="130"/>
                    <a:pt x="7" y="127"/>
                  </a:cubicBezTo>
                  <a:cubicBezTo>
                    <a:pt x="7" y="125"/>
                    <a:pt x="9" y="125"/>
                    <a:pt x="9" y="123"/>
                  </a:cubicBezTo>
                  <a:cubicBezTo>
                    <a:pt x="9" y="120"/>
                    <a:pt x="14" y="121"/>
                    <a:pt x="14" y="118"/>
                  </a:cubicBezTo>
                  <a:cubicBezTo>
                    <a:pt x="18" y="115"/>
                    <a:pt x="22" y="111"/>
                    <a:pt x="25" y="107"/>
                  </a:cubicBezTo>
                  <a:cubicBezTo>
                    <a:pt x="27" y="105"/>
                    <a:pt x="29" y="104"/>
                    <a:pt x="30" y="102"/>
                  </a:cubicBezTo>
                  <a:cubicBezTo>
                    <a:pt x="34" y="99"/>
                    <a:pt x="38" y="95"/>
                    <a:pt x="41" y="91"/>
                  </a:cubicBezTo>
                  <a:cubicBezTo>
                    <a:pt x="41" y="90"/>
                    <a:pt x="42" y="90"/>
                    <a:pt x="42" y="90"/>
                  </a:cubicBezTo>
                  <a:cubicBezTo>
                    <a:pt x="48" y="86"/>
                    <a:pt x="52" y="81"/>
                    <a:pt x="56" y="76"/>
                  </a:cubicBezTo>
                  <a:cubicBezTo>
                    <a:pt x="60" y="75"/>
                    <a:pt x="62" y="71"/>
                    <a:pt x="65" y="69"/>
                  </a:cubicBezTo>
                  <a:cubicBezTo>
                    <a:pt x="67" y="67"/>
                    <a:pt x="69" y="66"/>
                    <a:pt x="70" y="64"/>
                  </a:cubicBezTo>
                  <a:cubicBezTo>
                    <a:pt x="71" y="63"/>
                    <a:pt x="72" y="61"/>
                    <a:pt x="73" y="61"/>
                  </a:cubicBezTo>
                  <a:cubicBezTo>
                    <a:pt x="76" y="60"/>
                    <a:pt x="78" y="58"/>
                    <a:pt x="80" y="55"/>
                  </a:cubicBezTo>
                  <a:cubicBezTo>
                    <a:pt x="81" y="54"/>
                    <a:pt x="83" y="53"/>
                    <a:pt x="83" y="51"/>
                  </a:cubicBezTo>
                  <a:cubicBezTo>
                    <a:pt x="84" y="51"/>
                    <a:pt x="85" y="50"/>
                    <a:pt x="86" y="50"/>
                  </a:cubicBezTo>
                  <a:cubicBezTo>
                    <a:pt x="88" y="50"/>
                    <a:pt x="89" y="49"/>
                    <a:pt x="90" y="48"/>
                  </a:cubicBezTo>
                  <a:cubicBezTo>
                    <a:pt x="91" y="47"/>
                    <a:pt x="92" y="46"/>
                    <a:pt x="93" y="46"/>
                  </a:cubicBezTo>
                  <a:cubicBezTo>
                    <a:pt x="97" y="43"/>
                    <a:pt x="103" y="42"/>
                    <a:pt x="106" y="36"/>
                  </a:cubicBezTo>
                  <a:cubicBezTo>
                    <a:pt x="107" y="36"/>
                    <a:pt x="108" y="35"/>
                    <a:pt x="108" y="34"/>
                  </a:cubicBezTo>
                  <a:cubicBezTo>
                    <a:pt x="108" y="34"/>
                    <a:pt x="109" y="34"/>
                    <a:pt x="109" y="34"/>
                  </a:cubicBezTo>
                  <a:cubicBezTo>
                    <a:pt x="112" y="34"/>
                    <a:pt x="113" y="32"/>
                    <a:pt x="114" y="30"/>
                  </a:cubicBezTo>
                  <a:cubicBezTo>
                    <a:pt x="115" y="30"/>
                    <a:pt x="115" y="30"/>
                    <a:pt x="115" y="30"/>
                  </a:cubicBezTo>
                  <a:cubicBezTo>
                    <a:pt x="117" y="29"/>
                    <a:pt x="119" y="28"/>
                    <a:pt x="120" y="26"/>
                  </a:cubicBezTo>
                  <a:cubicBezTo>
                    <a:pt x="122" y="27"/>
                    <a:pt x="123" y="25"/>
                    <a:pt x="124" y="25"/>
                  </a:cubicBezTo>
                  <a:cubicBezTo>
                    <a:pt x="127" y="24"/>
                    <a:pt x="129" y="23"/>
                    <a:pt x="130" y="20"/>
                  </a:cubicBezTo>
                  <a:cubicBezTo>
                    <a:pt x="131" y="19"/>
                    <a:pt x="134" y="20"/>
                    <a:pt x="134" y="18"/>
                  </a:cubicBezTo>
                  <a:cubicBezTo>
                    <a:pt x="134" y="18"/>
                    <a:pt x="135" y="18"/>
                    <a:pt x="135" y="18"/>
                  </a:cubicBezTo>
                  <a:cubicBezTo>
                    <a:pt x="136" y="16"/>
                    <a:pt x="139" y="15"/>
                    <a:pt x="140" y="14"/>
                  </a:cubicBezTo>
                  <a:cubicBezTo>
                    <a:pt x="142" y="13"/>
                    <a:pt x="145" y="13"/>
                    <a:pt x="145" y="10"/>
                  </a:cubicBezTo>
                  <a:cubicBezTo>
                    <a:pt x="149" y="10"/>
                    <a:pt x="151" y="8"/>
                    <a:pt x="153" y="5"/>
                  </a:cubicBezTo>
                  <a:cubicBezTo>
                    <a:pt x="154" y="5"/>
                    <a:pt x="154" y="4"/>
                    <a:pt x="155" y="4"/>
                  </a:cubicBezTo>
                  <a:cubicBezTo>
                    <a:pt x="157" y="4"/>
                    <a:pt x="158" y="3"/>
                    <a:pt x="159" y="2"/>
                  </a:cubicBezTo>
                  <a:cubicBezTo>
                    <a:pt x="161" y="2"/>
                    <a:pt x="162" y="2"/>
                    <a:pt x="163" y="0"/>
                  </a:cubicBezTo>
                  <a:close/>
                  <a:moveTo>
                    <a:pt x="25" y="111"/>
                  </a:moveTo>
                  <a:cubicBezTo>
                    <a:pt x="26" y="111"/>
                    <a:pt x="27" y="111"/>
                    <a:pt x="28" y="111"/>
                  </a:cubicBezTo>
                  <a:cubicBezTo>
                    <a:pt x="28" y="110"/>
                    <a:pt x="28" y="109"/>
                    <a:pt x="28" y="108"/>
                  </a:cubicBezTo>
                  <a:cubicBezTo>
                    <a:pt x="27" y="108"/>
                    <a:pt x="26" y="108"/>
                    <a:pt x="25" y="108"/>
                  </a:cubicBezTo>
                  <a:cubicBezTo>
                    <a:pt x="25" y="109"/>
                    <a:pt x="25" y="110"/>
                    <a:pt x="25" y="111"/>
                  </a:cubicBezTo>
                  <a:close/>
                  <a:moveTo>
                    <a:pt x="19" y="118"/>
                  </a:moveTo>
                  <a:cubicBezTo>
                    <a:pt x="12" y="121"/>
                    <a:pt x="16" y="125"/>
                    <a:pt x="19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0" name="Freeform 116"/>
            <p:cNvSpPr/>
            <p:nvPr/>
          </p:nvSpPr>
          <p:spPr bwMode="auto">
            <a:xfrm>
              <a:off x="2838" y="1533"/>
              <a:ext cx="11" cy="6"/>
            </a:xfrm>
            <a:custGeom>
              <a:avLst/>
              <a:gdLst>
                <a:gd name="T0" fmla="*/ 0 w 4"/>
                <a:gd name="T1" fmla="*/ 2 h 2"/>
                <a:gd name="T2" fmla="*/ 4 w 4"/>
                <a:gd name="T3" fmla="*/ 0 h 2"/>
                <a:gd name="T4" fmla="*/ 0 w 4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cubicBezTo>
                    <a:pt x="1" y="1"/>
                    <a:pt x="2" y="0"/>
                    <a:pt x="4" y="0"/>
                  </a:cubicBezTo>
                  <a:cubicBezTo>
                    <a:pt x="3" y="1"/>
                    <a:pt x="2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1" name="Freeform 117"/>
            <p:cNvSpPr/>
            <p:nvPr/>
          </p:nvSpPr>
          <p:spPr bwMode="auto">
            <a:xfrm>
              <a:off x="2755" y="1579"/>
              <a:ext cx="16" cy="17"/>
            </a:xfrm>
            <a:custGeom>
              <a:avLst/>
              <a:gdLst>
                <a:gd name="T0" fmla="*/ 0 w 6"/>
                <a:gd name="T1" fmla="*/ 6 h 6"/>
                <a:gd name="T2" fmla="*/ 1 w 6"/>
                <a:gd name="T3" fmla="*/ 4 h 6"/>
                <a:gd name="T4" fmla="*/ 6 w 6"/>
                <a:gd name="T5" fmla="*/ 1 h 6"/>
                <a:gd name="T6" fmla="*/ 0 w 6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cubicBezTo>
                    <a:pt x="0" y="5"/>
                    <a:pt x="1" y="5"/>
                    <a:pt x="1" y="4"/>
                  </a:cubicBezTo>
                  <a:cubicBezTo>
                    <a:pt x="4" y="4"/>
                    <a:pt x="3" y="0"/>
                    <a:pt x="6" y="1"/>
                  </a:cubicBezTo>
                  <a:cubicBezTo>
                    <a:pt x="5" y="4"/>
                    <a:pt x="3" y="5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2" name="Freeform 118"/>
            <p:cNvSpPr/>
            <p:nvPr/>
          </p:nvSpPr>
          <p:spPr bwMode="auto">
            <a:xfrm>
              <a:off x="2798" y="1555"/>
              <a:ext cx="13" cy="11"/>
            </a:xfrm>
            <a:custGeom>
              <a:avLst/>
              <a:gdLst>
                <a:gd name="T0" fmla="*/ 0 w 5"/>
                <a:gd name="T1" fmla="*/ 4 h 4"/>
                <a:gd name="T2" fmla="*/ 4 w 5"/>
                <a:gd name="T3" fmla="*/ 0 h 4"/>
                <a:gd name="T4" fmla="*/ 5 w 5"/>
                <a:gd name="T5" fmla="*/ 0 h 4"/>
                <a:gd name="T6" fmla="*/ 0 w 5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4"/>
                  </a:moveTo>
                  <a:cubicBezTo>
                    <a:pt x="0" y="1"/>
                    <a:pt x="4" y="3"/>
                    <a:pt x="4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3"/>
                    <a:pt x="2" y="3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3" name="Freeform 119"/>
            <p:cNvSpPr/>
            <p:nvPr/>
          </p:nvSpPr>
          <p:spPr bwMode="auto">
            <a:xfrm>
              <a:off x="2744" y="1590"/>
              <a:ext cx="14" cy="11"/>
            </a:xfrm>
            <a:custGeom>
              <a:avLst/>
              <a:gdLst>
                <a:gd name="T0" fmla="*/ 2 w 5"/>
                <a:gd name="T1" fmla="*/ 1 h 4"/>
                <a:gd name="T2" fmla="*/ 5 w 5"/>
                <a:gd name="T3" fmla="*/ 0 h 4"/>
                <a:gd name="T4" fmla="*/ 4 w 5"/>
                <a:gd name="T5" fmla="*/ 2 h 4"/>
                <a:gd name="T6" fmla="*/ 0 w 5"/>
                <a:gd name="T7" fmla="*/ 3 h 4"/>
                <a:gd name="T8" fmla="*/ 2 w 5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2" y="1"/>
                  </a:moveTo>
                  <a:cubicBezTo>
                    <a:pt x="4" y="1"/>
                    <a:pt x="4" y="0"/>
                    <a:pt x="5" y="0"/>
                  </a:cubicBezTo>
                  <a:cubicBezTo>
                    <a:pt x="5" y="1"/>
                    <a:pt x="4" y="1"/>
                    <a:pt x="4" y="2"/>
                  </a:cubicBezTo>
                  <a:cubicBezTo>
                    <a:pt x="3" y="2"/>
                    <a:pt x="2" y="4"/>
                    <a:pt x="0" y="3"/>
                  </a:cubicBezTo>
                  <a:cubicBezTo>
                    <a:pt x="1" y="2"/>
                    <a:pt x="2" y="2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4" name="Freeform 120"/>
            <p:cNvSpPr/>
            <p:nvPr/>
          </p:nvSpPr>
          <p:spPr bwMode="auto">
            <a:xfrm>
              <a:off x="2672" y="1625"/>
              <a:ext cx="34" cy="28"/>
            </a:xfrm>
            <a:custGeom>
              <a:avLst/>
              <a:gdLst>
                <a:gd name="T0" fmla="*/ 6 w 13"/>
                <a:gd name="T1" fmla="*/ 4 h 10"/>
                <a:gd name="T2" fmla="*/ 13 w 13"/>
                <a:gd name="T3" fmla="*/ 0 h 10"/>
                <a:gd name="T4" fmla="*/ 0 w 13"/>
                <a:gd name="T5" fmla="*/ 10 h 10"/>
                <a:gd name="T6" fmla="*/ 3 w 13"/>
                <a:gd name="T7" fmla="*/ 7 h 10"/>
                <a:gd name="T8" fmla="*/ 6 w 13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6" y="4"/>
                  </a:moveTo>
                  <a:cubicBezTo>
                    <a:pt x="10" y="5"/>
                    <a:pt x="10" y="1"/>
                    <a:pt x="13" y="0"/>
                  </a:cubicBezTo>
                  <a:cubicBezTo>
                    <a:pt x="10" y="6"/>
                    <a:pt x="4" y="7"/>
                    <a:pt x="0" y="10"/>
                  </a:cubicBezTo>
                  <a:cubicBezTo>
                    <a:pt x="1" y="9"/>
                    <a:pt x="2" y="8"/>
                    <a:pt x="3" y="7"/>
                  </a:cubicBezTo>
                  <a:cubicBezTo>
                    <a:pt x="4" y="6"/>
                    <a:pt x="5" y="4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5" name="Freeform 121"/>
            <p:cNvSpPr/>
            <p:nvPr/>
          </p:nvSpPr>
          <p:spPr bwMode="auto">
            <a:xfrm>
              <a:off x="2715" y="1609"/>
              <a:ext cx="13" cy="11"/>
            </a:xfrm>
            <a:custGeom>
              <a:avLst/>
              <a:gdLst>
                <a:gd name="T0" fmla="*/ 5 w 5"/>
                <a:gd name="T1" fmla="*/ 0 h 4"/>
                <a:gd name="T2" fmla="*/ 0 w 5"/>
                <a:gd name="T3" fmla="*/ 4 h 4"/>
                <a:gd name="T4" fmla="*/ 5 w 5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4" y="2"/>
                    <a:pt x="3" y="4"/>
                    <a:pt x="0" y="4"/>
                  </a:cubicBezTo>
                  <a:cubicBezTo>
                    <a:pt x="1" y="2"/>
                    <a:pt x="2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6" name="Freeform 122"/>
            <p:cNvSpPr/>
            <p:nvPr/>
          </p:nvSpPr>
          <p:spPr bwMode="auto">
            <a:xfrm>
              <a:off x="2763" y="1604"/>
              <a:ext cx="8" cy="5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0 h 2"/>
                <a:gd name="T4" fmla="*/ 0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0" y="1"/>
                    <a:pt x="1" y="0"/>
                    <a:pt x="3" y="0"/>
                  </a:cubicBezTo>
                  <a:cubicBezTo>
                    <a:pt x="3" y="1"/>
                    <a:pt x="2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7" name="Freeform 123"/>
            <p:cNvSpPr/>
            <p:nvPr/>
          </p:nvSpPr>
          <p:spPr bwMode="auto">
            <a:xfrm>
              <a:off x="2653" y="1658"/>
              <a:ext cx="10" cy="5"/>
            </a:xfrm>
            <a:custGeom>
              <a:avLst/>
              <a:gdLst>
                <a:gd name="T0" fmla="*/ 2 w 4"/>
                <a:gd name="T1" fmla="*/ 0 h 2"/>
                <a:gd name="T2" fmla="*/ 4 w 4"/>
                <a:gd name="T3" fmla="*/ 0 h 2"/>
                <a:gd name="T4" fmla="*/ 0 w 4"/>
                <a:gd name="T5" fmla="*/ 2 h 2"/>
                <a:gd name="T6" fmla="*/ 2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cubicBezTo>
                    <a:pt x="3" y="0"/>
                    <a:pt x="3" y="0"/>
                    <a:pt x="4" y="0"/>
                  </a:cubicBezTo>
                  <a:cubicBezTo>
                    <a:pt x="3" y="1"/>
                    <a:pt x="2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8" name="Freeform 124"/>
            <p:cNvSpPr/>
            <p:nvPr/>
          </p:nvSpPr>
          <p:spPr bwMode="auto">
            <a:xfrm>
              <a:off x="2596" y="1701"/>
              <a:ext cx="14" cy="14"/>
            </a:xfrm>
            <a:custGeom>
              <a:avLst/>
              <a:gdLst>
                <a:gd name="T0" fmla="*/ 0 w 5"/>
                <a:gd name="T1" fmla="*/ 5 h 5"/>
                <a:gd name="T2" fmla="*/ 3 w 5"/>
                <a:gd name="T3" fmla="*/ 0 h 5"/>
                <a:gd name="T4" fmla="*/ 5 w 5"/>
                <a:gd name="T5" fmla="*/ 0 h 5"/>
                <a:gd name="T6" fmla="*/ 0 w 5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cubicBezTo>
                    <a:pt x="0" y="2"/>
                    <a:pt x="3" y="2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4" y="2"/>
                    <a:pt x="2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9" name="Freeform 125"/>
            <p:cNvSpPr/>
            <p:nvPr/>
          </p:nvSpPr>
          <p:spPr bwMode="auto">
            <a:xfrm>
              <a:off x="2610" y="1682"/>
              <a:ext cx="16" cy="19"/>
            </a:xfrm>
            <a:custGeom>
              <a:avLst/>
              <a:gdLst>
                <a:gd name="T0" fmla="*/ 0 w 6"/>
                <a:gd name="T1" fmla="*/ 7 h 7"/>
                <a:gd name="T2" fmla="*/ 5 w 6"/>
                <a:gd name="T3" fmla="*/ 0 h 7"/>
                <a:gd name="T4" fmla="*/ 6 w 6"/>
                <a:gd name="T5" fmla="*/ 0 h 7"/>
                <a:gd name="T6" fmla="*/ 3 w 6"/>
                <a:gd name="T7" fmla="*/ 4 h 7"/>
                <a:gd name="T8" fmla="*/ 0 w 6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0" y="7"/>
                  </a:moveTo>
                  <a:cubicBezTo>
                    <a:pt x="1" y="4"/>
                    <a:pt x="4" y="3"/>
                    <a:pt x="5" y="0"/>
                  </a:cubicBezTo>
                  <a:cubicBezTo>
                    <a:pt x="5" y="0"/>
                    <a:pt x="5" y="0"/>
                    <a:pt x="6" y="0"/>
                  </a:cubicBezTo>
                  <a:cubicBezTo>
                    <a:pt x="5" y="2"/>
                    <a:pt x="4" y="2"/>
                    <a:pt x="3" y="4"/>
                  </a:cubicBezTo>
                  <a:cubicBezTo>
                    <a:pt x="2" y="4"/>
                    <a:pt x="1" y="6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0" name="Freeform 126"/>
            <p:cNvSpPr/>
            <p:nvPr/>
          </p:nvSpPr>
          <p:spPr bwMode="auto">
            <a:xfrm>
              <a:off x="2618" y="1677"/>
              <a:ext cx="19" cy="16"/>
            </a:xfrm>
            <a:custGeom>
              <a:avLst/>
              <a:gdLst>
                <a:gd name="T0" fmla="*/ 0 w 7"/>
                <a:gd name="T1" fmla="*/ 6 h 6"/>
                <a:gd name="T2" fmla="*/ 3 w 7"/>
                <a:gd name="T3" fmla="*/ 2 h 6"/>
                <a:gd name="T4" fmla="*/ 7 w 7"/>
                <a:gd name="T5" fmla="*/ 0 h 6"/>
                <a:gd name="T6" fmla="*/ 0 w 7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0" y="6"/>
                  </a:moveTo>
                  <a:cubicBezTo>
                    <a:pt x="1" y="4"/>
                    <a:pt x="2" y="4"/>
                    <a:pt x="3" y="2"/>
                  </a:cubicBezTo>
                  <a:cubicBezTo>
                    <a:pt x="5" y="2"/>
                    <a:pt x="5" y="0"/>
                    <a:pt x="7" y="0"/>
                  </a:cubicBezTo>
                  <a:cubicBezTo>
                    <a:pt x="5" y="3"/>
                    <a:pt x="3" y="5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1" name="Freeform 127"/>
            <p:cNvSpPr/>
            <p:nvPr/>
          </p:nvSpPr>
          <p:spPr bwMode="auto">
            <a:xfrm>
              <a:off x="2548" y="1736"/>
              <a:ext cx="37" cy="36"/>
            </a:xfrm>
            <a:custGeom>
              <a:avLst/>
              <a:gdLst>
                <a:gd name="T0" fmla="*/ 7 w 14"/>
                <a:gd name="T1" fmla="*/ 8 h 13"/>
                <a:gd name="T2" fmla="*/ 0 w 14"/>
                <a:gd name="T3" fmla="*/ 11 h 13"/>
                <a:gd name="T4" fmla="*/ 14 w 14"/>
                <a:gd name="T5" fmla="*/ 0 h 13"/>
                <a:gd name="T6" fmla="*/ 8 w 14"/>
                <a:gd name="T7" fmla="*/ 8 h 13"/>
                <a:gd name="T8" fmla="*/ 7 w 14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7" y="8"/>
                  </a:moveTo>
                  <a:cubicBezTo>
                    <a:pt x="2" y="7"/>
                    <a:pt x="5" y="13"/>
                    <a:pt x="0" y="11"/>
                  </a:cubicBezTo>
                  <a:cubicBezTo>
                    <a:pt x="4" y="6"/>
                    <a:pt x="8" y="3"/>
                    <a:pt x="14" y="0"/>
                  </a:cubicBezTo>
                  <a:cubicBezTo>
                    <a:pt x="13" y="3"/>
                    <a:pt x="9" y="4"/>
                    <a:pt x="8" y="8"/>
                  </a:cubicBezTo>
                  <a:cubicBezTo>
                    <a:pt x="7" y="8"/>
                    <a:pt x="7" y="8"/>
                    <a:pt x="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2" name="Freeform 128"/>
            <p:cNvSpPr/>
            <p:nvPr/>
          </p:nvSpPr>
          <p:spPr bwMode="auto">
            <a:xfrm>
              <a:off x="2534" y="1734"/>
              <a:ext cx="38" cy="38"/>
            </a:xfrm>
            <a:custGeom>
              <a:avLst/>
              <a:gdLst>
                <a:gd name="T0" fmla="*/ 2 w 14"/>
                <a:gd name="T1" fmla="*/ 11 h 14"/>
                <a:gd name="T2" fmla="*/ 7 w 14"/>
                <a:gd name="T3" fmla="*/ 6 h 14"/>
                <a:gd name="T4" fmla="*/ 14 w 14"/>
                <a:gd name="T5" fmla="*/ 0 h 14"/>
                <a:gd name="T6" fmla="*/ 0 w 14"/>
                <a:gd name="T7" fmla="*/ 14 h 14"/>
                <a:gd name="T8" fmla="*/ 0 w 14"/>
                <a:gd name="T9" fmla="*/ 12 h 14"/>
                <a:gd name="T10" fmla="*/ 2 w 14"/>
                <a:gd name="T11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4">
                  <a:moveTo>
                    <a:pt x="2" y="11"/>
                  </a:moveTo>
                  <a:cubicBezTo>
                    <a:pt x="4" y="10"/>
                    <a:pt x="6" y="8"/>
                    <a:pt x="7" y="6"/>
                  </a:cubicBezTo>
                  <a:cubicBezTo>
                    <a:pt x="10" y="5"/>
                    <a:pt x="11" y="1"/>
                    <a:pt x="14" y="0"/>
                  </a:cubicBezTo>
                  <a:cubicBezTo>
                    <a:pt x="10" y="5"/>
                    <a:pt x="6" y="10"/>
                    <a:pt x="0" y="14"/>
                  </a:cubicBezTo>
                  <a:cubicBezTo>
                    <a:pt x="0" y="13"/>
                    <a:pt x="0" y="13"/>
                    <a:pt x="0" y="12"/>
                  </a:cubicBezTo>
                  <a:cubicBezTo>
                    <a:pt x="2" y="13"/>
                    <a:pt x="2" y="12"/>
                    <a:pt x="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3" name="Freeform 129"/>
            <p:cNvSpPr/>
            <p:nvPr/>
          </p:nvSpPr>
          <p:spPr bwMode="auto">
            <a:xfrm>
              <a:off x="2561" y="1688"/>
              <a:ext cx="89" cy="78"/>
            </a:xfrm>
            <a:custGeom>
              <a:avLst/>
              <a:gdLst>
                <a:gd name="T0" fmla="*/ 12 w 33"/>
                <a:gd name="T1" fmla="*/ 17 h 29"/>
                <a:gd name="T2" fmla="*/ 33 w 33"/>
                <a:gd name="T3" fmla="*/ 0 h 29"/>
                <a:gd name="T4" fmla="*/ 26 w 33"/>
                <a:gd name="T5" fmla="*/ 7 h 29"/>
                <a:gd name="T6" fmla="*/ 20 w 33"/>
                <a:gd name="T7" fmla="*/ 11 h 29"/>
                <a:gd name="T8" fmla="*/ 13 w 33"/>
                <a:gd name="T9" fmla="*/ 18 h 29"/>
                <a:gd name="T10" fmla="*/ 12 w 33"/>
                <a:gd name="T11" fmla="*/ 19 h 29"/>
                <a:gd name="T12" fmla="*/ 3 w 33"/>
                <a:gd name="T13" fmla="*/ 28 h 29"/>
                <a:gd name="T14" fmla="*/ 0 w 33"/>
                <a:gd name="T15" fmla="*/ 29 h 29"/>
                <a:gd name="T16" fmla="*/ 3 w 33"/>
                <a:gd name="T17" fmla="*/ 26 h 29"/>
                <a:gd name="T18" fmla="*/ 10 w 33"/>
                <a:gd name="T19" fmla="*/ 17 h 29"/>
                <a:gd name="T20" fmla="*/ 12 w 33"/>
                <a:gd name="T21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29">
                  <a:moveTo>
                    <a:pt x="12" y="17"/>
                  </a:moveTo>
                  <a:cubicBezTo>
                    <a:pt x="18" y="11"/>
                    <a:pt x="26" y="6"/>
                    <a:pt x="33" y="0"/>
                  </a:cubicBezTo>
                  <a:cubicBezTo>
                    <a:pt x="31" y="3"/>
                    <a:pt x="28" y="4"/>
                    <a:pt x="26" y="7"/>
                  </a:cubicBezTo>
                  <a:cubicBezTo>
                    <a:pt x="24" y="8"/>
                    <a:pt x="22" y="10"/>
                    <a:pt x="20" y="11"/>
                  </a:cubicBezTo>
                  <a:cubicBezTo>
                    <a:pt x="17" y="13"/>
                    <a:pt x="15" y="15"/>
                    <a:pt x="13" y="18"/>
                  </a:cubicBezTo>
                  <a:cubicBezTo>
                    <a:pt x="12" y="18"/>
                    <a:pt x="12" y="19"/>
                    <a:pt x="12" y="19"/>
                  </a:cubicBezTo>
                  <a:cubicBezTo>
                    <a:pt x="8" y="22"/>
                    <a:pt x="5" y="25"/>
                    <a:pt x="3" y="28"/>
                  </a:cubicBezTo>
                  <a:cubicBezTo>
                    <a:pt x="2" y="28"/>
                    <a:pt x="2" y="29"/>
                    <a:pt x="0" y="29"/>
                  </a:cubicBezTo>
                  <a:cubicBezTo>
                    <a:pt x="1" y="28"/>
                    <a:pt x="3" y="27"/>
                    <a:pt x="3" y="26"/>
                  </a:cubicBezTo>
                  <a:cubicBezTo>
                    <a:pt x="6" y="23"/>
                    <a:pt x="9" y="22"/>
                    <a:pt x="10" y="17"/>
                  </a:cubicBezTo>
                  <a:cubicBezTo>
                    <a:pt x="11" y="17"/>
                    <a:pt x="11" y="17"/>
                    <a:pt x="1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4" name="Freeform 130"/>
            <p:cNvSpPr/>
            <p:nvPr/>
          </p:nvSpPr>
          <p:spPr bwMode="auto">
            <a:xfrm>
              <a:off x="2540" y="1750"/>
              <a:ext cx="13" cy="14"/>
            </a:xfrm>
            <a:custGeom>
              <a:avLst/>
              <a:gdLst>
                <a:gd name="T0" fmla="*/ 0 w 5"/>
                <a:gd name="T1" fmla="*/ 4 h 5"/>
                <a:gd name="T2" fmla="*/ 5 w 5"/>
                <a:gd name="T3" fmla="*/ 0 h 5"/>
                <a:gd name="T4" fmla="*/ 0 w 5"/>
                <a:gd name="T5" fmla="*/ 5 h 5"/>
                <a:gd name="T6" fmla="*/ 0 w 5"/>
                <a:gd name="T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0" y="4"/>
                  </a:moveTo>
                  <a:cubicBezTo>
                    <a:pt x="2" y="3"/>
                    <a:pt x="2" y="1"/>
                    <a:pt x="5" y="0"/>
                  </a:cubicBezTo>
                  <a:cubicBezTo>
                    <a:pt x="4" y="2"/>
                    <a:pt x="2" y="4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5" name="Freeform 131"/>
            <p:cNvSpPr/>
            <p:nvPr/>
          </p:nvSpPr>
          <p:spPr bwMode="auto">
            <a:xfrm>
              <a:off x="2510" y="1769"/>
              <a:ext cx="35" cy="46"/>
            </a:xfrm>
            <a:custGeom>
              <a:avLst/>
              <a:gdLst>
                <a:gd name="T0" fmla="*/ 6 w 13"/>
                <a:gd name="T1" fmla="*/ 10 h 17"/>
                <a:gd name="T2" fmla="*/ 0 w 13"/>
                <a:gd name="T3" fmla="*/ 13 h 17"/>
                <a:gd name="T4" fmla="*/ 13 w 13"/>
                <a:gd name="T5" fmla="*/ 2 h 17"/>
                <a:gd name="T6" fmla="*/ 12 w 13"/>
                <a:gd name="T7" fmla="*/ 4 h 17"/>
                <a:gd name="T8" fmla="*/ 9 w 13"/>
                <a:gd name="T9" fmla="*/ 8 h 17"/>
                <a:gd name="T10" fmla="*/ 6 w 13"/>
                <a:gd name="T11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7">
                  <a:moveTo>
                    <a:pt x="6" y="10"/>
                  </a:moveTo>
                  <a:cubicBezTo>
                    <a:pt x="5" y="11"/>
                    <a:pt x="2" y="17"/>
                    <a:pt x="0" y="13"/>
                  </a:cubicBezTo>
                  <a:cubicBezTo>
                    <a:pt x="6" y="12"/>
                    <a:pt x="8" y="0"/>
                    <a:pt x="13" y="2"/>
                  </a:cubicBezTo>
                  <a:cubicBezTo>
                    <a:pt x="12" y="2"/>
                    <a:pt x="12" y="3"/>
                    <a:pt x="12" y="4"/>
                  </a:cubicBezTo>
                  <a:cubicBezTo>
                    <a:pt x="10" y="5"/>
                    <a:pt x="9" y="6"/>
                    <a:pt x="9" y="8"/>
                  </a:cubicBezTo>
                  <a:cubicBezTo>
                    <a:pt x="8" y="8"/>
                    <a:pt x="7" y="10"/>
                    <a:pt x="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6" name="Freeform 132"/>
            <p:cNvSpPr/>
            <p:nvPr/>
          </p:nvSpPr>
          <p:spPr bwMode="auto">
            <a:xfrm>
              <a:off x="2516" y="1766"/>
              <a:ext cx="18" cy="22"/>
            </a:xfrm>
            <a:custGeom>
              <a:avLst/>
              <a:gdLst>
                <a:gd name="T0" fmla="*/ 0 w 7"/>
                <a:gd name="T1" fmla="*/ 7 h 8"/>
                <a:gd name="T2" fmla="*/ 6 w 7"/>
                <a:gd name="T3" fmla="*/ 0 h 8"/>
                <a:gd name="T4" fmla="*/ 7 w 7"/>
                <a:gd name="T5" fmla="*/ 0 h 8"/>
                <a:gd name="T6" fmla="*/ 7 w 7"/>
                <a:gd name="T7" fmla="*/ 2 h 8"/>
                <a:gd name="T8" fmla="*/ 6 w 7"/>
                <a:gd name="T9" fmla="*/ 3 h 8"/>
                <a:gd name="T10" fmla="*/ 0 w 7"/>
                <a:gd name="T11" fmla="*/ 8 h 8"/>
                <a:gd name="T12" fmla="*/ 0 w 7"/>
                <a:gd name="T13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8">
                  <a:moveTo>
                    <a:pt x="0" y="7"/>
                  </a:moveTo>
                  <a:cubicBezTo>
                    <a:pt x="3" y="5"/>
                    <a:pt x="5" y="3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2"/>
                  </a:cubicBezTo>
                  <a:cubicBezTo>
                    <a:pt x="7" y="2"/>
                    <a:pt x="6" y="2"/>
                    <a:pt x="6" y="3"/>
                  </a:cubicBezTo>
                  <a:cubicBezTo>
                    <a:pt x="3" y="4"/>
                    <a:pt x="3" y="7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7" name="Freeform 133"/>
            <p:cNvSpPr/>
            <p:nvPr/>
          </p:nvSpPr>
          <p:spPr bwMode="auto">
            <a:xfrm>
              <a:off x="2556" y="1758"/>
              <a:ext cx="13" cy="14"/>
            </a:xfrm>
            <a:custGeom>
              <a:avLst/>
              <a:gdLst>
                <a:gd name="T0" fmla="*/ 0 w 5"/>
                <a:gd name="T1" fmla="*/ 5 h 5"/>
                <a:gd name="T2" fmla="*/ 4 w 5"/>
                <a:gd name="T3" fmla="*/ 0 h 5"/>
                <a:gd name="T4" fmla="*/ 5 w 5"/>
                <a:gd name="T5" fmla="*/ 0 h 5"/>
                <a:gd name="T6" fmla="*/ 2 w 5"/>
                <a:gd name="T7" fmla="*/ 3 h 5"/>
                <a:gd name="T8" fmla="*/ 0 w 5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cubicBezTo>
                    <a:pt x="0" y="2"/>
                    <a:pt x="3" y="2"/>
                    <a:pt x="4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5" y="1"/>
                    <a:pt x="3" y="2"/>
                    <a:pt x="2" y="3"/>
                  </a:cubicBezTo>
                  <a:cubicBezTo>
                    <a:pt x="1" y="3"/>
                    <a:pt x="1" y="4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8" name="Freeform 134"/>
            <p:cNvSpPr/>
            <p:nvPr/>
          </p:nvSpPr>
          <p:spPr bwMode="auto">
            <a:xfrm>
              <a:off x="2502" y="1774"/>
              <a:ext cx="30" cy="30"/>
            </a:xfrm>
            <a:custGeom>
              <a:avLst/>
              <a:gdLst>
                <a:gd name="T0" fmla="*/ 5 w 11"/>
                <a:gd name="T1" fmla="*/ 5 h 11"/>
                <a:gd name="T2" fmla="*/ 11 w 11"/>
                <a:gd name="T3" fmla="*/ 0 h 11"/>
                <a:gd name="T4" fmla="*/ 0 w 11"/>
                <a:gd name="T5" fmla="*/ 11 h 11"/>
                <a:gd name="T6" fmla="*/ 3 w 11"/>
                <a:gd name="T7" fmla="*/ 7 h 11"/>
                <a:gd name="T8" fmla="*/ 5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5" y="5"/>
                  </a:moveTo>
                  <a:cubicBezTo>
                    <a:pt x="8" y="4"/>
                    <a:pt x="8" y="1"/>
                    <a:pt x="11" y="0"/>
                  </a:cubicBezTo>
                  <a:cubicBezTo>
                    <a:pt x="8" y="4"/>
                    <a:pt x="4" y="8"/>
                    <a:pt x="0" y="11"/>
                  </a:cubicBezTo>
                  <a:cubicBezTo>
                    <a:pt x="1" y="9"/>
                    <a:pt x="2" y="9"/>
                    <a:pt x="3" y="7"/>
                  </a:cubicBezTo>
                  <a:cubicBezTo>
                    <a:pt x="4" y="7"/>
                    <a:pt x="5" y="6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9" name="Freeform 135"/>
            <p:cNvSpPr/>
            <p:nvPr/>
          </p:nvSpPr>
          <p:spPr bwMode="auto">
            <a:xfrm>
              <a:off x="2473" y="1820"/>
              <a:ext cx="32" cy="33"/>
            </a:xfrm>
            <a:custGeom>
              <a:avLst/>
              <a:gdLst>
                <a:gd name="T0" fmla="*/ 2 w 12"/>
                <a:gd name="T1" fmla="*/ 9 h 12"/>
                <a:gd name="T2" fmla="*/ 12 w 12"/>
                <a:gd name="T3" fmla="*/ 0 h 12"/>
                <a:gd name="T4" fmla="*/ 7 w 12"/>
                <a:gd name="T5" fmla="*/ 6 h 12"/>
                <a:gd name="T6" fmla="*/ 5 w 12"/>
                <a:gd name="T7" fmla="*/ 9 h 12"/>
                <a:gd name="T8" fmla="*/ 0 w 12"/>
                <a:gd name="T9" fmla="*/ 12 h 12"/>
                <a:gd name="T10" fmla="*/ 1 w 12"/>
                <a:gd name="T11" fmla="*/ 11 h 12"/>
                <a:gd name="T12" fmla="*/ 1 w 12"/>
                <a:gd name="T13" fmla="*/ 9 h 12"/>
                <a:gd name="T14" fmla="*/ 2 w 12"/>
                <a:gd name="T15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2" y="9"/>
                  </a:moveTo>
                  <a:cubicBezTo>
                    <a:pt x="5" y="5"/>
                    <a:pt x="9" y="3"/>
                    <a:pt x="12" y="0"/>
                  </a:cubicBezTo>
                  <a:cubicBezTo>
                    <a:pt x="12" y="3"/>
                    <a:pt x="8" y="3"/>
                    <a:pt x="7" y="6"/>
                  </a:cubicBezTo>
                  <a:cubicBezTo>
                    <a:pt x="6" y="7"/>
                    <a:pt x="5" y="7"/>
                    <a:pt x="5" y="9"/>
                  </a:cubicBezTo>
                  <a:cubicBezTo>
                    <a:pt x="2" y="9"/>
                    <a:pt x="3" y="12"/>
                    <a:pt x="0" y="12"/>
                  </a:cubicBezTo>
                  <a:cubicBezTo>
                    <a:pt x="0" y="12"/>
                    <a:pt x="0" y="11"/>
                    <a:pt x="1" y="11"/>
                  </a:cubicBezTo>
                  <a:cubicBezTo>
                    <a:pt x="1" y="10"/>
                    <a:pt x="1" y="10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0" name="Freeform 136"/>
            <p:cNvSpPr/>
            <p:nvPr/>
          </p:nvSpPr>
          <p:spPr bwMode="auto">
            <a:xfrm>
              <a:off x="2470" y="1831"/>
              <a:ext cx="16" cy="14"/>
            </a:xfrm>
            <a:custGeom>
              <a:avLst/>
              <a:gdLst>
                <a:gd name="T0" fmla="*/ 2 w 6"/>
                <a:gd name="T1" fmla="*/ 5 h 5"/>
                <a:gd name="T2" fmla="*/ 0 w 6"/>
                <a:gd name="T3" fmla="*/ 4 h 5"/>
                <a:gd name="T4" fmla="*/ 6 w 6"/>
                <a:gd name="T5" fmla="*/ 0 h 5"/>
                <a:gd name="T6" fmla="*/ 3 w 6"/>
                <a:gd name="T7" fmla="*/ 5 h 5"/>
                <a:gd name="T8" fmla="*/ 2 w 6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2" y="5"/>
                  </a:moveTo>
                  <a:cubicBezTo>
                    <a:pt x="1" y="5"/>
                    <a:pt x="0" y="5"/>
                    <a:pt x="0" y="4"/>
                  </a:cubicBezTo>
                  <a:cubicBezTo>
                    <a:pt x="4" y="4"/>
                    <a:pt x="3" y="0"/>
                    <a:pt x="6" y="0"/>
                  </a:cubicBezTo>
                  <a:cubicBezTo>
                    <a:pt x="6" y="2"/>
                    <a:pt x="3" y="1"/>
                    <a:pt x="3" y="5"/>
                  </a:cubicBezTo>
                  <a:cubicBezTo>
                    <a:pt x="3" y="5"/>
                    <a:pt x="3" y="5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1" name="Freeform 137"/>
            <p:cNvSpPr/>
            <p:nvPr/>
          </p:nvSpPr>
          <p:spPr bwMode="auto">
            <a:xfrm>
              <a:off x="2459" y="1818"/>
              <a:ext cx="30" cy="30"/>
            </a:xfrm>
            <a:custGeom>
              <a:avLst/>
              <a:gdLst>
                <a:gd name="T0" fmla="*/ 3 w 11"/>
                <a:gd name="T1" fmla="*/ 7 h 11"/>
                <a:gd name="T2" fmla="*/ 11 w 11"/>
                <a:gd name="T3" fmla="*/ 0 h 11"/>
                <a:gd name="T4" fmla="*/ 0 w 11"/>
                <a:gd name="T5" fmla="*/ 11 h 11"/>
                <a:gd name="T6" fmla="*/ 3 w 11"/>
                <a:gd name="T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3" y="7"/>
                  </a:moveTo>
                  <a:cubicBezTo>
                    <a:pt x="6" y="6"/>
                    <a:pt x="8" y="2"/>
                    <a:pt x="11" y="0"/>
                  </a:cubicBezTo>
                  <a:cubicBezTo>
                    <a:pt x="8" y="4"/>
                    <a:pt x="4" y="8"/>
                    <a:pt x="0" y="11"/>
                  </a:cubicBezTo>
                  <a:cubicBezTo>
                    <a:pt x="0" y="9"/>
                    <a:pt x="2" y="9"/>
                    <a:pt x="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2" name="Freeform 138"/>
            <p:cNvSpPr/>
            <p:nvPr/>
          </p:nvSpPr>
          <p:spPr bwMode="auto">
            <a:xfrm>
              <a:off x="2454" y="1848"/>
              <a:ext cx="19" cy="18"/>
            </a:xfrm>
            <a:custGeom>
              <a:avLst/>
              <a:gdLst>
                <a:gd name="T0" fmla="*/ 7 w 7"/>
                <a:gd name="T1" fmla="*/ 0 h 7"/>
                <a:gd name="T2" fmla="*/ 7 w 7"/>
                <a:gd name="T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" h="7">
                  <a:moveTo>
                    <a:pt x="7" y="0"/>
                  </a:moveTo>
                  <a:cubicBezTo>
                    <a:pt x="4" y="7"/>
                    <a:pt x="0" y="3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3" name="Freeform 139"/>
            <p:cNvSpPr/>
            <p:nvPr/>
          </p:nvSpPr>
          <p:spPr bwMode="auto">
            <a:xfrm>
              <a:off x="2403" y="1872"/>
              <a:ext cx="37" cy="43"/>
            </a:xfrm>
            <a:custGeom>
              <a:avLst/>
              <a:gdLst>
                <a:gd name="T0" fmla="*/ 9 w 14"/>
                <a:gd name="T1" fmla="*/ 3 h 16"/>
                <a:gd name="T2" fmla="*/ 14 w 14"/>
                <a:gd name="T3" fmla="*/ 0 h 16"/>
                <a:gd name="T4" fmla="*/ 7 w 14"/>
                <a:gd name="T5" fmla="*/ 7 h 16"/>
                <a:gd name="T6" fmla="*/ 7 w 14"/>
                <a:gd name="T7" fmla="*/ 8 h 16"/>
                <a:gd name="T8" fmla="*/ 0 w 14"/>
                <a:gd name="T9" fmla="*/ 16 h 16"/>
                <a:gd name="T10" fmla="*/ 9 w 14"/>
                <a:gd name="T11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6">
                  <a:moveTo>
                    <a:pt x="9" y="3"/>
                  </a:moveTo>
                  <a:cubicBezTo>
                    <a:pt x="11" y="3"/>
                    <a:pt x="11" y="0"/>
                    <a:pt x="14" y="0"/>
                  </a:cubicBezTo>
                  <a:cubicBezTo>
                    <a:pt x="12" y="3"/>
                    <a:pt x="9" y="4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4" y="9"/>
                    <a:pt x="4" y="15"/>
                    <a:pt x="0" y="16"/>
                  </a:cubicBezTo>
                  <a:cubicBezTo>
                    <a:pt x="3" y="11"/>
                    <a:pt x="6" y="8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4" name="Freeform 140"/>
            <p:cNvSpPr/>
            <p:nvPr/>
          </p:nvSpPr>
          <p:spPr bwMode="auto">
            <a:xfrm>
              <a:off x="2427" y="1861"/>
              <a:ext cx="19" cy="19"/>
            </a:xfrm>
            <a:custGeom>
              <a:avLst/>
              <a:gdLst>
                <a:gd name="T0" fmla="*/ 0 w 7"/>
                <a:gd name="T1" fmla="*/ 6 h 7"/>
                <a:gd name="T2" fmla="*/ 7 w 7"/>
                <a:gd name="T3" fmla="*/ 0 h 7"/>
                <a:gd name="T4" fmla="*/ 5 w 7"/>
                <a:gd name="T5" fmla="*/ 4 h 7"/>
                <a:gd name="T6" fmla="*/ 0 w 7"/>
                <a:gd name="T7" fmla="*/ 7 h 7"/>
                <a:gd name="T8" fmla="*/ 0 w 7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6"/>
                  </a:moveTo>
                  <a:cubicBezTo>
                    <a:pt x="3" y="5"/>
                    <a:pt x="4" y="1"/>
                    <a:pt x="7" y="0"/>
                  </a:cubicBezTo>
                  <a:cubicBezTo>
                    <a:pt x="7" y="2"/>
                    <a:pt x="5" y="2"/>
                    <a:pt x="5" y="4"/>
                  </a:cubicBezTo>
                  <a:cubicBezTo>
                    <a:pt x="2" y="4"/>
                    <a:pt x="2" y="7"/>
                    <a:pt x="0" y="7"/>
                  </a:cubicBezTo>
                  <a:cubicBezTo>
                    <a:pt x="0" y="7"/>
                    <a:pt x="0" y="7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5" name="Freeform 141"/>
            <p:cNvSpPr/>
            <p:nvPr/>
          </p:nvSpPr>
          <p:spPr bwMode="auto">
            <a:xfrm>
              <a:off x="2430" y="1866"/>
              <a:ext cx="29" cy="33"/>
            </a:xfrm>
            <a:custGeom>
              <a:avLst/>
              <a:gdLst>
                <a:gd name="T0" fmla="*/ 5 w 11"/>
                <a:gd name="T1" fmla="*/ 5 h 12"/>
                <a:gd name="T2" fmla="*/ 10 w 11"/>
                <a:gd name="T3" fmla="*/ 0 h 12"/>
                <a:gd name="T4" fmla="*/ 11 w 11"/>
                <a:gd name="T5" fmla="*/ 0 h 12"/>
                <a:gd name="T6" fmla="*/ 11 w 11"/>
                <a:gd name="T7" fmla="*/ 2 h 12"/>
                <a:gd name="T8" fmla="*/ 0 w 11"/>
                <a:gd name="T9" fmla="*/ 12 h 12"/>
                <a:gd name="T10" fmla="*/ 1 w 11"/>
                <a:gd name="T11" fmla="*/ 9 h 12"/>
                <a:gd name="T12" fmla="*/ 5 w 11"/>
                <a:gd name="T13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2">
                  <a:moveTo>
                    <a:pt x="5" y="5"/>
                  </a:moveTo>
                  <a:cubicBezTo>
                    <a:pt x="7" y="4"/>
                    <a:pt x="9" y="3"/>
                    <a:pt x="10" y="0"/>
                  </a:cubicBezTo>
                  <a:cubicBezTo>
                    <a:pt x="10" y="0"/>
                    <a:pt x="11" y="0"/>
                    <a:pt x="11" y="0"/>
                  </a:cubicBezTo>
                  <a:cubicBezTo>
                    <a:pt x="11" y="1"/>
                    <a:pt x="11" y="1"/>
                    <a:pt x="11" y="2"/>
                  </a:cubicBezTo>
                  <a:cubicBezTo>
                    <a:pt x="7" y="4"/>
                    <a:pt x="4" y="9"/>
                    <a:pt x="0" y="12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3" y="8"/>
                    <a:pt x="4" y="7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6" name="Freeform 142"/>
            <p:cNvSpPr/>
            <p:nvPr/>
          </p:nvSpPr>
          <p:spPr bwMode="auto">
            <a:xfrm>
              <a:off x="2432" y="1861"/>
              <a:ext cx="24" cy="33"/>
            </a:xfrm>
            <a:custGeom>
              <a:avLst/>
              <a:gdLst>
                <a:gd name="T0" fmla="*/ 9 w 9"/>
                <a:gd name="T1" fmla="*/ 2 h 12"/>
                <a:gd name="T2" fmla="*/ 4 w 9"/>
                <a:gd name="T3" fmla="*/ 7 h 12"/>
                <a:gd name="T4" fmla="*/ 0 w 9"/>
                <a:gd name="T5" fmla="*/ 9 h 12"/>
                <a:gd name="T6" fmla="*/ 9 w 9"/>
                <a:gd name="T7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2">
                  <a:moveTo>
                    <a:pt x="9" y="2"/>
                  </a:moveTo>
                  <a:cubicBezTo>
                    <a:pt x="8" y="5"/>
                    <a:pt x="6" y="6"/>
                    <a:pt x="4" y="7"/>
                  </a:cubicBezTo>
                  <a:cubicBezTo>
                    <a:pt x="2" y="7"/>
                    <a:pt x="1" y="12"/>
                    <a:pt x="0" y="9"/>
                  </a:cubicBezTo>
                  <a:cubicBezTo>
                    <a:pt x="2" y="7"/>
                    <a:pt x="6" y="0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7" name="Freeform 143"/>
            <p:cNvSpPr/>
            <p:nvPr/>
          </p:nvSpPr>
          <p:spPr bwMode="auto">
            <a:xfrm>
              <a:off x="2389" y="1894"/>
              <a:ext cx="41" cy="48"/>
            </a:xfrm>
            <a:custGeom>
              <a:avLst/>
              <a:gdLst>
                <a:gd name="T0" fmla="*/ 5 w 15"/>
                <a:gd name="T1" fmla="*/ 8 h 18"/>
                <a:gd name="T2" fmla="*/ 12 w 15"/>
                <a:gd name="T3" fmla="*/ 0 h 18"/>
                <a:gd name="T4" fmla="*/ 15 w 15"/>
                <a:gd name="T5" fmla="*/ 2 h 18"/>
                <a:gd name="T6" fmla="*/ 15 w 15"/>
                <a:gd name="T7" fmla="*/ 3 h 18"/>
                <a:gd name="T8" fmla="*/ 12 w 15"/>
                <a:gd name="T9" fmla="*/ 5 h 18"/>
                <a:gd name="T10" fmla="*/ 14 w 15"/>
                <a:gd name="T11" fmla="*/ 2 h 18"/>
                <a:gd name="T12" fmla="*/ 10 w 15"/>
                <a:gd name="T13" fmla="*/ 9 h 18"/>
                <a:gd name="T14" fmla="*/ 7 w 15"/>
                <a:gd name="T15" fmla="*/ 14 h 18"/>
                <a:gd name="T16" fmla="*/ 3 w 15"/>
                <a:gd name="T17" fmla="*/ 15 h 18"/>
                <a:gd name="T18" fmla="*/ 3 w 15"/>
                <a:gd name="T19" fmla="*/ 14 h 18"/>
                <a:gd name="T20" fmla="*/ 5 w 15"/>
                <a:gd name="T21" fmla="*/ 9 h 18"/>
                <a:gd name="T22" fmla="*/ 5 w 15"/>
                <a:gd name="T23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18">
                  <a:moveTo>
                    <a:pt x="5" y="8"/>
                  </a:moveTo>
                  <a:cubicBezTo>
                    <a:pt x="9" y="7"/>
                    <a:pt x="9" y="1"/>
                    <a:pt x="12" y="0"/>
                  </a:cubicBezTo>
                  <a:cubicBezTo>
                    <a:pt x="13" y="1"/>
                    <a:pt x="14" y="2"/>
                    <a:pt x="15" y="2"/>
                  </a:cubicBezTo>
                  <a:cubicBezTo>
                    <a:pt x="15" y="2"/>
                    <a:pt x="15" y="2"/>
                    <a:pt x="15" y="3"/>
                  </a:cubicBezTo>
                  <a:cubicBezTo>
                    <a:pt x="14" y="4"/>
                    <a:pt x="14" y="5"/>
                    <a:pt x="12" y="5"/>
                  </a:cubicBezTo>
                  <a:cubicBezTo>
                    <a:pt x="12" y="3"/>
                    <a:pt x="14" y="3"/>
                    <a:pt x="14" y="2"/>
                  </a:cubicBezTo>
                  <a:cubicBezTo>
                    <a:pt x="10" y="1"/>
                    <a:pt x="6" y="10"/>
                    <a:pt x="10" y="9"/>
                  </a:cubicBezTo>
                  <a:cubicBezTo>
                    <a:pt x="10" y="11"/>
                    <a:pt x="7" y="11"/>
                    <a:pt x="7" y="14"/>
                  </a:cubicBezTo>
                  <a:cubicBezTo>
                    <a:pt x="5" y="15"/>
                    <a:pt x="5" y="18"/>
                    <a:pt x="3" y="15"/>
                  </a:cubicBezTo>
                  <a:cubicBezTo>
                    <a:pt x="3" y="15"/>
                    <a:pt x="3" y="14"/>
                    <a:pt x="3" y="14"/>
                  </a:cubicBezTo>
                  <a:cubicBezTo>
                    <a:pt x="0" y="11"/>
                    <a:pt x="4" y="11"/>
                    <a:pt x="5" y="9"/>
                  </a:cubicBezTo>
                  <a:cubicBezTo>
                    <a:pt x="5" y="9"/>
                    <a:pt x="5" y="8"/>
                    <a:pt x="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8" name="Freeform 144"/>
            <p:cNvSpPr/>
            <p:nvPr/>
          </p:nvSpPr>
          <p:spPr bwMode="auto">
            <a:xfrm>
              <a:off x="2405" y="1896"/>
              <a:ext cx="22" cy="25"/>
            </a:xfrm>
            <a:custGeom>
              <a:avLst/>
              <a:gdLst>
                <a:gd name="T0" fmla="*/ 6 w 8"/>
                <a:gd name="T1" fmla="*/ 4 h 9"/>
                <a:gd name="T2" fmla="*/ 4 w 8"/>
                <a:gd name="T3" fmla="*/ 8 h 9"/>
                <a:gd name="T4" fmla="*/ 8 w 8"/>
                <a:gd name="T5" fmla="*/ 1 h 9"/>
                <a:gd name="T6" fmla="*/ 6 w 8"/>
                <a:gd name="T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9">
                  <a:moveTo>
                    <a:pt x="6" y="4"/>
                  </a:moveTo>
                  <a:cubicBezTo>
                    <a:pt x="6" y="6"/>
                    <a:pt x="4" y="6"/>
                    <a:pt x="4" y="8"/>
                  </a:cubicBezTo>
                  <a:cubicBezTo>
                    <a:pt x="0" y="9"/>
                    <a:pt x="4" y="0"/>
                    <a:pt x="8" y="1"/>
                  </a:cubicBezTo>
                  <a:cubicBezTo>
                    <a:pt x="8" y="2"/>
                    <a:pt x="6" y="2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9" name="Freeform 145"/>
            <p:cNvSpPr/>
            <p:nvPr/>
          </p:nvSpPr>
          <p:spPr bwMode="auto">
            <a:xfrm>
              <a:off x="2389" y="1918"/>
              <a:ext cx="14" cy="13"/>
            </a:xfrm>
            <a:custGeom>
              <a:avLst/>
              <a:gdLst>
                <a:gd name="T0" fmla="*/ 0 w 5"/>
                <a:gd name="T1" fmla="*/ 4 h 5"/>
                <a:gd name="T2" fmla="*/ 5 w 5"/>
                <a:gd name="T3" fmla="*/ 0 h 5"/>
                <a:gd name="T4" fmla="*/ 3 w 5"/>
                <a:gd name="T5" fmla="*/ 5 h 5"/>
                <a:gd name="T6" fmla="*/ 0 w 5"/>
                <a:gd name="T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0" y="4"/>
                  </a:moveTo>
                  <a:cubicBezTo>
                    <a:pt x="0" y="0"/>
                    <a:pt x="2" y="0"/>
                    <a:pt x="5" y="0"/>
                  </a:cubicBezTo>
                  <a:cubicBezTo>
                    <a:pt x="4" y="2"/>
                    <a:pt x="0" y="2"/>
                    <a:pt x="3" y="5"/>
                  </a:cubicBezTo>
                  <a:cubicBezTo>
                    <a:pt x="2" y="5"/>
                    <a:pt x="1" y="4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0" name="Freeform 146"/>
            <p:cNvSpPr/>
            <p:nvPr/>
          </p:nvSpPr>
          <p:spPr bwMode="auto">
            <a:xfrm>
              <a:off x="2397" y="1931"/>
              <a:ext cx="11" cy="11"/>
            </a:xfrm>
            <a:custGeom>
              <a:avLst/>
              <a:gdLst>
                <a:gd name="T0" fmla="*/ 0 w 4"/>
                <a:gd name="T1" fmla="*/ 1 h 4"/>
                <a:gd name="T2" fmla="*/ 4 w 4"/>
                <a:gd name="T3" fmla="*/ 0 h 4"/>
                <a:gd name="T4" fmla="*/ 4 w 4"/>
                <a:gd name="T5" fmla="*/ 1 h 4"/>
                <a:gd name="T6" fmla="*/ 1 w 4"/>
                <a:gd name="T7" fmla="*/ 4 h 4"/>
                <a:gd name="T8" fmla="*/ 0 w 4"/>
                <a:gd name="T9" fmla="*/ 2 h 4"/>
                <a:gd name="T10" fmla="*/ 0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cubicBezTo>
                    <a:pt x="2" y="4"/>
                    <a:pt x="2" y="1"/>
                    <a:pt x="4" y="0"/>
                  </a:cubicBezTo>
                  <a:cubicBezTo>
                    <a:pt x="4" y="0"/>
                    <a:pt x="4" y="1"/>
                    <a:pt x="4" y="1"/>
                  </a:cubicBezTo>
                  <a:cubicBezTo>
                    <a:pt x="4" y="2"/>
                    <a:pt x="2" y="3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1" name="Freeform 147"/>
            <p:cNvSpPr/>
            <p:nvPr/>
          </p:nvSpPr>
          <p:spPr bwMode="auto">
            <a:xfrm>
              <a:off x="3338" y="1352"/>
              <a:ext cx="22" cy="5"/>
            </a:xfrm>
            <a:custGeom>
              <a:avLst/>
              <a:gdLst>
                <a:gd name="T0" fmla="*/ 1 w 8"/>
                <a:gd name="T1" fmla="*/ 0 h 2"/>
                <a:gd name="T2" fmla="*/ 7 w 8"/>
                <a:gd name="T3" fmla="*/ 0 h 2"/>
                <a:gd name="T4" fmla="*/ 1 w 8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2">
                  <a:moveTo>
                    <a:pt x="1" y="0"/>
                  </a:moveTo>
                  <a:cubicBezTo>
                    <a:pt x="3" y="0"/>
                    <a:pt x="5" y="0"/>
                    <a:pt x="7" y="0"/>
                  </a:cubicBezTo>
                  <a:cubicBezTo>
                    <a:pt x="8" y="2"/>
                    <a:pt x="0" y="2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2" name="Freeform 148"/>
            <p:cNvSpPr/>
            <p:nvPr/>
          </p:nvSpPr>
          <p:spPr bwMode="auto">
            <a:xfrm>
              <a:off x="3225" y="1401"/>
              <a:ext cx="14" cy="5"/>
            </a:xfrm>
            <a:custGeom>
              <a:avLst/>
              <a:gdLst>
                <a:gd name="T0" fmla="*/ 0 w 5"/>
                <a:gd name="T1" fmla="*/ 2 h 2"/>
                <a:gd name="T2" fmla="*/ 5 w 5"/>
                <a:gd name="T3" fmla="*/ 0 h 2"/>
                <a:gd name="T4" fmla="*/ 0 w 5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cubicBezTo>
                    <a:pt x="0" y="0"/>
                    <a:pt x="3" y="1"/>
                    <a:pt x="5" y="0"/>
                  </a:cubicBezTo>
                  <a:cubicBezTo>
                    <a:pt x="4" y="2"/>
                    <a:pt x="1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3" name="Freeform 149"/>
            <p:cNvSpPr/>
            <p:nvPr/>
          </p:nvSpPr>
          <p:spPr bwMode="auto">
            <a:xfrm>
              <a:off x="2922" y="1498"/>
              <a:ext cx="13" cy="6"/>
            </a:xfrm>
            <a:custGeom>
              <a:avLst/>
              <a:gdLst>
                <a:gd name="T0" fmla="*/ 2 w 5"/>
                <a:gd name="T1" fmla="*/ 0 h 2"/>
                <a:gd name="T2" fmla="*/ 5 w 5"/>
                <a:gd name="T3" fmla="*/ 0 h 2"/>
                <a:gd name="T4" fmla="*/ 5 w 5"/>
                <a:gd name="T5" fmla="*/ 2 h 2"/>
                <a:gd name="T6" fmla="*/ 4 w 5"/>
                <a:gd name="T7" fmla="*/ 2 h 2"/>
                <a:gd name="T8" fmla="*/ 0 w 5"/>
                <a:gd name="T9" fmla="*/ 2 h 2"/>
                <a:gd name="T10" fmla="*/ 2 w 5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">
                  <a:moveTo>
                    <a:pt x="2" y="0"/>
                  </a:moveTo>
                  <a:cubicBezTo>
                    <a:pt x="3" y="0"/>
                    <a:pt x="4" y="0"/>
                    <a:pt x="5" y="0"/>
                  </a:cubicBezTo>
                  <a:cubicBezTo>
                    <a:pt x="5" y="1"/>
                    <a:pt x="5" y="1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2" y="2"/>
                    <a:pt x="1" y="2"/>
                    <a:pt x="0" y="2"/>
                  </a:cubicBezTo>
                  <a:cubicBezTo>
                    <a:pt x="0" y="0"/>
                    <a:pt x="2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4" name="Freeform 150"/>
            <p:cNvSpPr/>
            <p:nvPr/>
          </p:nvSpPr>
          <p:spPr bwMode="auto">
            <a:xfrm>
              <a:off x="2623" y="1663"/>
              <a:ext cx="46" cy="44"/>
            </a:xfrm>
            <a:custGeom>
              <a:avLst/>
              <a:gdLst>
                <a:gd name="T0" fmla="*/ 17 w 17"/>
                <a:gd name="T1" fmla="*/ 2 h 16"/>
                <a:gd name="T2" fmla="*/ 15 w 17"/>
                <a:gd name="T3" fmla="*/ 5 h 16"/>
                <a:gd name="T4" fmla="*/ 12 w 17"/>
                <a:gd name="T5" fmla="*/ 7 h 16"/>
                <a:gd name="T6" fmla="*/ 11 w 17"/>
                <a:gd name="T7" fmla="*/ 7 h 16"/>
                <a:gd name="T8" fmla="*/ 0 w 17"/>
                <a:gd name="T9" fmla="*/ 14 h 16"/>
                <a:gd name="T10" fmla="*/ 15 w 17"/>
                <a:gd name="T11" fmla="*/ 0 h 16"/>
                <a:gd name="T12" fmla="*/ 17 w 17"/>
                <a:gd name="T1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6">
                  <a:moveTo>
                    <a:pt x="17" y="2"/>
                  </a:moveTo>
                  <a:cubicBezTo>
                    <a:pt x="16" y="3"/>
                    <a:pt x="15" y="4"/>
                    <a:pt x="15" y="5"/>
                  </a:cubicBezTo>
                  <a:cubicBezTo>
                    <a:pt x="12" y="4"/>
                    <a:pt x="12" y="6"/>
                    <a:pt x="12" y="7"/>
                  </a:cubicBezTo>
                  <a:cubicBezTo>
                    <a:pt x="12" y="7"/>
                    <a:pt x="11" y="7"/>
                    <a:pt x="11" y="7"/>
                  </a:cubicBezTo>
                  <a:cubicBezTo>
                    <a:pt x="6" y="7"/>
                    <a:pt x="3" y="16"/>
                    <a:pt x="0" y="14"/>
                  </a:cubicBezTo>
                  <a:cubicBezTo>
                    <a:pt x="5" y="9"/>
                    <a:pt x="9" y="4"/>
                    <a:pt x="15" y="0"/>
                  </a:cubicBezTo>
                  <a:cubicBezTo>
                    <a:pt x="16" y="0"/>
                    <a:pt x="16" y="1"/>
                    <a:pt x="1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5" name="Freeform 151"/>
            <p:cNvSpPr/>
            <p:nvPr/>
          </p:nvSpPr>
          <p:spPr bwMode="auto">
            <a:xfrm>
              <a:off x="2989" y="1482"/>
              <a:ext cx="21" cy="16"/>
            </a:xfrm>
            <a:custGeom>
              <a:avLst/>
              <a:gdLst>
                <a:gd name="T0" fmla="*/ 0 w 8"/>
                <a:gd name="T1" fmla="*/ 4 h 6"/>
                <a:gd name="T2" fmla="*/ 8 w 8"/>
                <a:gd name="T3" fmla="*/ 0 h 6"/>
                <a:gd name="T4" fmla="*/ 6 w 8"/>
                <a:gd name="T5" fmla="*/ 5 h 6"/>
                <a:gd name="T6" fmla="*/ 0 w 8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6">
                  <a:moveTo>
                    <a:pt x="0" y="4"/>
                  </a:moveTo>
                  <a:cubicBezTo>
                    <a:pt x="1" y="1"/>
                    <a:pt x="5" y="1"/>
                    <a:pt x="8" y="0"/>
                  </a:cubicBezTo>
                  <a:cubicBezTo>
                    <a:pt x="8" y="3"/>
                    <a:pt x="5" y="2"/>
                    <a:pt x="6" y="5"/>
                  </a:cubicBezTo>
                  <a:cubicBezTo>
                    <a:pt x="3" y="6"/>
                    <a:pt x="3" y="3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6" name="Freeform 152"/>
            <p:cNvSpPr/>
            <p:nvPr/>
          </p:nvSpPr>
          <p:spPr bwMode="auto">
            <a:xfrm>
              <a:off x="3067" y="1455"/>
              <a:ext cx="16" cy="13"/>
            </a:xfrm>
            <a:custGeom>
              <a:avLst/>
              <a:gdLst>
                <a:gd name="T0" fmla="*/ 0 w 6"/>
                <a:gd name="T1" fmla="*/ 2 h 5"/>
                <a:gd name="T2" fmla="*/ 4 w 6"/>
                <a:gd name="T3" fmla="*/ 0 h 5"/>
                <a:gd name="T4" fmla="*/ 5 w 6"/>
                <a:gd name="T5" fmla="*/ 0 h 5"/>
                <a:gd name="T6" fmla="*/ 0 w 6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0" y="2"/>
                  </a:moveTo>
                  <a:cubicBezTo>
                    <a:pt x="1" y="0"/>
                    <a:pt x="3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5"/>
                    <a:pt x="4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07" name="矩形 306"/>
          <p:cNvSpPr/>
          <p:nvPr/>
        </p:nvSpPr>
        <p:spPr>
          <a:xfrm>
            <a:off x="6207416" y="2092877"/>
            <a:ext cx="1902997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100" dirty="0">
                <a:solidFill>
                  <a:srgbClr val="000000">
                    <a:lumMod val="65000"/>
                    <a:lumOff val="35000"/>
                  </a:srgbClr>
                </a:solidFill>
                <a:latin typeface="汉仪悠然体简" pitchFamily="18" charset="-122"/>
                <a:ea typeface="汉仪悠然体简" pitchFamily="18" charset="-122"/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  <p:sp>
        <p:nvSpPr>
          <p:cNvPr id="308" name="矩形 307"/>
          <p:cNvSpPr/>
          <p:nvPr/>
        </p:nvSpPr>
        <p:spPr>
          <a:xfrm>
            <a:off x="1055436" y="2638023"/>
            <a:ext cx="1902997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100" dirty="0">
                <a:solidFill>
                  <a:srgbClr val="000000">
                    <a:lumMod val="65000"/>
                    <a:lumOff val="35000"/>
                  </a:srgbClr>
                </a:solidFill>
                <a:latin typeface="汉仪悠然体简" pitchFamily="18" charset="-122"/>
                <a:ea typeface="汉仪悠然体简" pitchFamily="18" charset="-122"/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  <p:sp>
        <p:nvSpPr>
          <p:cNvPr id="309" name="文本框 308"/>
          <p:cNvSpPr txBox="1"/>
          <p:nvPr/>
        </p:nvSpPr>
        <p:spPr>
          <a:xfrm>
            <a:off x="2924726" y="94730"/>
            <a:ext cx="32945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spc="-150" dirty="0">
                <a:solidFill>
                  <a:srgbClr val="96795F"/>
                </a:solidFill>
                <a:latin typeface="汉仪悠然体简" pitchFamily="18" charset="-122"/>
                <a:ea typeface="汉仪悠然体简" pitchFamily="18" charset="-122"/>
              </a:rPr>
              <a:t>Click here to add text</a:t>
            </a:r>
          </a:p>
        </p:txBody>
      </p:sp>
      <p:pic>
        <p:nvPicPr>
          <p:cNvPr id="310" name="图片 30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3511" y="115451"/>
            <a:ext cx="1457070" cy="426757"/>
          </a:xfrm>
          <a:prstGeom prst="rect">
            <a:avLst/>
          </a:prstGeom>
        </p:spPr>
      </p:pic>
      <p:pic>
        <p:nvPicPr>
          <p:cNvPr id="311" name="图片 3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419" y="115451"/>
            <a:ext cx="1457070" cy="4267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:a14="http://schemas.microsoft.com/office/drawing/2010/main"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" grpId="0"/>
      <p:bldP spid="308" grpId="0"/>
      <p:bldP spid="30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535" y="4041337"/>
            <a:ext cx="8900931" cy="1121761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1533511" y="1445080"/>
            <a:ext cx="2525712" cy="2119313"/>
            <a:chOff x="1042" y="932"/>
            <a:chExt cx="1591" cy="1335"/>
          </a:xfrm>
          <a:solidFill>
            <a:srgbClr val="96795F"/>
          </a:solidFill>
        </p:grpSpPr>
        <p:sp>
          <p:nvSpPr>
            <p:cNvPr id="6" name="Freeform 5"/>
            <p:cNvSpPr/>
            <p:nvPr/>
          </p:nvSpPr>
          <p:spPr bwMode="auto">
            <a:xfrm>
              <a:off x="1401" y="1955"/>
              <a:ext cx="254" cy="304"/>
            </a:xfrm>
            <a:custGeom>
              <a:avLst/>
              <a:gdLst>
                <a:gd name="T0" fmla="*/ 63 w 95"/>
                <a:gd name="T1" fmla="*/ 4 h 113"/>
                <a:gd name="T2" fmla="*/ 2 w 95"/>
                <a:gd name="T3" fmla="*/ 89 h 113"/>
                <a:gd name="T4" fmla="*/ 2 w 95"/>
                <a:gd name="T5" fmla="*/ 93 h 113"/>
                <a:gd name="T6" fmla="*/ 36 w 95"/>
                <a:gd name="T7" fmla="*/ 112 h 113"/>
                <a:gd name="T8" fmla="*/ 40 w 95"/>
                <a:gd name="T9" fmla="*/ 111 h 113"/>
                <a:gd name="T10" fmla="*/ 94 w 95"/>
                <a:gd name="T11" fmla="*/ 4 h 113"/>
                <a:gd name="T12" fmla="*/ 92 w 95"/>
                <a:gd name="T13" fmla="*/ 0 h 113"/>
                <a:gd name="T14" fmla="*/ 66 w 95"/>
                <a:gd name="T15" fmla="*/ 2 h 113"/>
                <a:gd name="T16" fmla="*/ 66 w 95"/>
                <a:gd name="T17" fmla="*/ 8 h 113"/>
                <a:gd name="T18" fmla="*/ 92 w 95"/>
                <a:gd name="T19" fmla="*/ 6 h 113"/>
                <a:gd name="T20" fmla="*/ 89 w 95"/>
                <a:gd name="T21" fmla="*/ 2 h 113"/>
                <a:gd name="T22" fmla="*/ 35 w 95"/>
                <a:gd name="T23" fmla="*/ 108 h 113"/>
                <a:gd name="T24" fmla="*/ 39 w 95"/>
                <a:gd name="T25" fmla="*/ 107 h 113"/>
                <a:gd name="T26" fmla="*/ 5 w 95"/>
                <a:gd name="T27" fmla="*/ 89 h 113"/>
                <a:gd name="T28" fmla="*/ 6 w 95"/>
                <a:gd name="T29" fmla="*/ 93 h 113"/>
                <a:gd name="T30" fmla="*/ 69 w 95"/>
                <a:gd name="T31" fmla="*/ 6 h 113"/>
                <a:gd name="T32" fmla="*/ 63 w 95"/>
                <a:gd name="T33" fmla="*/ 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113">
                  <a:moveTo>
                    <a:pt x="63" y="4"/>
                  </a:moveTo>
                  <a:cubicBezTo>
                    <a:pt x="52" y="37"/>
                    <a:pt x="28" y="67"/>
                    <a:pt x="2" y="89"/>
                  </a:cubicBezTo>
                  <a:cubicBezTo>
                    <a:pt x="0" y="90"/>
                    <a:pt x="1" y="93"/>
                    <a:pt x="2" y="93"/>
                  </a:cubicBezTo>
                  <a:cubicBezTo>
                    <a:pt x="13" y="100"/>
                    <a:pt x="24" y="107"/>
                    <a:pt x="36" y="112"/>
                  </a:cubicBezTo>
                  <a:cubicBezTo>
                    <a:pt x="37" y="113"/>
                    <a:pt x="39" y="113"/>
                    <a:pt x="40" y="111"/>
                  </a:cubicBezTo>
                  <a:cubicBezTo>
                    <a:pt x="58" y="75"/>
                    <a:pt x="79" y="41"/>
                    <a:pt x="94" y="4"/>
                  </a:cubicBezTo>
                  <a:cubicBezTo>
                    <a:pt x="95" y="2"/>
                    <a:pt x="93" y="0"/>
                    <a:pt x="92" y="0"/>
                  </a:cubicBezTo>
                  <a:cubicBezTo>
                    <a:pt x="83" y="1"/>
                    <a:pt x="74" y="1"/>
                    <a:pt x="66" y="2"/>
                  </a:cubicBezTo>
                  <a:cubicBezTo>
                    <a:pt x="62" y="2"/>
                    <a:pt x="62" y="8"/>
                    <a:pt x="66" y="8"/>
                  </a:cubicBezTo>
                  <a:cubicBezTo>
                    <a:pt x="74" y="7"/>
                    <a:pt x="83" y="6"/>
                    <a:pt x="92" y="6"/>
                  </a:cubicBezTo>
                  <a:cubicBezTo>
                    <a:pt x="91" y="5"/>
                    <a:pt x="90" y="3"/>
                    <a:pt x="89" y="2"/>
                  </a:cubicBezTo>
                  <a:cubicBezTo>
                    <a:pt x="74" y="39"/>
                    <a:pt x="53" y="73"/>
                    <a:pt x="35" y="108"/>
                  </a:cubicBezTo>
                  <a:cubicBezTo>
                    <a:pt x="36" y="108"/>
                    <a:pt x="37" y="107"/>
                    <a:pt x="39" y="107"/>
                  </a:cubicBezTo>
                  <a:cubicBezTo>
                    <a:pt x="27" y="102"/>
                    <a:pt x="16" y="95"/>
                    <a:pt x="5" y="89"/>
                  </a:cubicBezTo>
                  <a:cubicBezTo>
                    <a:pt x="5" y="90"/>
                    <a:pt x="5" y="92"/>
                    <a:pt x="6" y="93"/>
                  </a:cubicBezTo>
                  <a:cubicBezTo>
                    <a:pt x="32" y="70"/>
                    <a:pt x="57" y="39"/>
                    <a:pt x="69" y="6"/>
                  </a:cubicBezTo>
                  <a:cubicBezTo>
                    <a:pt x="70" y="2"/>
                    <a:pt x="64" y="1"/>
                    <a:pt x="6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1888" y="1963"/>
              <a:ext cx="254" cy="296"/>
            </a:xfrm>
            <a:custGeom>
              <a:avLst/>
              <a:gdLst>
                <a:gd name="T0" fmla="*/ 24 w 95"/>
                <a:gd name="T1" fmla="*/ 5 h 110"/>
                <a:gd name="T2" fmla="*/ 89 w 95"/>
                <a:gd name="T3" fmla="*/ 90 h 110"/>
                <a:gd name="T4" fmla="*/ 90 w 95"/>
                <a:gd name="T5" fmla="*/ 86 h 110"/>
                <a:gd name="T6" fmla="*/ 56 w 95"/>
                <a:gd name="T7" fmla="*/ 104 h 110"/>
                <a:gd name="T8" fmla="*/ 60 w 95"/>
                <a:gd name="T9" fmla="*/ 105 h 110"/>
                <a:gd name="T10" fmla="*/ 6 w 95"/>
                <a:gd name="T11" fmla="*/ 3 h 110"/>
                <a:gd name="T12" fmla="*/ 3 w 95"/>
                <a:gd name="T13" fmla="*/ 7 h 110"/>
                <a:gd name="T14" fmla="*/ 27 w 95"/>
                <a:gd name="T15" fmla="*/ 7 h 110"/>
                <a:gd name="T16" fmla="*/ 27 w 95"/>
                <a:gd name="T17" fmla="*/ 1 h 110"/>
                <a:gd name="T18" fmla="*/ 3 w 95"/>
                <a:gd name="T19" fmla="*/ 1 h 110"/>
                <a:gd name="T20" fmla="*/ 0 w 95"/>
                <a:gd name="T21" fmla="*/ 4 h 110"/>
                <a:gd name="T22" fmla="*/ 55 w 95"/>
                <a:gd name="T23" fmla="*/ 108 h 110"/>
                <a:gd name="T24" fmla="*/ 59 w 95"/>
                <a:gd name="T25" fmla="*/ 109 h 110"/>
                <a:gd name="T26" fmla="*/ 93 w 95"/>
                <a:gd name="T27" fmla="*/ 90 h 110"/>
                <a:gd name="T28" fmla="*/ 93 w 95"/>
                <a:gd name="T29" fmla="*/ 86 h 110"/>
                <a:gd name="T30" fmla="*/ 30 w 95"/>
                <a:gd name="T31" fmla="*/ 3 h 110"/>
                <a:gd name="T32" fmla="*/ 24 w 95"/>
                <a:gd name="T33" fmla="*/ 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110">
                  <a:moveTo>
                    <a:pt x="24" y="5"/>
                  </a:moveTo>
                  <a:cubicBezTo>
                    <a:pt x="36" y="38"/>
                    <a:pt x="63" y="67"/>
                    <a:pt x="89" y="90"/>
                  </a:cubicBezTo>
                  <a:cubicBezTo>
                    <a:pt x="89" y="89"/>
                    <a:pt x="90" y="87"/>
                    <a:pt x="90" y="86"/>
                  </a:cubicBezTo>
                  <a:cubicBezTo>
                    <a:pt x="79" y="92"/>
                    <a:pt x="68" y="99"/>
                    <a:pt x="56" y="104"/>
                  </a:cubicBezTo>
                  <a:cubicBezTo>
                    <a:pt x="58" y="104"/>
                    <a:pt x="59" y="105"/>
                    <a:pt x="60" y="105"/>
                  </a:cubicBezTo>
                  <a:cubicBezTo>
                    <a:pt x="42" y="71"/>
                    <a:pt x="20" y="39"/>
                    <a:pt x="6" y="3"/>
                  </a:cubicBezTo>
                  <a:cubicBezTo>
                    <a:pt x="5" y="4"/>
                    <a:pt x="4" y="5"/>
                    <a:pt x="3" y="7"/>
                  </a:cubicBezTo>
                  <a:cubicBezTo>
                    <a:pt x="11" y="7"/>
                    <a:pt x="19" y="7"/>
                    <a:pt x="27" y="7"/>
                  </a:cubicBezTo>
                  <a:cubicBezTo>
                    <a:pt x="31" y="7"/>
                    <a:pt x="31" y="1"/>
                    <a:pt x="27" y="1"/>
                  </a:cubicBezTo>
                  <a:cubicBezTo>
                    <a:pt x="19" y="1"/>
                    <a:pt x="11" y="1"/>
                    <a:pt x="3" y="1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15" y="41"/>
                    <a:pt x="37" y="73"/>
                    <a:pt x="55" y="108"/>
                  </a:cubicBezTo>
                  <a:cubicBezTo>
                    <a:pt x="56" y="110"/>
                    <a:pt x="58" y="110"/>
                    <a:pt x="59" y="109"/>
                  </a:cubicBezTo>
                  <a:cubicBezTo>
                    <a:pt x="71" y="104"/>
                    <a:pt x="82" y="97"/>
                    <a:pt x="93" y="90"/>
                  </a:cubicBezTo>
                  <a:cubicBezTo>
                    <a:pt x="94" y="90"/>
                    <a:pt x="95" y="87"/>
                    <a:pt x="93" y="86"/>
                  </a:cubicBezTo>
                  <a:cubicBezTo>
                    <a:pt x="67" y="64"/>
                    <a:pt x="41" y="36"/>
                    <a:pt x="30" y="3"/>
                  </a:cubicBezTo>
                  <a:cubicBezTo>
                    <a:pt x="29" y="0"/>
                    <a:pt x="23" y="1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3"/>
            <p:cNvSpPr/>
            <p:nvPr/>
          </p:nvSpPr>
          <p:spPr bwMode="auto">
            <a:xfrm>
              <a:off x="1717" y="1955"/>
              <a:ext cx="96" cy="312"/>
            </a:xfrm>
            <a:custGeom>
              <a:avLst/>
              <a:gdLst>
                <a:gd name="T0" fmla="*/ 4 w 36"/>
                <a:gd name="T1" fmla="*/ 3 h 116"/>
                <a:gd name="T2" fmla="*/ 1 w 36"/>
                <a:gd name="T3" fmla="*/ 108 h 116"/>
                <a:gd name="T4" fmla="*/ 2 w 36"/>
                <a:gd name="T5" fmla="*/ 111 h 116"/>
                <a:gd name="T6" fmla="*/ 29 w 36"/>
                <a:gd name="T7" fmla="*/ 114 h 116"/>
                <a:gd name="T8" fmla="*/ 31 w 36"/>
                <a:gd name="T9" fmla="*/ 111 h 116"/>
                <a:gd name="T10" fmla="*/ 36 w 36"/>
                <a:gd name="T11" fmla="*/ 3 h 116"/>
                <a:gd name="T12" fmla="*/ 33 w 36"/>
                <a:gd name="T13" fmla="*/ 0 h 116"/>
                <a:gd name="T14" fmla="*/ 7 w 36"/>
                <a:gd name="T15" fmla="*/ 1 h 116"/>
                <a:gd name="T16" fmla="*/ 7 w 36"/>
                <a:gd name="T17" fmla="*/ 6 h 116"/>
                <a:gd name="T18" fmla="*/ 33 w 36"/>
                <a:gd name="T19" fmla="*/ 6 h 116"/>
                <a:gd name="T20" fmla="*/ 30 w 36"/>
                <a:gd name="T21" fmla="*/ 3 h 116"/>
                <a:gd name="T22" fmla="*/ 25 w 36"/>
                <a:gd name="T23" fmla="*/ 111 h 116"/>
                <a:gd name="T24" fmla="*/ 27 w 36"/>
                <a:gd name="T25" fmla="*/ 109 h 116"/>
                <a:gd name="T26" fmla="*/ 5 w 36"/>
                <a:gd name="T27" fmla="*/ 106 h 116"/>
                <a:gd name="T28" fmla="*/ 6 w 36"/>
                <a:gd name="T29" fmla="*/ 109 h 116"/>
                <a:gd name="T30" fmla="*/ 9 w 36"/>
                <a:gd name="T31" fmla="*/ 3 h 116"/>
                <a:gd name="T32" fmla="*/ 4 w 36"/>
                <a:gd name="T33" fmla="*/ 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" h="116">
                  <a:moveTo>
                    <a:pt x="4" y="3"/>
                  </a:moveTo>
                  <a:cubicBezTo>
                    <a:pt x="4" y="38"/>
                    <a:pt x="6" y="73"/>
                    <a:pt x="1" y="108"/>
                  </a:cubicBezTo>
                  <a:cubicBezTo>
                    <a:pt x="0" y="109"/>
                    <a:pt x="1" y="110"/>
                    <a:pt x="2" y="111"/>
                  </a:cubicBezTo>
                  <a:cubicBezTo>
                    <a:pt x="10" y="114"/>
                    <a:pt x="20" y="116"/>
                    <a:pt x="29" y="114"/>
                  </a:cubicBezTo>
                  <a:cubicBezTo>
                    <a:pt x="30" y="114"/>
                    <a:pt x="31" y="113"/>
                    <a:pt x="31" y="111"/>
                  </a:cubicBezTo>
                  <a:cubicBezTo>
                    <a:pt x="34" y="75"/>
                    <a:pt x="33" y="39"/>
                    <a:pt x="36" y="3"/>
                  </a:cubicBezTo>
                  <a:cubicBezTo>
                    <a:pt x="36" y="2"/>
                    <a:pt x="35" y="0"/>
                    <a:pt x="33" y="0"/>
                  </a:cubicBezTo>
                  <a:cubicBezTo>
                    <a:pt x="24" y="0"/>
                    <a:pt x="15" y="0"/>
                    <a:pt x="7" y="1"/>
                  </a:cubicBezTo>
                  <a:cubicBezTo>
                    <a:pt x="3" y="1"/>
                    <a:pt x="3" y="6"/>
                    <a:pt x="7" y="6"/>
                  </a:cubicBezTo>
                  <a:cubicBezTo>
                    <a:pt x="15" y="6"/>
                    <a:pt x="24" y="6"/>
                    <a:pt x="33" y="6"/>
                  </a:cubicBezTo>
                  <a:cubicBezTo>
                    <a:pt x="32" y="5"/>
                    <a:pt x="31" y="4"/>
                    <a:pt x="30" y="3"/>
                  </a:cubicBezTo>
                  <a:cubicBezTo>
                    <a:pt x="27" y="39"/>
                    <a:pt x="29" y="75"/>
                    <a:pt x="25" y="111"/>
                  </a:cubicBezTo>
                  <a:cubicBezTo>
                    <a:pt x="26" y="110"/>
                    <a:pt x="26" y="110"/>
                    <a:pt x="27" y="109"/>
                  </a:cubicBezTo>
                  <a:cubicBezTo>
                    <a:pt x="20" y="110"/>
                    <a:pt x="11" y="109"/>
                    <a:pt x="5" y="106"/>
                  </a:cubicBezTo>
                  <a:cubicBezTo>
                    <a:pt x="5" y="107"/>
                    <a:pt x="6" y="108"/>
                    <a:pt x="6" y="109"/>
                  </a:cubicBezTo>
                  <a:cubicBezTo>
                    <a:pt x="11" y="74"/>
                    <a:pt x="9" y="39"/>
                    <a:pt x="9" y="3"/>
                  </a:cubicBezTo>
                  <a:cubicBezTo>
                    <a:pt x="9" y="0"/>
                    <a:pt x="4" y="0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0"/>
            <p:cNvSpPr/>
            <p:nvPr/>
          </p:nvSpPr>
          <p:spPr bwMode="auto">
            <a:xfrm>
              <a:off x="1575" y="2036"/>
              <a:ext cx="380" cy="91"/>
            </a:xfrm>
            <a:custGeom>
              <a:avLst/>
              <a:gdLst>
                <a:gd name="T0" fmla="*/ 13 w 142"/>
                <a:gd name="T1" fmla="*/ 7 h 34"/>
                <a:gd name="T2" fmla="*/ 132 w 142"/>
                <a:gd name="T3" fmla="*/ 6 h 34"/>
                <a:gd name="T4" fmla="*/ 128 w 142"/>
                <a:gd name="T5" fmla="*/ 4 h 34"/>
                <a:gd name="T6" fmla="*/ 136 w 142"/>
                <a:gd name="T7" fmla="*/ 25 h 34"/>
                <a:gd name="T8" fmla="*/ 138 w 142"/>
                <a:gd name="T9" fmla="*/ 21 h 34"/>
                <a:gd name="T10" fmla="*/ 3 w 142"/>
                <a:gd name="T11" fmla="*/ 27 h 34"/>
                <a:gd name="T12" fmla="*/ 6 w 142"/>
                <a:gd name="T13" fmla="*/ 31 h 34"/>
                <a:gd name="T14" fmla="*/ 14 w 142"/>
                <a:gd name="T15" fmla="*/ 8 h 34"/>
                <a:gd name="T16" fmla="*/ 8 w 142"/>
                <a:gd name="T17" fmla="*/ 6 h 34"/>
                <a:gd name="T18" fmla="*/ 0 w 142"/>
                <a:gd name="T19" fmla="*/ 29 h 34"/>
                <a:gd name="T20" fmla="*/ 3 w 142"/>
                <a:gd name="T21" fmla="*/ 33 h 34"/>
                <a:gd name="T22" fmla="*/ 138 w 142"/>
                <a:gd name="T23" fmla="*/ 27 h 34"/>
                <a:gd name="T24" fmla="*/ 141 w 142"/>
                <a:gd name="T25" fmla="*/ 22 h 34"/>
                <a:gd name="T26" fmla="*/ 134 w 142"/>
                <a:gd name="T27" fmla="*/ 2 h 34"/>
                <a:gd name="T28" fmla="*/ 130 w 142"/>
                <a:gd name="T29" fmla="*/ 0 h 34"/>
                <a:gd name="T30" fmla="*/ 13 w 142"/>
                <a:gd name="T31" fmla="*/ 1 h 34"/>
                <a:gd name="T32" fmla="*/ 13 w 142"/>
                <a:gd name="T33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" h="34">
                  <a:moveTo>
                    <a:pt x="13" y="7"/>
                  </a:moveTo>
                  <a:cubicBezTo>
                    <a:pt x="52" y="12"/>
                    <a:pt x="92" y="12"/>
                    <a:pt x="132" y="6"/>
                  </a:cubicBezTo>
                  <a:cubicBezTo>
                    <a:pt x="130" y="5"/>
                    <a:pt x="129" y="4"/>
                    <a:pt x="128" y="4"/>
                  </a:cubicBezTo>
                  <a:cubicBezTo>
                    <a:pt x="130" y="11"/>
                    <a:pt x="132" y="18"/>
                    <a:pt x="136" y="25"/>
                  </a:cubicBezTo>
                  <a:cubicBezTo>
                    <a:pt x="137" y="24"/>
                    <a:pt x="137" y="22"/>
                    <a:pt x="138" y="21"/>
                  </a:cubicBezTo>
                  <a:cubicBezTo>
                    <a:pt x="93" y="22"/>
                    <a:pt x="48" y="28"/>
                    <a:pt x="3" y="27"/>
                  </a:cubicBezTo>
                  <a:cubicBezTo>
                    <a:pt x="4" y="28"/>
                    <a:pt x="5" y="30"/>
                    <a:pt x="6" y="31"/>
                  </a:cubicBezTo>
                  <a:cubicBezTo>
                    <a:pt x="7" y="23"/>
                    <a:pt x="12" y="16"/>
                    <a:pt x="14" y="8"/>
                  </a:cubicBezTo>
                  <a:cubicBezTo>
                    <a:pt x="15" y="4"/>
                    <a:pt x="10" y="3"/>
                    <a:pt x="8" y="6"/>
                  </a:cubicBezTo>
                  <a:cubicBezTo>
                    <a:pt x="6" y="14"/>
                    <a:pt x="2" y="21"/>
                    <a:pt x="0" y="29"/>
                  </a:cubicBezTo>
                  <a:cubicBezTo>
                    <a:pt x="0" y="31"/>
                    <a:pt x="1" y="33"/>
                    <a:pt x="3" y="33"/>
                  </a:cubicBezTo>
                  <a:cubicBezTo>
                    <a:pt x="48" y="34"/>
                    <a:pt x="93" y="28"/>
                    <a:pt x="138" y="27"/>
                  </a:cubicBezTo>
                  <a:cubicBezTo>
                    <a:pt x="140" y="27"/>
                    <a:pt x="142" y="24"/>
                    <a:pt x="141" y="22"/>
                  </a:cubicBezTo>
                  <a:cubicBezTo>
                    <a:pt x="137" y="16"/>
                    <a:pt x="135" y="9"/>
                    <a:pt x="134" y="2"/>
                  </a:cubicBezTo>
                  <a:cubicBezTo>
                    <a:pt x="133" y="0"/>
                    <a:pt x="131" y="0"/>
                    <a:pt x="130" y="0"/>
                  </a:cubicBezTo>
                  <a:cubicBezTo>
                    <a:pt x="91" y="6"/>
                    <a:pt x="52" y="6"/>
                    <a:pt x="13" y="1"/>
                  </a:cubicBezTo>
                  <a:cubicBezTo>
                    <a:pt x="9" y="1"/>
                    <a:pt x="9" y="6"/>
                    <a:pt x="1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1"/>
            <p:cNvSpPr/>
            <p:nvPr/>
          </p:nvSpPr>
          <p:spPr bwMode="auto">
            <a:xfrm>
              <a:off x="1733" y="1821"/>
              <a:ext cx="554" cy="164"/>
            </a:xfrm>
            <a:custGeom>
              <a:avLst/>
              <a:gdLst>
                <a:gd name="T0" fmla="*/ 97 w 207"/>
                <a:gd name="T1" fmla="*/ 53 h 61"/>
                <a:gd name="T2" fmla="*/ 102 w 207"/>
                <a:gd name="T3" fmla="*/ 48 h 61"/>
                <a:gd name="T4" fmla="*/ 112 w 207"/>
                <a:gd name="T5" fmla="*/ 43 h 61"/>
                <a:gd name="T6" fmla="*/ 122 w 207"/>
                <a:gd name="T7" fmla="*/ 47 h 61"/>
                <a:gd name="T8" fmla="*/ 121 w 207"/>
                <a:gd name="T9" fmla="*/ 55 h 61"/>
                <a:gd name="T10" fmla="*/ 130 w 207"/>
                <a:gd name="T11" fmla="*/ 52 h 61"/>
                <a:gd name="T12" fmla="*/ 134 w 207"/>
                <a:gd name="T13" fmla="*/ 47 h 61"/>
                <a:gd name="T14" fmla="*/ 153 w 207"/>
                <a:gd name="T15" fmla="*/ 46 h 61"/>
                <a:gd name="T16" fmla="*/ 151 w 207"/>
                <a:gd name="T17" fmla="*/ 52 h 61"/>
                <a:gd name="T18" fmla="*/ 164 w 207"/>
                <a:gd name="T19" fmla="*/ 50 h 61"/>
                <a:gd name="T20" fmla="*/ 178 w 207"/>
                <a:gd name="T21" fmla="*/ 35 h 61"/>
                <a:gd name="T22" fmla="*/ 189 w 207"/>
                <a:gd name="T23" fmla="*/ 44 h 61"/>
                <a:gd name="T24" fmla="*/ 194 w 207"/>
                <a:gd name="T25" fmla="*/ 55 h 61"/>
                <a:gd name="T26" fmla="*/ 196 w 207"/>
                <a:gd name="T27" fmla="*/ 47 h 61"/>
                <a:gd name="T28" fmla="*/ 202 w 207"/>
                <a:gd name="T29" fmla="*/ 47 h 61"/>
                <a:gd name="T30" fmla="*/ 62 w 207"/>
                <a:gd name="T31" fmla="*/ 41 h 61"/>
                <a:gd name="T32" fmla="*/ 77 w 207"/>
                <a:gd name="T33" fmla="*/ 48 h 61"/>
                <a:gd name="T34" fmla="*/ 66 w 207"/>
                <a:gd name="T35" fmla="*/ 50 h 61"/>
                <a:gd name="T36" fmla="*/ 57 w 207"/>
                <a:gd name="T37" fmla="*/ 51 h 61"/>
                <a:gd name="T38" fmla="*/ 12 w 207"/>
                <a:gd name="T39" fmla="*/ 55 h 61"/>
                <a:gd name="T40" fmla="*/ 6 w 207"/>
                <a:gd name="T41" fmla="*/ 38 h 61"/>
                <a:gd name="T42" fmla="*/ 5 w 207"/>
                <a:gd name="T43" fmla="*/ 49 h 61"/>
                <a:gd name="T44" fmla="*/ 21 w 207"/>
                <a:gd name="T45" fmla="*/ 52 h 61"/>
                <a:gd name="T46" fmla="*/ 32 w 207"/>
                <a:gd name="T47" fmla="*/ 42 h 61"/>
                <a:gd name="T48" fmla="*/ 86 w 207"/>
                <a:gd name="T49" fmla="*/ 7 h 61"/>
                <a:gd name="T50" fmla="*/ 38 w 207"/>
                <a:gd name="T51" fmla="*/ 43 h 61"/>
                <a:gd name="T52" fmla="*/ 25 w 207"/>
                <a:gd name="T53" fmla="*/ 42 h 61"/>
                <a:gd name="T54" fmla="*/ 6 w 207"/>
                <a:gd name="T55" fmla="*/ 42 h 61"/>
                <a:gd name="T56" fmla="*/ 8 w 207"/>
                <a:gd name="T57" fmla="*/ 42 h 61"/>
                <a:gd name="T58" fmla="*/ 13 w 207"/>
                <a:gd name="T59" fmla="*/ 44 h 61"/>
                <a:gd name="T60" fmla="*/ 31 w 207"/>
                <a:gd name="T61" fmla="*/ 44 h 61"/>
                <a:gd name="T62" fmla="*/ 64 w 207"/>
                <a:gd name="T63" fmla="*/ 50 h 61"/>
                <a:gd name="T64" fmla="*/ 61 w 207"/>
                <a:gd name="T65" fmla="*/ 54 h 61"/>
                <a:gd name="T66" fmla="*/ 65 w 207"/>
                <a:gd name="T67" fmla="*/ 41 h 61"/>
                <a:gd name="T68" fmla="*/ 135 w 207"/>
                <a:gd name="T69" fmla="*/ 40 h 61"/>
                <a:gd name="T70" fmla="*/ 200 w 207"/>
                <a:gd name="T71" fmla="*/ 46 h 61"/>
                <a:gd name="T72" fmla="*/ 198 w 207"/>
                <a:gd name="T73" fmla="*/ 42 h 61"/>
                <a:gd name="T74" fmla="*/ 190 w 207"/>
                <a:gd name="T75" fmla="*/ 42 h 61"/>
                <a:gd name="T76" fmla="*/ 179 w 207"/>
                <a:gd name="T77" fmla="*/ 49 h 61"/>
                <a:gd name="T78" fmla="*/ 166 w 207"/>
                <a:gd name="T79" fmla="*/ 49 h 61"/>
                <a:gd name="T80" fmla="*/ 171 w 207"/>
                <a:gd name="T81" fmla="*/ 38 h 61"/>
                <a:gd name="T82" fmla="*/ 154 w 207"/>
                <a:gd name="T83" fmla="*/ 44 h 61"/>
                <a:gd name="T84" fmla="*/ 140 w 207"/>
                <a:gd name="T85" fmla="*/ 55 h 61"/>
                <a:gd name="T86" fmla="*/ 130 w 207"/>
                <a:gd name="T87" fmla="*/ 47 h 61"/>
                <a:gd name="T88" fmla="*/ 128 w 207"/>
                <a:gd name="T89" fmla="*/ 45 h 61"/>
                <a:gd name="T90" fmla="*/ 123 w 207"/>
                <a:gd name="T91" fmla="*/ 46 h 61"/>
                <a:gd name="T92" fmla="*/ 115 w 207"/>
                <a:gd name="T93" fmla="*/ 51 h 61"/>
                <a:gd name="T94" fmla="*/ 103 w 207"/>
                <a:gd name="T95" fmla="*/ 47 h 61"/>
                <a:gd name="T96" fmla="*/ 106 w 207"/>
                <a:gd name="T97" fmla="*/ 43 h 61"/>
                <a:gd name="T98" fmla="*/ 113 w 207"/>
                <a:gd name="T99" fmla="*/ 3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7" h="61">
                  <a:moveTo>
                    <a:pt x="108" y="30"/>
                  </a:moveTo>
                  <a:cubicBezTo>
                    <a:pt x="104" y="37"/>
                    <a:pt x="98" y="42"/>
                    <a:pt x="94" y="49"/>
                  </a:cubicBezTo>
                  <a:cubicBezTo>
                    <a:pt x="93" y="51"/>
                    <a:pt x="95" y="54"/>
                    <a:pt x="97" y="53"/>
                  </a:cubicBezTo>
                  <a:cubicBezTo>
                    <a:pt x="101" y="52"/>
                    <a:pt x="105" y="50"/>
                    <a:pt x="109" y="48"/>
                  </a:cubicBezTo>
                  <a:cubicBezTo>
                    <a:pt x="108" y="47"/>
                    <a:pt x="106" y="46"/>
                    <a:pt x="105" y="44"/>
                  </a:cubicBezTo>
                  <a:cubicBezTo>
                    <a:pt x="104" y="46"/>
                    <a:pt x="103" y="47"/>
                    <a:pt x="102" y="48"/>
                  </a:cubicBezTo>
                  <a:cubicBezTo>
                    <a:pt x="100" y="51"/>
                    <a:pt x="104" y="53"/>
                    <a:pt x="106" y="52"/>
                  </a:cubicBezTo>
                  <a:cubicBezTo>
                    <a:pt x="110" y="50"/>
                    <a:pt x="114" y="48"/>
                    <a:pt x="117" y="45"/>
                  </a:cubicBezTo>
                  <a:cubicBezTo>
                    <a:pt x="115" y="44"/>
                    <a:pt x="114" y="44"/>
                    <a:pt x="112" y="43"/>
                  </a:cubicBezTo>
                  <a:cubicBezTo>
                    <a:pt x="112" y="45"/>
                    <a:pt x="111" y="46"/>
                    <a:pt x="111" y="48"/>
                  </a:cubicBezTo>
                  <a:cubicBezTo>
                    <a:pt x="110" y="50"/>
                    <a:pt x="112" y="54"/>
                    <a:pt x="114" y="52"/>
                  </a:cubicBezTo>
                  <a:cubicBezTo>
                    <a:pt x="117" y="50"/>
                    <a:pt x="119" y="49"/>
                    <a:pt x="122" y="47"/>
                  </a:cubicBezTo>
                  <a:cubicBezTo>
                    <a:pt x="120" y="46"/>
                    <a:pt x="119" y="45"/>
                    <a:pt x="118" y="44"/>
                  </a:cubicBezTo>
                  <a:cubicBezTo>
                    <a:pt x="117" y="46"/>
                    <a:pt x="117" y="50"/>
                    <a:pt x="117" y="52"/>
                  </a:cubicBezTo>
                  <a:cubicBezTo>
                    <a:pt x="116" y="54"/>
                    <a:pt x="119" y="56"/>
                    <a:pt x="121" y="55"/>
                  </a:cubicBezTo>
                  <a:cubicBezTo>
                    <a:pt x="125" y="53"/>
                    <a:pt x="129" y="52"/>
                    <a:pt x="132" y="49"/>
                  </a:cubicBezTo>
                  <a:cubicBezTo>
                    <a:pt x="130" y="49"/>
                    <a:pt x="129" y="48"/>
                    <a:pt x="127" y="48"/>
                  </a:cubicBezTo>
                  <a:cubicBezTo>
                    <a:pt x="128" y="50"/>
                    <a:pt x="128" y="50"/>
                    <a:pt x="130" y="52"/>
                  </a:cubicBezTo>
                  <a:cubicBezTo>
                    <a:pt x="130" y="53"/>
                    <a:pt x="132" y="53"/>
                    <a:pt x="133" y="52"/>
                  </a:cubicBezTo>
                  <a:cubicBezTo>
                    <a:pt x="135" y="51"/>
                    <a:pt x="136" y="50"/>
                    <a:pt x="138" y="50"/>
                  </a:cubicBezTo>
                  <a:cubicBezTo>
                    <a:pt x="137" y="49"/>
                    <a:pt x="136" y="48"/>
                    <a:pt x="134" y="47"/>
                  </a:cubicBezTo>
                  <a:cubicBezTo>
                    <a:pt x="135" y="49"/>
                    <a:pt x="135" y="51"/>
                    <a:pt x="134" y="53"/>
                  </a:cubicBezTo>
                  <a:cubicBezTo>
                    <a:pt x="134" y="56"/>
                    <a:pt x="136" y="58"/>
                    <a:pt x="139" y="57"/>
                  </a:cubicBezTo>
                  <a:cubicBezTo>
                    <a:pt x="144" y="54"/>
                    <a:pt x="148" y="50"/>
                    <a:pt x="153" y="46"/>
                  </a:cubicBezTo>
                  <a:cubicBezTo>
                    <a:pt x="151" y="45"/>
                    <a:pt x="150" y="45"/>
                    <a:pt x="148" y="44"/>
                  </a:cubicBezTo>
                  <a:cubicBezTo>
                    <a:pt x="148" y="46"/>
                    <a:pt x="148" y="47"/>
                    <a:pt x="147" y="49"/>
                  </a:cubicBezTo>
                  <a:cubicBezTo>
                    <a:pt x="147" y="51"/>
                    <a:pt x="149" y="53"/>
                    <a:pt x="151" y="52"/>
                  </a:cubicBezTo>
                  <a:cubicBezTo>
                    <a:pt x="159" y="51"/>
                    <a:pt x="165" y="45"/>
                    <a:pt x="172" y="43"/>
                  </a:cubicBezTo>
                  <a:cubicBezTo>
                    <a:pt x="171" y="42"/>
                    <a:pt x="170" y="40"/>
                    <a:pt x="169" y="39"/>
                  </a:cubicBezTo>
                  <a:cubicBezTo>
                    <a:pt x="167" y="42"/>
                    <a:pt x="166" y="46"/>
                    <a:pt x="164" y="50"/>
                  </a:cubicBezTo>
                  <a:cubicBezTo>
                    <a:pt x="163" y="52"/>
                    <a:pt x="165" y="55"/>
                    <a:pt x="168" y="54"/>
                  </a:cubicBezTo>
                  <a:cubicBezTo>
                    <a:pt x="176" y="53"/>
                    <a:pt x="181" y="46"/>
                    <a:pt x="183" y="38"/>
                  </a:cubicBezTo>
                  <a:cubicBezTo>
                    <a:pt x="183" y="36"/>
                    <a:pt x="180" y="33"/>
                    <a:pt x="178" y="35"/>
                  </a:cubicBezTo>
                  <a:cubicBezTo>
                    <a:pt x="175" y="40"/>
                    <a:pt x="174" y="43"/>
                    <a:pt x="173" y="49"/>
                  </a:cubicBezTo>
                  <a:cubicBezTo>
                    <a:pt x="173" y="51"/>
                    <a:pt x="176" y="52"/>
                    <a:pt x="178" y="51"/>
                  </a:cubicBezTo>
                  <a:cubicBezTo>
                    <a:pt x="182" y="49"/>
                    <a:pt x="186" y="47"/>
                    <a:pt x="189" y="44"/>
                  </a:cubicBezTo>
                  <a:cubicBezTo>
                    <a:pt x="188" y="43"/>
                    <a:pt x="186" y="43"/>
                    <a:pt x="185" y="42"/>
                  </a:cubicBezTo>
                  <a:cubicBezTo>
                    <a:pt x="184" y="48"/>
                    <a:pt x="186" y="51"/>
                    <a:pt x="190" y="55"/>
                  </a:cubicBezTo>
                  <a:cubicBezTo>
                    <a:pt x="191" y="56"/>
                    <a:pt x="193" y="56"/>
                    <a:pt x="194" y="55"/>
                  </a:cubicBezTo>
                  <a:cubicBezTo>
                    <a:pt x="197" y="52"/>
                    <a:pt x="201" y="49"/>
                    <a:pt x="203" y="45"/>
                  </a:cubicBezTo>
                  <a:cubicBezTo>
                    <a:pt x="201" y="44"/>
                    <a:pt x="199" y="44"/>
                    <a:pt x="198" y="44"/>
                  </a:cubicBezTo>
                  <a:cubicBezTo>
                    <a:pt x="197" y="45"/>
                    <a:pt x="197" y="46"/>
                    <a:pt x="196" y="47"/>
                  </a:cubicBezTo>
                  <a:cubicBezTo>
                    <a:pt x="195" y="48"/>
                    <a:pt x="196" y="51"/>
                    <a:pt x="197" y="51"/>
                  </a:cubicBezTo>
                  <a:cubicBezTo>
                    <a:pt x="199" y="52"/>
                    <a:pt x="201" y="52"/>
                    <a:pt x="203" y="52"/>
                  </a:cubicBezTo>
                  <a:cubicBezTo>
                    <a:pt x="203" y="51"/>
                    <a:pt x="203" y="49"/>
                    <a:pt x="202" y="47"/>
                  </a:cubicBezTo>
                  <a:cubicBezTo>
                    <a:pt x="177" y="56"/>
                    <a:pt x="151" y="35"/>
                    <a:pt x="125" y="33"/>
                  </a:cubicBezTo>
                  <a:cubicBezTo>
                    <a:pt x="114" y="32"/>
                    <a:pt x="102" y="33"/>
                    <a:pt x="91" y="34"/>
                  </a:cubicBezTo>
                  <a:cubicBezTo>
                    <a:pt x="81" y="34"/>
                    <a:pt x="71" y="35"/>
                    <a:pt x="62" y="41"/>
                  </a:cubicBezTo>
                  <a:cubicBezTo>
                    <a:pt x="61" y="42"/>
                    <a:pt x="60" y="44"/>
                    <a:pt x="62" y="46"/>
                  </a:cubicBezTo>
                  <a:cubicBezTo>
                    <a:pt x="67" y="48"/>
                    <a:pt x="71" y="51"/>
                    <a:pt x="75" y="53"/>
                  </a:cubicBezTo>
                  <a:cubicBezTo>
                    <a:pt x="76" y="51"/>
                    <a:pt x="76" y="49"/>
                    <a:pt x="77" y="48"/>
                  </a:cubicBezTo>
                  <a:cubicBezTo>
                    <a:pt x="70" y="47"/>
                    <a:pt x="65" y="46"/>
                    <a:pt x="59" y="49"/>
                  </a:cubicBezTo>
                  <a:cubicBezTo>
                    <a:pt x="60" y="50"/>
                    <a:pt x="61" y="51"/>
                    <a:pt x="63" y="51"/>
                  </a:cubicBezTo>
                  <a:cubicBezTo>
                    <a:pt x="63" y="53"/>
                    <a:pt x="65" y="50"/>
                    <a:pt x="66" y="50"/>
                  </a:cubicBezTo>
                  <a:cubicBezTo>
                    <a:pt x="68" y="48"/>
                    <a:pt x="65" y="45"/>
                    <a:pt x="63" y="45"/>
                  </a:cubicBezTo>
                  <a:cubicBezTo>
                    <a:pt x="59" y="46"/>
                    <a:pt x="57" y="46"/>
                    <a:pt x="53" y="48"/>
                  </a:cubicBezTo>
                  <a:cubicBezTo>
                    <a:pt x="54" y="49"/>
                    <a:pt x="56" y="50"/>
                    <a:pt x="57" y="51"/>
                  </a:cubicBezTo>
                  <a:cubicBezTo>
                    <a:pt x="57" y="39"/>
                    <a:pt x="44" y="39"/>
                    <a:pt x="35" y="38"/>
                  </a:cubicBezTo>
                  <a:cubicBezTo>
                    <a:pt x="22" y="38"/>
                    <a:pt x="14" y="40"/>
                    <a:pt x="7" y="52"/>
                  </a:cubicBezTo>
                  <a:cubicBezTo>
                    <a:pt x="6" y="55"/>
                    <a:pt x="9" y="58"/>
                    <a:pt x="12" y="55"/>
                  </a:cubicBezTo>
                  <a:cubicBezTo>
                    <a:pt x="14" y="53"/>
                    <a:pt x="16" y="50"/>
                    <a:pt x="18" y="47"/>
                  </a:cubicBezTo>
                  <a:cubicBezTo>
                    <a:pt x="18" y="46"/>
                    <a:pt x="18" y="45"/>
                    <a:pt x="17" y="44"/>
                  </a:cubicBezTo>
                  <a:cubicBezTo>
                    <a:pt x="14" y="41"/>
                    <a:pt x="10" y="39"/>
                    <a:pt x="6" y="38"/>
                  </a:cubicBezTo>
                  <a:cubicBezTo>
                    <a:pt x="5" y="37"/>
                    <a:pt x="3" y="38"/>
                    <a:pt x="3" y="39"/>
                  </a:cubicBezTo>
                  <a:cubicBezTo>
                    <a:pt x="1" y="42"/>
                    <a:pt x="1" y="44"/>
                    <a:pt x="0" y="47"/>
                  </a:cubicBezTo>
                  <a:cubicBezTo>
                    <a:pt x="0" y="49"/>
                    <a:pt x="3" y="50"/>
                    <a:pt x="5" y="49"/>
                  </a:cubicBezTo>
                  <a:cubicBezTo>
                    <a:pt x="6" y="49"/>
                    <a:pt x="7" y="48"/>
                    <a:pt x="8" y="47"/>
                  </a:cubicBezTo>
                  <a:cubicBezTo>
                    <a:pt x="7" y="47"/>
                    <a:pt x="6" y="47"/>
                    <a:pt x="5" y="47"/>
                  </a:cubicBezTo>
                  <a:cubicBezTo>
                    <a:pt x="9" y="52"/>
                    <a:pt x="14" y="54"/>
                    <a:pt x="21" y="52"/>
                  </a:cubicBezTo>
                  <a:cubicBezTo>
                    <a:pt x="24" y="50"/>
                    <a:pt x="27" y="48"/>
                    <a:pt x="30" y="47"/>
                  </a:cubicBezTo>
                  <a:cubicBezTo>
                    <a:pt x="33" y="46"/>
                    <a:pt x="34" y="46"/>
                    <a:pt x="37" y="43"/>
                  </a:cubicBezTo>
                  <a:cubicBezTo>
                    <a:pt x="35" y="43"/>
                    <a:pt x="34" y="42"/>
                    <a:pt x="32" y="42"/>
                  </a:cubicBezTo>
                  <a:cubicBezTo>
                    <a:pt x="33" y="44"/>
                    <a:pt x="32" y="45"/>
                    <a:pt x="34" y="47"/>
                  </a:cubicBezTo>
                  <a:cubicBezTo>
                    <a:pt x="35" y="48"/>
                    <a:pt x="36" y="48"/>
                    <a:pt x="37" y="47"/>
                  </a:cubicBezTo>
                  <a:cubicBezTo>
                    <a:pt x="57" y="38"/>
                    <a:pt x="71" y="22"/>
                    <a:pt x="86" y="7"/>
                  </a:cubicBezTo>
                  <a:cubicBezTo>
                    <a:pt x="89" y="4"/>
                    <a:pt x="85" y="0"/>
                    <a:pt x="82" y="3"/>
                  </a:cubicBezTo>
                  <a:cubicBezTo>
                    <a:pt x="68" y="18"/>
                    <a:pt x="53" y="33"/>
                    <a:pt x="34" y="42"/>
                  </a:cubicBezTo>
                  <a:cubicBezTo>
                    <a:pt x="36" y="43"/>
                    <a:pt x="37" y="43"/>
                    <a:pt x="38" y="43"/>
                  </a:cubicBezTo>
                  <a:cubicBezTo>
                    <a:pt x="39" y="44"/>
                    <a:pt x="38" y="41"/>
                    <a:pt x="38" y="40"/>
                  </a:cubicBezTo>
                  <a:cubicBezTo>
                    <a:pt x="37" y="38"/>
                    <a:pt x="34" y="38"/>
                    <a:pt x="33" y="39"/>
                  </a:cubicBezTo>
                  <a:cubicBezTo>
                    <a:pt x="30" y="41"/>
                    <a:pt x="28" y="41"/>
                    <a:pt x="25" y="42"/>
                  </a:cubicBezTo>
                  <a:cubicBezTo>
                    <a:pt x="23" y="42"/>
                    <a:pt x="22" y="44"/>
                    <a:pt x="21" y="45"/>
                  </a:cubicBezTo>
                  <a:cubicBezTo>
                    <a:pt x="16" y="48"/>
                    <a:pt x="12" y="47"/>
                    <a:pt x="9" y="43"/>
                  </a:cubicBezTo>
                  <a:cubicBezTo>
                    <a:pt x="8" y="42"/>
                    <a:pt x="7" y="42"/>
                    <a:pt x="6" y="42"/>
                  </a:cubicBezTo>
                  <a:cubicBezTo>
                    <a:pt x="4" y="43"/>
                    <a:pt x="3" y="44"/>
                    <a:pt x="2" y="44"/>
                  </a:cubicBezTo>
                  <a:cubicBezTo>
                    <a:pt x="3" y="45"/>
                    <a:pt x="5" y="46"/>
                    <a:pt x="6" y="47"/>
                  </a:cubicBezTo>
                  <a:cubicBezTo>
                    <a:pt x="7" y="45"/>
                    <a:pt x="7" y="43"/>
                    <a:pt x="8" y="42"/>
                  </a:cubicBezTo>
                  <a:cubicBezTo>
                    <a:pt x="7" y="42"/>
                    <a:pt x="5" y="43"/>
                    <a:pt x="4" y="43"/>
                  </a:cubicBezTo>
                  <a:cubicBezTo>
                    <a:pt x="8" y="44"/>
                    <a:pt x="11" y="46"/>
                    <a:pt x="13" y="48"/>
                  </a:cubicBezTo>
                  <a:cubicBezTo>
                    <a:pt x="13" y="47"/>
                    <a:pt x="13" y="46"/>
                    <a:pt x="13" y="44"/>
                  </a:cubicBezTo>
                  <a:cubicBezTo>
                    <a:pt x="12" y="47"/>
                    <a:pt x="10" y="49"/>
                    <a:pt x="8" y="51"/>
                  </a:cubicBezTo>
                  <a:cubicBezTo>
                    <a:pt x="9" y="52"/>
                    <a:pt x="11" y="54"/>
                    <a:pt x="12" y="55"/>
                  </a:cubicBezTo>
                  <a:cubicBezTo>
                    <a:pt x="17" y="46"/>
                    <a:pt x="22" y="44"/>
                    <a:pt x="31" y="44"/>
                  </a:cubicBezTo>
                  <a:cubicBezTo>
                    <a:pt x="36" y="44"/>
                    <a:pt x="51" y="43"/>
                    <a:pt x="52" y="51"/>
                  </a:cubicBezTo>
                  <a:cubicBezTo>
                    <a:pt x="52" y="53"/>
                    <a:pt x="54" y="54"/>
                    <a:pt x="56" y="53"/>
                  </a:cubicBezTo>
                  <a:cubicBezTo>
                    <a:pt x="59" y="51"/>
                    <a:pt x="61" y="51"/>
                    <a:pt x="64" y="50"/>
                  </a:cubicBezTo>
                  <a:cubicBezTo>
                    <a:pt x="64" y="49"/>
                    <a:pt x="63" y="47"/>
                    <a:pt x="62" y="46"/>
                  </a:cubicBezTo>
                  <a:cubicBezTo>
                    <a:pt x="60" y="47"/>
                    <a:pt x="57" y="49"/>
                    <a:pt x="57" y="51"/>
                  </a:cubicBezTo>
                  <a:cubicBezTo>
                    <a:pt x="57" y="54"/>
                    <a:pt x="60" y="55"/>
                    <a:pt x="61" y="54"/>
                  </a:cubicBezTo>
                  <a:cubicBezTo>
                    <a:pt x="66" y="52"/>
                    <a:pt x="72" y="53"/>
                    <a:pt x="77" y="53"/>
                  </a:cubicBezTo>
                  <a:cubicBezTo>
                    <a:pt x="79" y="53"/>
                    <a:pt x="81" y="49"/>
                    <a:pt x="78" y="48"/>
                  </a:cubicBezTo>
                  <a:cubicBezTo>
                    <a:pt x="74" y="46"/>
                    <a:pt x="69" y="43"/>
                    <a:pt x="65" y="41"/>
                  </a:cubicBezTo>
                  <a:cubicBezTo>
                    <a:pt x="65" y="42"/>
                    <a:pt x="65" y="44"/>
                    <a:pt x="65" y="46"/>
                  </a:cubicBezTo>
                  <a:cubicBezTo>
                    <a:pt x="75" y="39"/>
                    <a:pt x="90" y="39"/>
                    <a:pt x="102" y="39"/>
                  </a:cubicBezTo>
                  <a:cubicBezTo>
                    <a:pt x="113" y="39"/>
                    <a:pt x="124" y="38"/>
                    <a:pt x="135" y="40"/>
                  </a:cubicBezTo>
                  <a:cubicBezTo>
                    <a:pt x="157" y="46"/>
                    <a:pt x="181" y="61"/>
                    <a:pt x="204" y="52"/>
                  </a:cubicBezTo>
                  <a:cubicBezTo>
                    <a:pt x="207" y="51"/>
                    <a:pt x="207" y="47"/>
                    <a:pt x="203" y="47"/>
                  </a:cubicBezTo>
                  <a:cubicBezTo>
                    <a:pt x="202" y="47"/>
                    <a:pt x="201" y="47"/>
                    <a:pt x="200" y="46"/>
                  </a:cubicBezTo>
                  <a:cubicBezTo>
                    <a:pt x="200" y="47"/>
                    <a:pt x="201" y="49"/>
                    <a:pt x="201" y="50"/>
                  </a:cubicBezTo>
                  <a:cubicBezTo>
                    <a:pt x="203" y="48"/>
                    <a:pt x="204" y="45"/>
                    <a:pt x="203" y="42"/>
                  </a:cubicBezTo>
                  <a:cubicBezTo>
                    <a:pt x="203" y="40"/>
                    <a:pt x="199" y="40"/>
                    <a:pt x="198" y="42"/>
                  </a:cubicBezTo>
                  <a:cubicBezTo>
                    <a:pt x="196" y="46"/>
                    <a:pt x="193" y="48"/>
                    <a:pt x="190" y="51"/>
                  </a:cubicBezTo>
                  <a:cubicBezTo>
                    <a:pt x="191" y="51"/>
                    <a:pt x="193" y="51"/>
                    <a:pt x="194" y="51"/>
                  </a:cubicBezTo>
                  <a:cubicBezTo>
                    <a:pt x="192" y="49"/>
                    <a:pt x="190" y="46"/>
                    <a:pt x="190" y="42"/>
                  </a:cubicBezTo>
                  <a:cubicBezTo>
                    <a:pt x="190" y="39"/>
                    <a:pt x="187" y="39"/>
                    <a:pt x="185" y="40"/>
                  </a:cubicBezTo>
                  <a:cubicBezTo>
                    <a:pt x="182" y="43"/>
                    <a:pt x="178" y="44"/>
                    <a:pt x="175" y="46"/>
                  </a:cubicBezTo>
                  <a:cubicBezTo>
                    <a:pt x="176" y="47"/>
                    <a:pt x="178" y="48"/>
                    <a:pt x="179" y="49"/>
                  </a:cubicBezTo>
                  <a:cubicBezTo>
                    <a:pt x="179" y="45"/>
                    <a:pt x="180" y="42"/>
                    <a:pt x="182" y="40"/>
                  </a:cubicBezTo>
                  <a:cubicBezTo>
                    <a:pt x="180" y="39"/>
                    <a:pt x="179" y="38"/>
                    <a:pt x="177" y="37"/>
                  </a:cubicBezTo>
                  <a:cubicBezTo>
                    <a:pt x="176" y="43"/>
                    <a:pt x="173" y="48"/>
                    <a:pt x="166" y="49"/>
                  </a:cubicBezTo>
                  <a:cubicBezTo>
                    <a:pt x="167" y="50"/>
                    <a:pt x="168" y="51"/>
                    <a:pt x="169" y="53"/>
                  </a:cubicBezTo>
                  <a:cubicBezTo>
                    <a:pt x="171" y="49"/>
                    <a:pt x="172" y="45"/>
                    <a:pt x="174" y="42"/>
                  </a:cubicBezTo>
                  <a:cubicBezTo>
                    <a:pt x="175" y="40"/>
                    <a:pt x="173" y="37"/>
                    <a:pt x="171" y="38"/>
                  </a:cubicBezTo>
                  <a:cubicBezTo>
                    <a:pt x="163" y="40"/>
                    <a:pt x="157" y="45"/>
                    <a:pt x="149" y="47"/>
                  </a:cubicBezTo>
                  <a:cubicBezTo>
                    <a:pt x="151" y="48"/>
                    <a:pt x="152" y="49"/>
                    <a:pt x="153" y="50"/>
                  </a:cubicBezTo>
                  <a:cubicBezTo>
                    <a:pt x="154" y="47"/>
                    <a:pt x="154" y="47"/>
                    <a:pt x="154" y="44"/>
                  </a:cubicBezTo>
                  <a:cubicBezTo>
                    <a:pt x="154" y="41"/>
                    <a:pt x="151" y="41"/>
                    <a:pt x="149" y="42"/>
                  </a:cubicBezTo>
                  <a:cubicBezTo>
                    <a:pt x="145" y="46"/>
                    <a:pt x="141" y="49"/>
                    <a:pt x="136" y="52"/>
                  </a:cubicBezTo>
                  <a:cubicBezTo>
                    <a:pt x="137" y="53"/>
                    <a:pt x="139" y="54"/>
                    <a:pt x="140" y="55"/>
                  </a:cubicBezTo>
                  <a:cubicBezTo>
                    <a:pt x="140" y="52"/>
                    <a:pt x="140" y="50"/>
                    <a:pt x="140" y="47"/>
                  </a:cubicBezTo>
                  <a:cubicBezTo>
                    <a:pt x="140" y="45"/>
                    <a:pt x="138" y="43"/>
                    <a:pt x="136" y="44"/>
                  </a:cubicBezTo>
                  <a:cubicBezTo>
                    <a:pt x="133" y="45"/>
                    <a:pt x="133" y="45"/>
                    <a:pt x="130" y="47"/>
                  </a:cubicBezTo>
                  <a:cubicBezTo>
                    <a:pt x="131" y="47"/>
                    <a:pt x="132" y="47"/>
                    <a:pt x="134" y="48"/>
                  </a:cubicBezTo>
                  <a:cubicBezTo>
                    <a:pt x="133" y="47"/>
                    <a:pt x="133" y="46"/>
                    <a:pt x="132" y="45"/>
                  </a:cubicBezTo>
                  <a:cubicBezTo>
                    <a:pt x="131" y="44"/>
                    <a:pt x="129" y="44"/>
                    <a:pt x="128" y="45"/>
                  </a:cubicBezTo>
                  <a:cubicBezTo>
                    <a:pt x="125" y="47"/>
                    <a:pt x="121" y="48"/>
                    <a:pt x="118" y="50"/>
                  </a:cubicBezTo>
                  <a:cubicBezTo>
                    <a:pt x="119" y="51"/>
                    <a:pt x="121" y="52"/>
                    <a:pt x="122" y="53"/>
                  </a:cubicBezTo>
                  <a:cubicBezTo>
                    <a:pt x="123" y="50"/>
                    <a:pt x="123" y="49"/>
                    <a:pt x="123" y="46"/>
                  </a:cubicBezTo>
                  <a:cubicBezTo>
                    <a:pt x="124" y="44"/>
                    <a:pt x="121" y="41"/>
                    <a:pt x="119" y="42"/>
                  </a:cubicBezTo>
                  <a:cubicBezTo>
                    <a:pt x="117" y="44"/>
                    <a:pt x="114" y="45"/>
                    <a:pt x="112" y="47"/>
                  </a:cubicBezTo>
                  <a:cubicBezTo>
                    <a:pt x="113" y="48"/>
                    <a:pt x="114" y="50"/>
                    <a:pt x="115" y="51"/>
                  </a:cubicBezTo>
                  <a:cubicBezTo>
                    <a:pt x="117" y="48"/>
                    <a:pt x="117" y="46"/>
                    <a:pt x="118" y="43"/>
                  </a:cubicBezTo>
                  <a:cubicBezTo>
                    <a:pt x="118" y="40"/>
                    <a:pt x="114" y="40"/>
                    <a:pt x="113" y="41"/>
                  </a:cubicBezTo>
                  <a:cubicBezTo>
                    <a:pt x="110" y="44"/>
                    <a:pt x="106" y="45"/>
                    <a:pt x="103" y="47"/>
                  </a:cubicBezTo>
                  <a:cubicBezTo>
                    <a:pt x="104" y="48"/>
                    <a:pt x="106" y="50"/>
                    <a:pt x="107" y="51"/>
                  </a:cubicBezTo>
                  <a:cubicBezTo>
                    <a:pt x="108" y="50"/>
                    <a:pt x="109" y="49"/>
                    <a:pt x="110" y="47"/>
                  </a:cubicBezTo>
                  <a:cubicBezTo>
                    <a:pt x="112" y="45"/>
                    <a:pt x="108" y="42"/>
                    <a:pt x="106" y="43"/>
                  </a:cubicBezTo>
                  <a:cubicBezTo>
                    <a:pt x="103" y="45"/>
                    <a:pt x="99" y="47"/>
                    <a:pt x="96" y="48"/>
                  </a:cubicBezTo>
                  <a:cubicBezTo>
                    <a:pt x="97" y="49"/>
                    <a:pt x="98" y="51"/>
                    <a:pt x="99" y="52"/>
                  </a:cubicBezTo>
                  <a:cubicBezTo>
                    <a:pt x="103" y="45"/>
                    <a:pt x="109" y="39"/>
                    <a:pt x="113" y="32"/>
                  </a:cubicBezTo>
                  <a:cubicBezTo>
                    <a:pt x="114" y="29"/>
                    <a:pt x="110" y="26"/>
                    <a:pt x="108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2"/>
            <p:cNvSpPr/>
            <p:nvPr/>
          </p:nvSpPr>
          <p:spPr bwMode="auto">
            <a:xfrm>
              <a:off x="1042" y="937"/>
              <a:ext cx="1583" cy="1051"/>
            </a:xfrm>
            <a:custGeom>
              <a:avLst/>
              <a:gdLst>
                <a:gd name="T0" fmla="*/ 11 w 591"/>
                <a:gd name="T1" fmla="*/ 37 h 391"/>
                <a:gd name="T2" fmla="*/ 1 w 591"/>
                <a:gd name="T3" fmla="*/ 383 h 391"/>
                <a:gd name="T4" fmla="*/ 4 w 591"/>
                <a:gd name="T5" fmla="*/ 386 h 391"/>
                <a:gd name="T6" fmla="*/ 530 w 591"/>
                <a:gd name="T7" fmla="*/ 390 h 391"/>
                <a:gd name="T8" fmla="*/ 584 w 591"/>
                <a:gd name="T9" fmla="*/ 391 h 391"/>
                <a:gd name="T10" fmla="*/ 587 w 591"/>
                <a:gd name="T11" fmla="*/ 388 h 391"/>
                <a:gd name="T12" fmla="*/ 586 w 591"/>
                <a:gd name="T13" fmla="*/ 101 h 391"/>
                <a:gd name="T14" fmla="*/ 577 w 591"/>
                <a:gd name="T15" fmla="*/ 15 h 391"/>
                <a:gd name="T16" fmla="*/ 573 w 591"/>
                <a:gd name="T17" fmla="*/ 13 h 391"/>
                <a:gd name="T18" fmla="*/ 134 w 591"/>
                <a:gd name="T19" fmla="*/ 1 h 391"/>
                <a:gd name="T20" fmla="*/ 11 w 591"/>
                <a:gd name="T21" fmla="*/ 2 h 391"/>
                <a:gd name="T22" fmla="*/ 8 w 591"/>
                <a:gd name="T23" fmla="*/ 5 h 391"/>
                <a:gd name="T24" fmla="*/ 11 w 591"/>
                <a:gd name="T25" fmla="*/ 37 h 391"/>
                <a:gd name="T26" fmla="*/ 17 w 591"/>
                <a:gd name="T27" fmla="*/ 37 h 391"/>
                <a:gd name="T28" fmla="*/ 14 w 591"/>
                <a:gd name="T29" fmla="*/ 5 h 391"/>
                <a:gd name="T30" fmla="*/ 11 w 591"/>
                <a:gd name="T31" fmla="*/ 8 h 391"/>
                <a:gd name="T32" fmla="*/ 450 w 591"/>
                <a:gd name="T33" fmla="*/ 16 h 391"/>
                <a:gd name="T34" fmla="*/ 573 w 591"/>
                <a:gd name="T35" fmla="*/ 19 h 391"/>
                <a:gd name="T36" fmla="*/ 570 w 591"/>
                <a:gd name="T37" fmla="*/ 17 h 391"/>
                <a:gd name="T38" fmla="*/ 583 w 591"/>
                <a:gd name="T39" fmla="*/ 187 h 391"/>
                <a:gd name="T40" fmla="*/ 582 w 591"/>
                <a:gd name="T41" fmla="*/ 353 h 391"/>
                <a:gd name="T42" fmla="*/ 581 w 591"/>
                <a:gd name="T43" fmla="*/ 388 h 391"/>
                <a:gd name="T44" fmla="*/ 584 w 591"/>
                <a:gd name="T45" fmla="*/ 385 h 391"/>
                <a:gd name="T46" fmla="*/ 224 w 591"/>
                <a:gd name="T47" fmla="*/ 379 h 391"/>
                <a:gd name="T48" fmla="*/ 4 w 591"/>
                <a:gd name="T49" fmla="*/ 380 h 391"/>
                <a:gd name="T50" fmla="*/ 8 w 591"/>
                <a:gd name="T51" fmla="*/ 383 h 391"/>
                <a:gd name="T52" fmla="*/ 17 w 591"/>
                <a:gd name="T53" fmla="*/ 37 h 391"/>
                <a:gd name="T54" fmla="*/ 11 w 591"/>
                <a:gd name="T55" fmla="*/ 37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91" h="391">
                  <a:moveTo>
                    <a:pt x="11" y="37"/>
                  </a:moveTo>
                  <a:cubicBezTo>
                    <a:pt x="18" y="153"/>
                    <a:pt x="0" y="268"/>
                    <a:pt x="1" y="383"/>
                  </a:cubicBezTo>
                  <a:cubicBezTo>
                    <a:pt x="1" y="385"/>
                    <a:pt x="3" y="387"/>
                    <a:pt x="4" y="386"/>
                  </a:cubicBezTo>
                  <a:cubicBezTo>
                    <a:pt x="180" y="380"/>
                    <a:pt x="355" y="387"/>
                    <a:pt x="530" y="390"/>
                  </a:cubicBezTo>
                  <a:cubicBezTo>
                    <a:pt x="548" y="391"/>
                    <a:pt x="566" y="391"/>
                    <a:pt x="584" y="391"/>
                  </a:cubicBezTo>
                  <a:cubicBezTo>
                    <a:pt x="586" y="391"/>
                    <a:pt x="587" y="390"/>
                    <a:pt x="587" y="388"/>
                  </a:cubicBezTo>
                  <a:cubicBezTo>
                    <a:pt x="591" y="293"/>
                    <a:pt x="591" y="196"/>
                    <a:pt x="586" y="101"/>
                  </a:cubicBezTo>
                  <a:cubicBezTo>
                    <a:pt x="584" y="72"/>
                    <a:pt x="582" y="43"/>
                    <a:pt x="577" y="15"/>
                  </a:cubicBezTo>
                  <a:cubicBezTo>
                    <a:pt x="576" y="14"/>
                    <a:pt x="575" y="13"/>
                    <a:pt x="573" y="13"/>
                  </a:cubicBezTo>
                  <a:cubicBezTo>
                    <a:pt x="427" y="11"/>
                    <a:pt x="281" y="2"/>
                    <a:pt x="134" y="1"/>
                  </a:cubicBezTo>
                  <a:cubicBezTo>
                    <a:pt x="93" y="0"/>
                    <a:pt x="52" y="1"/>
                    <a:pt x="11" y="2"/>
                  </a:cubicBezTo>
                  <a:cubicBezTo>
                    <a:pt x="10" y="2"/>
                    <a:pt x="8" y="4"/>
                    <a:pt x="8" y="5"/>
                  </a:cubicBezTo>
                  <a:cubicBezTo>
                    <a:pt x="9" y="16"/>
                    <a:pt x="10" y="26"/>
                    <a:pt x="11" y="37"/>
                  </a:cubicBezTo>
                  <a:cubicBezTo>
                    <a:pt x="11" y="41"/>
                    <a:pt x="17" y="41"/>
                    <a:pt x="17" y="37"/>
                  </a:cubicBezTo>
                  <a:cubicBezTo>
                    <a:pt x="16" y="26"/>
                    <a:pt x="15" y="16"/>
                    <a:pt x="14" y="5"/>
                  </a:cubicBezTo>
                  <a:cubicBezTo>
                    <a:pt x="13" y="6"/>
                    <a:pt x="12" y="7"/>
                    <a:pt x="11" y="8"/>
                  </a:cubicBezTo>
                  <a:cubicBezTo>
                    <a:pt x="158" y="3"/>
                    <a:pt x="304" y="11"/>
                    <a:pt x="450" y="16"/>
                  </a:cubicBezTo>
                  <a:cubicBezTo>
                    <a:pt x="491" y="18"/>
                    <a:pt x="532" y="19"/>
                    <a:pt x="573" y="19"/>
                  </a:cubicBezTo>
                  <a:cubicBezTo>
                    <a:pt x="572" y="18"/>
                    <a:pt x="571" y="18"/>
                    <a:pt x="570" y="17"/>
                  </a:cubicBezTo>
                  <a:cubicBezTo>
                    <a:pt x="581" y="72"/>
                    <a:pt x="582" y="130"/>
                    <a:pt x="583" y="187"/>
                  </a:cubicBezTo>
                  <a:cubicBezTo>
                    <a:pt x="584" y="242"/>
                    <a:pt x="583" y="298"/>
                    <a:pt x="582" y="353"/>
                  </a:cubicBezTo>
                  <a:cubicBezTo>
                    <a:pt x="582" y="365"/>
                    <a:pt x="581" y="377"/>
                    <a:pt x="581" y="388"/>
                  </a:cubicBezTo>
                  <a:cubicBezTo>
                    <a:pt x="582" y="387"/>
                    <a:pt x="583" y="386"/>
                    <a:pt x="584" y="385"/>
                  </a:cubicBezTo>
                  <a:cubicBezTo>
                    <a:pt x="464" y="383"/>
                    <a:pt x="344" y="380"/>
                    <a:pt x="224" y="379"/>
                  </a:cubicBezTo>
                  <a:cubicBezTo>
                    <a:pt x="151" y="378"/>
                    <a:pt x="78" y="377"/>
                    <a:pt x="4" y="380"/>
                  </a:cubicBezTo>
                  <a:cubicBezTo>
                    <a:pt x="6" y="381"/>
                    <a:pt x="7" y="382"/>
                    <a:pt x="8" y="383"/>
                  </a:cubicBezTo>
                  <a:cubicBezTo>
                    <a:pt x="7" y="268"/>
                    <a:pt x="24" y="153"/>
                    <a:pt x="17" y="37"/>
                  </a:cubicBezTo>
                  <a:cubicBezTo>
                    <a:pt x="17" y="33"/>
                    <a:pt x="10" y="33"/>
                    <a:pt x="11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3"/>
            <p:cNvSpPr/>
            <p:nvPr/>
          </p:nvSpPr>
          <p:spPr bwMode="auto">
            <a:xfrm>
              <a:off x="1044" y="932"/>
              <a:ext cx="1053" cy="1037"/>
            </a:xfrm>
            <a:custGeom>
              <a:avLst/>
              <a:gdLst>
                <a:gd name="T0" fmla="*/ 20 w 393"/>
                <a:gd name="T1" fmla="*/ 76 h 386"/>
                <a:gd name="T2" fmla="*/ 126 w 393"/>
                <a:gd name="T3" fmla="*/ 4 h 386"/>
                <a:gd name="T4" fmla="*/ 64 w 393"/>
                <a:gd name="T5" fmla="*/ 113 h 386"/>
                <a:gd name="T6" fmla="*/ 24 w 393"/>
                <a:gd name="T7" fmla="*/ 130 h 386"/>
                <a:gd name="T8" fmla="*/ 34 w 393"/>
                <a:gd name="T9" fmla="*/ 123 h 386"/>
                <a:gd name="T10" fmla="*/ 32 w 393"/>
                <a:gd name="T11" fmla="*/ 163 h 386"/>
                <a:gd name="T12" fmla="*/ 32 w 393"/>
                <a:gd name="T13" fmla="*/ 265 h 386"/>
                <a:gd name="T14" fmla="*/ 17 w 393"/>
                <a:gd name="T15" fmla="*/ 337 h 386"/>
                <a:gd name="T16" fmla="*/ 29 w 393"/>
                <a:gd name="T17" fmla="*/ 358 h 386"/>
                <a:gd name="T18" fmla="*/ 43 w 393"/>
                <a:gd name="T19" fmla="*/ 340 h 386"/>
                <a:gd name="T20" fmla="*/ 131 w 393"/>
                <a:gd name="T21" fmla="*/ 189 h 386"/>
                <a:gd name="T22" fmla="*/ 126 w 393"/>
                <a:gd name="T23" fmla="*/ 128 h 386"/>
                <a:gd name="T24" fmla="*/ 138 w 393"/>
                <a:gd name="T25" fmla="*/ 59 h 386"/>
                <a:gd name="T26" fmla="*/ 83 w 393"/>
                <a:gd name="T27" fmla="*/ 200 h 386"/>
                <a:gd name="T28" fmla="*/ 15 w 393"/>
                <a:gd name="T29" fmla="*/ 240 h 386"/>
                <a:gd name="T30" fmla="*/ 6 w 393"/>
                <a:gd name="T31" fmla="*/ 312 h 386"/>
                <a:gd name="T32" fmla="*/ 22 w 393"/>
                <a:gd name="T33" fmla="*/ 347 h 386"/>
                <a:gd name="T34" fmla="*/ 74 w 393"/>
                <a:gd name="T35" fmla="*/ 249 h 386"/>
                <a:gd name="T36" fmla="*/ 45 w 393"/>
                <a:gd name="T37" fmla="*/ 206 h 386"/>
                <a:gd name="T38" fmla="*/ 179 w 393"/>
                <a:gd name="T39" fmla="*/ 14 h 386"/>
                <a:gd name="T40" fmla="*/ 120 w 393"/>
                <a:gd name="T41" fmla="*/ 94 h 386"/>
                <a:gd name="T42" fmla="*/ 118 w 393"/>
                <a:gd name="T43" fmla="*/ 128 h 386"/>
                <a:gd name="T44" fmla="*/ 172 w 393"/>
                <a:gd name="T45" fmla="*/ 124 h 386"/>
                <a:gd name="T46" fmla="*/ 143 w 393"/>
                <a:gd name="T47" fmla="*/ 204 h 386"/>
                <a:gd name="T48" fmla="*/ 122 w 393"/>
                <a:gd name="T49" fmla="*/ 205 h 386"/>
                <a:gd name="T50" fmla="*/ 300 w 393"/>
                <a:gd name="T51" fmla="*/ 14 h 386"/>
                <a:gd name="T52" fmla="*/ 280 w 393"/>
                <a:gd name="T53" fmla="*/ 31 h 386"/>
                <a:gd name="T54" fmla="*/ 107 w 393"/>
                <a:gd name="T55" fmla="*/ 217 h 386"/>
                <a:gd name="T56" fmla="*/ 304 w 393"/>
                <a:gd name="T57" fmla="*/ 73 h 386"/>
                <a:gd name="T58" fmla="*/ 299 w 393"/>
                <a:gd name="T59" fmla="*/ 57 h 386"/>
                <a:gd name="T60" fmla="*/ 389 w 393"/>
                <a:gd name="T61" fmla="*/ 6 h 386"/>
                <a:gd name="T62" fmla="*/ 290 w 393"/>
                <a:gd name="T63" fmla="*/ 71 h 386"/>
                <a:gd name="T64" fmla="*/ 142 w 393"/>
                <a:gd name="T65" fmla="*/ 197 h 386"/>
                <a:gd name="T66" fmla="*/ 292 w 393"/>
                <a:gd name="T67" fmla="*/ 36 h 386"/>
                <a:gd name="T68" fmla="*/ 220 w 393"/>
                <a:gd name="T69" fmla="*/ 16 h 386"/>
                <a:gd name="T70" fmla="*/ 319 w 393"/>
                <a:gd name="T71" fmla="*/ 20 h 386"/>
                <a:gd name="T72" fmla="*/ 273 w 393"/>
                <a:gd name="T73" fmla="*/ 84 h 386"/>
                <a:gd name="T74" fmla="*/ 68 w 393"/>
                <a:gd name="T75" fmla="*/ 256 h 386"/>
                <a:gd name="T76" fmla="*/ 261 w 393"/>
                <a:gd name="T77" fmla="*/ 17 h 386"/>
                <a:gd name="T78" fmla="*/ 200 w 393"/>
                <a:gd name="T79" fmla="*/ 14 h 386"/>
                <a:gd name="T80" fmla="*/ 192 w 393"/>
                <a:gd name="T81" fmla="*/ 4 h 386"/>
                <a:gd name="T82" fmla="*/ 35 w 393"/>
                <a:gd name="T83" fmla="*/ 172 h 386"/>
                <a:gd name="T84" fmla="*/ 41 w 393"/>
                <a:gd name="T85" fmla="*/ 225 h 386"/>
                <a:gd name="T86" fmla="*/ 72 w 393"/>
                <a:gd name="T87" fmla="*/ 264 h 386"/>
                <a:gd name="T88" fmla="*/ 23 w 393"/>
                <a:gd name="T89" fmla="*/ 337 h 386"/>
                <a:gd name="T90" fmla="*/ 14 w 393"/>
                <a:gd name="T91" fmla="*/ 267 h 386"/>
                <a:gd name="T92" fmla="*/ 26 w 393"/>
                <a:gd name="T93" fmla="*/ 223 h 386"/>
                <a:gd name="T94" fmla="*/ 121 w 393"/>
                <a:gd name="T95" fmla="*/ 135 h 386"/>
                <a:gd name="T96" fmla="*/ 33 w 393"/>
                <a:gd name="T97" fmla="*/ 166 h 386"/>
                <a:gd name="T98" fmla="*/ 83 w 393"/>
                <a:gd name="T99" fmla="*/ 182 h 386"/>
                <a:gd name="T100" fmla="*/ 30 w 393"/>
                <a:gd name="T101" fmla="*/ 311 h 386"/>
                <a:gd name="T102" fmla="*/ 101 w 393"/>
                <a:gd name="T103" fmla="*/ 257 h 386"/>
                <a:gd name="T104" fmla="*/ 43 w 393"/>
                <a:gd name="T105" fmla="*/ 346 h 386"/>
                <a:gd name="T106" fmla="*/ 22 w 393"/>
                <a:gd name="T107" fmla="*/ 276 h 386"/>
                <a:gd name="T108" fmla="*/ 11 w 393"/>
                <a:gd name="T109" fmla="*/ 276 h 386"/>
                <a:gd name="T110" fmla="*/ 7 w 393"/>
                <a:gd name="T111" fmla="*/ 183 h 386"/>
                <a:gd name="T112" fmla="*/ 19 w 393"/>
                <a:gd name="T113" fmla="*/ 67 h 386"/>
                <a:gd name="T114" fmla="*/ 23 w 393"/>
                <a:gd name="T115" fmla="*/ 145 h 386"/>
                <a:gd name="T116" fmla="*/ 147 w 393"/>
                <a:gd name="T117" fmla="*/ 28 h 386"/>
                <a:gd name="T118" fmla="*/ 114 w 393"/>
                <a:gd name="T119" fmla="*/ 12 h 386"/>
                <a:gd name="T120" fmla="*/ 58 w 393"/>
                <a:gd name="T121" fmla="*/ 1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3" h="386">
                  <a:moveTo>
                    <a:pt x="32" y="6"/>
                  </a:moveTo>
                  <a:cubicBezTo>
                    <a:pt x="27" y="14"/>
                    <a:pt x="21" y="22"/>
                    <a:pt x="14" y="28"/>
                  </a:cubicBezTo>
                  <a:cubicBezTo>
                    <a:pt x="15" y="29"/>
                    <a:pt x="16" y="31"/>
                    <a:pt x="18" y="32"/>
                  </a:cubicBezTo>
                  <a:cubicBezTo>
                    <a:pt x="25" y="24"/>
                    <a:pt x="31" y="15"/>
                    <a:pt x="41" y="10"/>
                  </a:cubicBezTo>
                  <a:cubicBezTo>
                    <a:pt x="40" y="9"/>
                    <a:pt x="39" y="7"/>
                    <a:pt x="38" y="6"/>
                  </a:cubicBezTo>
                  <a:cubicBezTo>
                    <a:pt x="29" y="15"/>
                    <a:pt x="20" y="24"/>
                    <a:pt x="12" y="35"/>
                  </a:cubicBezTo>
                  <a:cubicBezTo>
                    <a:pt x="10" y="38"/>
                    <a:pt x="15" y="40"/>
                    <a:pt x="17" y="39"/>
                  </a:cubicBezTo>
                  <a:cubicBezTo>
                    <a:pt x="29" y="29"/>
                    <a:pt x="38" y="18"/>
                    <a:pt x="52" y="10"/>
                  </a:cubicBezTo>
                  <a:cubicBezTo>
                    <a:pt x="51" y="9"/>
                    <a:pt x="50" y="7"/>
                    <a:pt x="49" y="5"/>
                  </a:cubicBezTo>
                  <a:cubicBezTo>
                    <a:pt x="33" y="15"/>
                    <a:pt x="20" y="29"/>
                    <a:pt x="12" y="46"/>
                  </a:cubicBezTo>
                  <a:cubicBezTo>
                    <a:pt x="11" y="49"/>
                    <a:pt x="14" y="52"/>
                    <a:pt x="17" y="50"/>
                  </a:cubicBezTo>
                  <a:cubicBezTo>
                    <a:pt x="30" y="36"/>
                    <a:pt x="43" y="23"/>
                    <a:pt x="58" y="11"/>
                  </a:cubicBezTo>
                  <a:cubicBezTo>
                    <a:pt x="56" y="10"/>
                    <a:pt x="55" y="8"/>
                    <a:pt x="53" y="7"/>
                  </a:cubicBezTo>
                  <a:cubicBezTo>
                    <a:pt x="41" y="24"/>
                    <a:pt x="28" y="39"/>
                    <a:pt x="15" y="55"/>
                  </a:cubicBezTo>
                  <a:cubicBezTo>
                    <a:pt x="16" y="56"/>
                    <a:pt x="17" y="58"/>
                    <a:pt x="19" y="59"/>
                  </a:cubicBezTo>
                  <a:cubicBezTo>
                    <a:pt x="35" y="38"/>
                    <a:pt x="58" y="25"/>
                    <a:pt x="80" y="9"/>
                  </a:cubicBezTo>
                  <a:cubicBezTo>
                    <a:pt x="82" y="8"/>
                    <a:pt x="81" y="3"/>
                    <a:pt x="77" y="4"/>
                  </a:cubicBezTo>
                  <a:cubicBezTo>
                    <a:pt x="47" y="13"/>
                    <a:pt x="28" y="46"/>
                    <a:pt x="15" y="72"/>
                  </a:cubicBezTo>
                  <a:cubicBezTo>
                    <a:pt x="14" y="75"/>
                    <a:pt x="17" y="78"/>
                    <a:pt x="20" y="76"/>
                  </a:cubicBezTo>
                  <a:cubicBezTo>
                    <a:pt x="39" y="52"/>
                    <a:pt x="64" y="34"/>
                    <a:pt x="85" y="11"/>
                  </a:cubicBezTo>
                  <a:cubicBezTo>
                    <a:pt x="87" y="8"/>
                    <a:pt x="84" y="4"/>
                    <a:pt x="81" y="6"/>
                  </a:cubicBezTo>
                  <a:cubicBezTo>
                    <a:pt x="54" y="27"/>
                    <a:pt x="39" y="57"/>
                    <a:pt x="19" y="84"/>
                  </a:cubicBezTo>
                  <a:cubicBezTo>
                    <a:pt x="21" y="85"/>
                    <a:pt x="22" y="85"/>
                    <a:pt x="24" y="86"/>
                  </a:cubicBezTo>
                  <a:cubicBezTo>
                    <a:pt x="24" y="67"/>
                    <a:pt x="47" y="54"/>
                    <a:pt x="60" y="44"/>
                  </a:cubicBezTo>
                  <a:cubicBezTo>
                    <a:pt x="74" y="34"/>
                    <a:pt x="89" y="24"/>
                    <a:pt x="97" y="9"/>
                  </a:cubicBezTo>
                  <a:cubicBezTo>
                    <a:pt x="99" y="7"/>
                    <a:pt x="96" y="4"/>
                    <a:pt x="93" y="5"/>
                  </a:cubicBezTo>
                  <a:cubicBezTo>
                    <a:pt x="76" y="15"/>
                    <a:pt x="65" y="33"/>
                    <a:pt x="54" y="49"/>
                  </a:cubicBezTo>
                  <a:cubicBezTo>
                    <a:pt x="44" y="64"/>
                    <a:pt x="37" y="87"/>
                    <a:pt x="21" y="97"/>
                  </a:cubicBezTo>
                  <a:cubicBezTo>
                    <a:pt x="22" y="99"/>
                    <a:pt x="23" y="100"/>
                    <a:pt x="25" y="101"/>
                  </a:cubicBezTo>
                  <a:cubicBezTo>
                    <a:pt x="35" y="84"/>
                    <a:pt x="52" y="72"/>
                    <a:pt x="67" y="59"/>
                  </a:cubicBezTo>
                  <a:cubicBezTo>
                    <a:pt x="84" y="45"/>
                    <a:pt x="99" y="28"/>
                    <a:pt x="114" y="12"/>
                  </a:cubicBezTo>
                  <a:cubicBezTo>
                    <a:pt x="117" y="9"/>
                    <a:pt x="113" y="5"/>
                    <a:pt x="110" y="8"/>
                  </a:cubicBezTo>
                  <a:cubicBezTo>
                    <a:pt x="73" y="37"/>
                    <a:pt x="41" y="76"/>
                    <a:pt x="23" y="120"/>
                  </a:cubicBezTo>
                  <a:cubicBezTo>
                    <a:pt x="22" y="122"/>
                    <a:pt x="25" y="125"/>
                    <a:pt x="27" y="124"/>
                  </a:cubicBezTo>
                  <a:cubicBezTo>
                    <a:pt x="36" y="121"/>
                    <a:pt x="40" y="113"/>
                    <a:pt x="45" y="106"/>
                  </a:cubicBezTo>
                  <a:cubicBezTo>
                    <a:pt x="55" y="94"/>
                    <a:pt x="64" y="82"/>
                    <a:pt x="73" y="71"/>
                  </a:cubicBezTo>
                  <a:cubicBezTo>
                    <a:pt x="91" y="49"/>
                    <a:pt x="111" y="29"/>
                    <a:pt x="130" y="8"/>
                  </a:cubicBezTo>
                  <a:cubicBezTo>
                    <a:pt x="133" y="5"/>
                    <a:pt x="129" y="2"/>
                    <a:pt x="126" y="4"/>
                  </a:cubicBezTo>
                  <a:cubicBezTo>
                    <a:pt x="97" y="27"/>
                    <a:pt x="85" y="66"/>
                    <a:pt x="65" y="97"/>
                  </a:cubicBezTo>
                  <a:cubicBezTo>
                    <a:pt x="67" y="97"/>
                    <a:pt x="69" y="98"/>
                    <a:pt x="71" y="99"/>
                  </a:cubicBezTo>
                  <a:cubicBezTo>
                    <a:pt x="82" y="61"/>
                    <a:pt x="119" y="38"/>
                    <a:pt x="143" y="10"/>
                  </a:cubicBezTo>
                  <a:cubicBezTo>
                    <a:pt x="142" y="9"/>
                    <a:pt x="140" y="7"/>
                    <a:pt x="139" y="6"/>
                  </a:cubicBezTo>
                  <a:cubicBezTo>
                    <a:pt x="124" y="32"/>
                    <a:pt x="103" y="53"/>
                    <a:pt x="89" y="78"/>
                  </a:cubicBezTo>
                  <a:cubicBezTo>
                    <a:pt x="87" y="81"/>
                    <a:pt x="92" y="84"/>
                    <a:pt x="94" y="81"/>
                  </a:cubicBezTo>
                  <a:cubicBezTo>
                    <a:pt x="111" y="53"/>
                    <a:pt x="134" y="19"/>
                    <a:pt x="166" y="7"/>
                  </a:cubicBezTo>
                  <a:cubicBezTo>
                    <a:pt x="165" y="5"/>
                    <a:pt x="164" y="4"/>
                    <a:pt x="163" y="3"/>
                  </a:cubicBezTo>
                  <a:cubicBezTo>
                    <a:pt x="155" y="21"/>
                    <a:pt x="137" y="33"/>
                    <a:pt x="125" y="47"/>
                  </a:cubicBezTo>
                  <a:cubicBezTo>
                    <a:pt x="109" y="66"/>
                    <a:pt x="94" y="87"/>
                    <a:pt x="79" y="106"/>
                  </a:cubicBezTo>
                  <a:cubicBezTo>
                    <a:pt x="77" y="109"/>
                    <a:pt x="80" y="113"/>
                    <a:pt x="83" y="110"/>
                  </a:cubicBezTo>
                  <a:cubicBezTo>
                    <a:pt x="106" y="85"/>
                    <a:pt x="128" y="58"/>
                    <a:pt x="151" y="32"/>
                  </a:cubicBezTo>
                  <a:cubicBezTo>
                    <a:pt x="152" y="30"/>
                    <a:pt x="151" y="26"/>
                    <a:pt x="148" y="27"/>
                  </a:cubicBezTo>
                  <a:cubicBezTo>
                    <a:pt x="136" y="32"/>
                    <a:pt x="128" y="44"/>
                    <a:pt x="119" y="53"/>
                  </a:cubicBezTo>
                  <a:cubicBezTo>
                    <a:pt x="108" y="64"/>
                    <a:pt x="97" y="76"/>
                    <a:pt x="87" y="88"/>
                  </a:cubicBezTo>
                  <a:cubicBezTo>
                    <a:pt x="77" y="99"/>
                    <a:pt x="68" y="109"/>
                    <a:pt x="59" y="120"/>
                  </a:cubicBezTo>
                  <a:cubicBezTo>
                    <a:pt x="49" y="133"/>
                    <a:pt x="40" y="147"/>
                    <a:pt x="28" y="158"/>
                  </a:cubicBezTo>
                  <a:cubicBezTo>
                    <a:pt x="29" y="159"/>
                    <a:pt x="31" y="160"/>
                    <a:pt x="33" y="160"/>
                  </a:cubicBezTo>
                  <a:cubicBezTo>
                    <a:pt x="33" y="140"/>
                    <a:pt x="50" y="125"/>
                    <a:pt x="64" y="113"/>
                  </a:cubicBezTo>
                  <a:cubicBezTo>
                    <a:pt x="77" y="101"/>
                    <a:pt x="92" y="91"/>
                    <a:pt x="102" y="77"/>
                  </a:cubicBezTo>
                  <a:cubicBezTo>
                    <a:pt x="104" y="75"/>
                    <a:pt x="100" y="72"/>
                    <a:pt x="98" y="73"/>
                  </a:cubicBezTo>
                  <a:cubicBezTo>
                    <a:pt x="61" y="93"/>
                    <a:pt x="43" y="133"/>
                    <a:pt x="19" y="166"/>
                  </a:cubicBezTo>
                  <a:cubicBezTo>
                    <a:pt x="21" y="167"/>
                    <a:pt x="22" y="168"/>
                    <a:pt x="24" y="168"/>
                  </a:cubicBezTo>
                  <a:cubicBezTo>
                    <a:pt x="31" y="148"/>
                    <a:pt x="52" y="135"/>
                    <a:pt x="68" y="122"/>
                  </a:cubicBezTo>
                  <a:cubicBezTo>
                    <a:pt x="80" y="112"/>
                    <a:pt x="95" y="98"/>
                    <a:pt x="94" y="79"/>
                  </a:cubicBezTo>
                  <a:cubicBezTo>
                    <a:pt x="94" y="78"/>
                    <a:pt x="92" y="76"/>
                    <a:pt x="90" y="77"/>
                  </a:cubicBezTo>
                  <a:cubicBezTo>
                    <a:pt x="75" y="81"/>
                    <a:pt x="63" y="95"/>
                    <a:pt x="54" y="107"/>
                  </a:cubicBezTo>
                  <a:cubicBezTo>
                    <a:pt x="42" y="123"/>
                    <a:pt x="33" y="141"/>
                    <a:pt x="20" y="155"/>
                  </a:cubicBezTo>
                  <a:cubicBezTo>
                    <a:pt x="22" y="156"/>
                    <a:pt x="23" y="157"/>
                    <a:pt x="25" y="158"/>
                  </a:cubicBezTo>
                  <a:cubicBezTo>
                    <a:pt x="32" y="127"/>
                    <a:pt x="58" y="107"/>
                    <a:pt x="74" y="81"/>
                  </a:cubicBezTo>
                  <a:cubicBezTo>
                    <a:pt x="75" y="79"/>
                    <a:pt x="72" y="75"/>
                    <a:pt x="70" y="77"/>
                  </a:cubicBezTo>
                  <a:cubicBezTo>
                    <a:pt x="48" y="94"/>
                    <a:pt x="32" y="118"/>
                    <a:pt x="18" y="142"/>
                  </a:cubicBezTo>
                  <a:cubicBezTo>
                    <a:pt x="16" y="145"/>
                    <a:pt x="21" y="148"/>
                    <a:pt x="23" y="145"/>
                  </a:cubicBezTo>
                  <a:cubicBezTo>
                    <a:pt x="34" y="129"/>
                    <a:pt x="44" y="112"/>
                    <a:pt x="58" y="99"/>
                  </a:cubicBezTo>
                  <a:cubicBezTo>
                    <a:pt x="69" y="89"/>
                    <a:pt x="82" y="80"/>
                    <a:pt x="89" y="66"/>
                  </a:cubicBezTo>
                  <a:cubicBezTo>
                    <a:pt x="90" y="64"/>
                    <a:pt x="88" y="61"/>
                    <a:pt x="86" y="62"/>
                  </a:cubicBezTo>
                  <a:cubicBezTo>
                    <a:pt x="56" y="72"/>
                    <a:pt x="36" y="103"/>
                    <a:pt x="19" y="128"/>
                  </a:cubicBezTo>
                  <a:cubicBezTo>
                    <a:pt x="21" y="129"/>
                    <a:pt x="22" y="130"/>
                    <a:pt x="24" y="130"/>
                  </a:cubicBezTo>
                  <a:cubicBezTo>
                    <a:pt x="29" y="111"/>
                    <a:pt x="49" y="102"/>
                    <a:pt x="58" y="85"/>
                  </a:cubicBezTo>
                  <a:cubicBezTo>
                    <a:pt x="59" y="84"/>
                    <a:pt x="58" y="81"/>
                    <a:pt x="56" y="81"/>
                  </a:cubicBezTo>
                  <a:cubicBezTo>
                    <a:pt x="37" y="82"/>
                    <a:pt x="23" y="102"/>
                    <a:pt x="12" y="115"/>
                  </a:cubicBezTo>
                  <a:cubicBezTo>
                    <a:pt x="13" y="117"/>
                    <a:pt x="15" y="118"/>
                    <a:pt x="16" y="119"/>
                  </a:cubicBezTo>
                  <a:cubicBezTo>
                    <a:pt x="19" y="113"/>
                    <a:pt x="23" y="107"/>
                    <a:pt x="26" y="100"/>
                  </a:cubicBezTo>
                  <a:cubicBezTo>
                    <a:pt x="27" y="98"/>
                    <a:pt x="24" y="95"/>
                    <a:pt x="22" y="96"/>
                  </a:cubicBezTo>
                  <a:cubicBezTo>
                    <a:pt x="17" y="100"/>
                    <a:pt x="13" y="104"/>
                    <a:pt x="10" y="110"/>
                  </a:cubicBezTo>
                  <a:cubicBezTo>
                    <a:pt x="8" y="112"/>
                    <a:pt x="12" y="115"/>
                    <a:pt x="14" y="113"/>
                  </a:cubicBezTo>
                  <a:cubicBezTo>
                    <a:pt x="21" y="106"/>
                    <a:pt x="26" y="98"/>
                    <a:pt x="30" y="89"/>
                  </a:cubicBezTo>
                  <a:cubicBezTo>
                    <a:pt x="31" y="87"/>
                    <a:pt x="27" y="85"/>
                    <a:pt x="26" y="86"/>
                  </a:cubicBezTo>
                  <a:cubicBezTo>
                    <a:pt x="24" y="87"/>
                    <a:pt x="22" y="88"/>
                    <a:pt x="20" y="89"/>
                  </a:cubicBezTo>
                  <a:cubicBezTo>
                    <a:pt x="21" y="90"/>
                    <a:pt x="23" y="91"/>
                    <a:pt x="24" y="91"/>
                  </a:cubicBezTo>
                  <a:cubicBezTo>
                    <a:pt x="24" y="83"/>
                    <a:pt x="26" y="75"/>
                    <a:pt x="25" y="67"/>
                  </a:cubicBezTo>
                  <a:cubicBezTo>
                    <a:pt x="25" y="64"/>
                    <a:pt x="22" y="64"/>
                    <a:pt x="20" y="66"/>
                  </a:cubicBezTo>
                  <a:cubicBezTo>
                    <a:pt x="17" y="69"/>
                    <a:pt x="16" y="73"/>
                    <a:pt x="15" y="78"/>
                  </a:cubicBezTo>
                  <a:cubicBezTo>
                    <a:pt x="14" y="80"/>
                    <a:pt x="16" y="82"/>
                    <a:pt x="18" y="81"/>
                  </a:cubicBezTo>
                  <a:cubicBezTo>
                    <a:pt x="31" y="78"/>
                    <a:pt x="22" y="121"/>
                    <a:pt x="23" y="128"/>
                  </a:cubicBezTo>
                  <a:cubicBezTo>
                    <a:pt x="24" y="131"/>
                    <a:pt x="27" y="131"/>
                    <a:pt x="28" y="129"/>
                  </a:cubicBezTo>
                  <a:cubicBezTo>
                    <a:pt x="30" y="127"/>
                    <a:pt x="32" y="125"/>
                    <a:pt x="34" y="123"/>
                  </a:cubicBezTo>
                  <a:cubicBezTo>
                    <a:pt x="32" y="122"/>
                    <a:pt x="31" y="122"/>
                    <a:pt x="29" y="121"/>
                  </a:cubicBezTo>
                  <a:cubicBezTo>
                    <a:pt x="29" y="132"/>
                    <a:pt x="24" y="142"/>
                    <a:pt x="22" y="152"/>
                  </a:cubicBezTo>
                  <a:cubicBezTo>
                    <a:pt x="22" y="155"/>
                    <a:pt x="26" y="157"/>
                    <a:pt x="28" y="154"/>
                  </a:cubicBezTo>
                  <a:cubicBezTo>
                    <a:pt x="31" y="149"/>
                    <a:pt x="32" y="143"/>
                    <a:pt x="33" y="137"/>
                  </a:cubicBezTo>
                  <a:cubicBezTo>
                    <a:pt x="34" y="133"/>
                    <a:pt x="29" y="132"/>
                    <a:pt x="28" y="135"/>
                  </a:cubicBezTo>
                  <a:cubicBezTo>
                    <a:pt x="23" y="146"/>
                    <a:pt x="21" y="157"/>
                    <a:pt x="20" y="169"/>
                  </a:cubicBezTo>
                  <a:cubicBezTo>
                    <a:pt x="20" y="172"/>
                    <a:pt x="26" y="172"/>
                    <a:pt x="26" y="169"/>
                  </a:cubicBezTo>
                  <a:cubicBezTo>
                    <a:pt x="26" y="164"/>
                    <a:pt x="27" y="159"/>
                    <a:pt x="27" y="154"/>
                  </a:cubicBezTo>
                  <a:cubicBezTo>
                    <a:pt x="25" y="154"/>
                    <a:pt x="23" y="154"/>
                    <a:pt x="21" y="154"/>
                  </a:cubicBezTo>
                  <a:cubicBezTo>
                    <a:pt x="21" y="165"/>
                    <a:pt x="31" y="164"/>
                    <a:pt x="37" y="157"/>
                  </a:cubicBezTo>
                  <a:cubicBezTo>
                    <a:pt x="38" y="156"/>
                    <a:pt x="37" y="153"/>
                    <a:pt x="35" y="153"/>
                  </a:cubicBezTo>
                  <a:cubicBezTo>
                    <a:pt x="20" y="149"/>
                    <a:pt x="13" y="175"/>
                    <a:pt x="7" y="184"/>
                  </a:cubicBezTo>
                  <a:cubicBezTo>
                    <a:pt x="5" y="187"/>
                    <a:pt x="9" y="189"/>
                    <a:pt x="11" y="187"/>
                  </a:cubicBezTo>
                  <a:cubicBezTo>
                    <a:pt x="21" y="179"/>
                    <a:pt x="27" y="169"/>
                    <a:pt x="34" y="159"/>
                  </a:cubicBezTo>
                  <a:cubicBezTo>
                    <a:pt x="36" y="156"/>
                    <a:pt x="31" y="153"/>
                    <a:pt x="29" y="156"/>
                  </a:cubicBezTo>
                  <a:cubicBezTo>
                    <a:pt x="22" y="167"/>
                    <a:pt x="17" y="180"/>
                    <a:pt x="15" y="193"/>
                  </a:cubicBezTo>
                  <a:cubicBezTo>
                    <a:pt x="14" y="196"/>
                    <a:pt x="17" y="198"/>
                    <a:pt x="20" y="196"/>
                  </a:cubicBezTo>
                  <a:cubicBezTo>
                    <a:pt x="28" y="187"/>
                    <a:pt x="32" y="176"/>
                    <a:pt x="37" y="165"/>
                  </a:cubicBezTo>
                  <a:cubicBezTo>
                    <a:pt x="35" y="165"/>
                    <a:pt x="33" y="164"/>
                    <a:pt x="32" y="163"/>
                  </a:cubicBezTo>
                  <a:cubicBezTo>
                    <a:pt x="26" y="181"/>
                    <a:pt x="18" y="198"/>
                    <a:pt x="12" y="216"/>
                  </a:cubicBezTo>
                  <a:cubicBezTo>
                    <a:pt x="11" y="219"/>
                    <a:pt x="15" y="221"/>
                    <a:pt x="17" y="219"/>
                  </a:cubicBezTo>
                  <a:cubicBezTo>
                    <a:pt x="25" y="209"/>
                    <a:pt x="31" y="198"/>
                    <a:pt x="39" y="188"/>
                  </a:cubicBezTo>
                  <a:cubicBezTo>
                    <a:pt x="37" y="187"/>
                    <a:pt x="35" y="187"/>
                    <a:pt x="33" y="186"/>
                  </a:cubicBezTo>
                  <a:cubicBezTo>
                    <a:pt x="32" y="203"/>
                    <a:pt x="19" y="216"/>
                    <a:pt x="15" y="231"/>
                  </a:cubicBezTo>
                  <a:cubicBezTo>
                    <a:pt x="14" y="234"/>
                    <a:pt x="18" y="236"/>
                    <a:pt x="20" y="233"/>
                  </a:cubicBezTo>
                  <a:cubicBezTo>
                    <a:pt x="26" y="225"/>
                    <a:pt x="30" y="215"/>
                    <a:pt x="37" y="207"/>
                  </a:cubicBezTo>
                  <a:cubicBezTo>
                    <a:pt x="36" y="206"/>
                    <a:pt x="34" y="205"/>
                    <a:pt x="33" y="204"/>
                  </a:cubicBezTo>
                  <a:cubicBezTo>
                    <a:pt x="28" y="222"/>
                    <a:pt x="17" y="237"/>
                    <a:pt x="16" y="256"/>
                  </a:cubicBezTo>
                  <a:cubicBezTo>
                    <a:pt x="16" y="258"/>
                    <a:pt x="18" y="259"/>
                    <a:pt x="20" y="258"/>
                  </a:cubicBezTo>
                  <a:cubicBezTo>
                    <a:pt x="32" y="252"/>
                    <a:pt x="34" y="235"/>
                    <a:pt x="40" y="223"/>
                  </a:cubicBezTo>
                  <a:cubicBezTo>
                    <a:pt x="41" y="220"/>
                    <a:pt x="37" y="217"/>
                    <a:pt x="35" y="220"/>
                  </a:cubicBezTo>
                  <a:cubicBezTo>
                    <a:pt x="23" y="237"/>
                    <a:pt x="16" y="256"/>
                    <a:pt x="6" y="273"/>
                  </a:cubicBezTo>
                  <a:cubicBezTo>
                    <a:pt x="4" y="276"/>
                    <a:pt x="9" y="279"/>
                    <a:pt x="11" y="276"/>
                  </a:cubicBezTo>
                  <a:cubicBezTo>
                    <a:pt x="17" y="265"/>
                    <a:pt x="25" y="254"/>
                    <a:pt x="30" y="243"/>
                  </a:cubicBezTo>
                  <a:cubicBezTo>
                    <a:pt x="32" y="239"/>
                    <a:pt x="27" y="236"/>
                    <a:pt x="25" y="240"/>
                  </a:cubicBezTo>
                  <a:cubicBezTo>
                    <a:pt x="17" y="256"/>
                    <a:pt x="10" y="273"/>
                    <a:pt x="6" y="291"/>
                  </a:cubicBezTo>
                  <a:cubicBezTo>
                    <a:pt x="5" y="294"/>
                    <a:pt x="9" y="296"/>
                    <a:pt x="11" y="293"/>
                  </a:cubicBezTo>
                  <a:cubicBezTo>
                    <a:pt x="17" y="282"/>
                    <a:pt x="23" y="272"/>
                    <a:pt x="32" y="265"/>
                  </a:cubicBezTo>
                  <a:cubicBezTo>
                    <a:pt x="30" y="264"/>
                    <a:pt x="29" y="263"/>
                    <a:pt x="27" y="262"/>
                  </a:cubicBezTo>
                  <a:cubicBezTo>
                    <a:pt x="23" y="277"/>
                    <a:pt x="9" y="295"/>
                    <a:pt x="20" y="310"/>
                  </a:cubicBezTo>
                  <a:cubicBezTo>
                    <a:pt x="21" y="312"/>
                    <a:pt x="22" y="312"/>
                    <a:pt x="24" y="311"/>
                  </a:cubicBezTo>
                  <a:cubicBezTo>
                    <a:pt x="32" y="306"/>
                    <a:pt x="35" y="297"/>
                    <a:pt x="37" y="288"/>
                  </a:cubicBezTo>
                  <a:cubicBezTo>
                    <a:pt x="38" y="286"/>
                    <a:pt x="34" y="283"/>
                    <a:pt x="32" y="286"/>
                  </a:cubicBezTo>
                  <a:cubicBezTo>
                    <a:pt x="19" y="302"/>
                    <a:pt x="4" y="318"/>
                    <a:pt x="2" y="340"/>
                  </a:cubicBezTo>
                  <a:cubicBezTo>
                    <a:pt x="2" y="342"/>
                    <a:pt x="4" y="343"/>
                    <a:pt x="6" y="342"/>
                  </a:cubicBezTo>
                  <a:cubicBezTo>
                    <a:pt x="23" y="333"/>
                    <a:pt x="29" y="311"/>
                    <a:pt x="34" y="294"/>
                  </a:cubicBezTo>
                  <a:cubicBezTo>
                    <a:pt x="35" y="291"/>
                    <a:pt x="32" y="289"/>
                    <a:pt x="30" y="291"/>
                  </a:cubicBezTo>
                  <a:cubicBezTo>
                    <a:pt x="26" y="294"/>
                    <a:pt x="23" y="297"/>
                    <a:pt x="19" y="300"/>
                  </a:cubicBezTo>
                  <a:cubicBezTo>
                    <a:pt x="21" y="300"/>
                    <a:pt x="23" y="301"/>
                    <a:pt x="24" y="302"/>
                  </a:cubicBezTo>
                  <a:cubicBezTo>
                    <a:pt x="27" y="292"/>
                    <a:pt x="31" y="280"/>
                    <a:pt x="22" y="272"/>
                  </a:cubicBezTo>
                  <a:cubicBezTo>
                    <a:pt x="21" y="271"/>
                    <a:pt x="19" y="270"/>
                    <a:pt x="18" y="272"/>
                  </a:cubicBezTo>
                  <a:cubicBezTo>
                    <a:pt x="8" y="284"/>
                    <a:pt x="8" y="302"/>
                    <a:pt x="2" y="317"/>
                  </a:cubicBezTo>
                  <a:cubicBezTo>
                    <a:pt x="1" y="320"/>
                    <a:pt x="5" y="321"/>
                    <a:pt x="7" y="319"/>
                  </a:cubicBezTo>
                  <a:cubicBezTo>
                    <a:pt x="11" y="314"/>
                    <a:pt x="15" y="309"/>
                    <a:pt x="21" y="307"/>
                  </a:cubicBezTo>
                  <a:cubicBezTo>
                    <a:pt x="20" y="306"/>
                    <a:pt x="18" y="306"/>
                    <a:pt x="17" y="305"/>
                  </a:cubicBezTo>
                  <a:cubicBezTo>
                    <a:pt x="20" y="315"/>
                    <a:pt x="14" y="324"/>
                    <a:pt x="13" y="333"/>
                  </a:cubicBezTo>
                  <a:cubicBezTo>
                    <a:pt x="13" y="336"/>
                    <a:pt x="15" y="338"/>
                    <a:pt x="17" y="337"/>
                  </a:cubicBezTo>
                  <a:cubicBezTo>
                    <a:pt x="26" y="332"/>
                    <a:pt x="28" y="323"/>
                    <a:pt x="32" y="315"/>
                  </a:cubicBezTo>
                  <a:cubicBezTo>
                    <a:pt x="30" y="315"/>
                    <a:pt x="28" y="314"/>
                    <a:pt x="26" y="314"/>
                  </a:cubicBezTo>
                  <a:cubicBezTo>
                    <a:pt x="22" y="330"/>
                    <a:pt x="12" y="343"/>
                    <a:pt x="9" y="359"/>
                  </a:cubicBezTo>
                  <a:cubicBezTo>
                    <a:pt x="9" y="362"/>
                    <a:pt x="11" y="364"/>
                    <a:pt x="14" y="363"/>
                  </a:cubicBezTo>
                  <a:cubicBezTo>
                    <a:pt x="23" y="356"/>
                    <a:pt x="27" y="346"/>
                    <a:pt x="32" y="336"/>
                  </a:cubicBezTo>
                  <a:cubicBezTo>
                    <a:pt x="33" y="333"/>
                    <a:pt x="28" y="331"/>
                    <a:pt x="26" y="334"/>
                  </a:cubicBezTo>
                  <a:cubicBezTo>
                    <a:pt x="16" y="348"/>
                    <a:pt x="9" y="364"/>
                    <a:pt x="4" y="382"/>
                  </a:cubicBezTo>
                  <a:cubicBezTo>
                    <a:pt x="3" y="384"/>
                    <a:pt x="7" y="386"/>
                    <a:pt x="9" y="384"/>
                  </a:cubicBezTo>
                  <a:cubicBezTo>
                    <a:pt x="21" y="372"/>
                    <a:pt x="31" y="358"/>
                    <a:pt x="42" y="344"/>
                  </a:cubicBezTo>
                  <a:cubicBezTo>
                    <a:pt x="40" y="343"/>
                    <a:pt x="39" y="342"/>
                    <a:pt x="38" y="341"/>
                  </a:cubicBezTo>
                  <a:cubicBezTo>
                    <a:pt x="31" y="350"/>
                    <a:pt x="24" y="359"/>
                    <a:pt x="20" y="369"/>
                  </a:cubicBezTo>
                  <a:cubicBezTo>
                    <a:pt x="19" y="371"/>
                    <a:pt x="21" y="374"/>
                    <a:pt x="24" y="373"/>
                  </a:cubicBezTo>
                  <a:cubicBezTo>
                    <a:pt x="33" y="367"/>
                    <a:pt x="40" y="359"/>
                    <a:pt x="47" y="350"/>
                  </a:cubicBezTo>
                  <a:cubicBezTo>
                    <a:pt x="49" y="347"/>
                    <a:pt x="45" y="343"/>
                    <a:pt x="43" y="346"/>
                  </a:cubicBezTo>
                  <a:cubicBezTo>
                    <a:pt x="34" y="354"/>
                    <a:pt x="27" y="364"/>
                    <a:pt x="22" y="375"/>
                  </a:cubicBezTo>
                  <a:cubicBezTo>
                    <a:pt x="20" y="378"/>
                    <a:pt x="24" y="381"/>
                    <a:pt x="26" y="379"/>
                  </a:cubicBezTo>
                  <a:cubicBezTo>
                    <a:pt x="42" y="364"/>
                    <a:pt x="55" y="347"/>
                    <a:pt x="72" y="332"/>
                  </a:cubicBezTo>
                  <a:cubicBezTo>
                    <a:pt x="74" y="330"/>
                    <a:pt x="71" y="326"/>
                    <a:pt x="68" y="328"/>
                  </a:cubicBezTo>
                  <a:cubicBezTo>
                    <a:pt x="55" y="338"/>
                    <a:pt x="41" y="347"/>
                    <a:pt x="29" y="358"/>
                  </a:cubicBezTo>
                  <a:cubicBezTo>
                    <a:pt x="30" y="359"/>
                    <a:pt x="31" y="361"/>
                    <a:pt x="33" y="362"/>
                  </a:cubicBezTo>
                  <a:cubicBezTo>
                    <a:pt x="55" y="337"/>
                    <a:pt x="76" y="310"/>
                    <a:pt x="96" y="282"/>
                  </a:cubicBezTo>
                  <a:cubicBezTo>
                    <a:pt x="113" y="260"/>
                    <a:pt x="136" y="242"/>
                    <a:pt x="147" y="215"/>
                  </a:cubicBezTo>
                  <a:cubicBezTo>
                    <a:pt x="148" y="213"/>
                    <a:pt x="145" y="211"/>
                    <a:pt x="143" y="211"/>
                  </a:cubicBezTo>
                  <a:cubicBezTo>
                    <a:pt x="123" y="220"/>
                    <a:pt x="108" y="237"/>
                    <a:pt x="93" y="252"/>
                  </a:cubicBezTo>
                  <a:cubicBezTo>
                    <a:pt x="72" y="272"/>
                    <a:pt x="52" y="292"/>
                    <a:pt x="33" y="314"/>
                  </a:cubicBezTo>
                  <a:cubicBezTo>
                    <a:pt x="35" y="316"/>
                    <a:pt x="36" y="317"/>
                    <a:pt x="38" y="318"/>
                  </a:cubicBezTo>
                  <a:cubicBezTo>
                    <a:pt x="61" y="272"/>
                    <a:pt x="94" y="232"/>
                    <a:pt x="135" y="201"/>
                  </a:cubicBezTo>
                  <a:cubicBezTo>
                    <a:pt x="134" y="199"/>
                    <a:pt x="133" y="198"/>
                    <a:pt x="132" y="196"/>
                  </a:cubicBezTo>
                  <a:cubicBezTo>
                    <a:pt x="89" y="237"/>
                    <a:pt x="58" y="287"/>
                    <a:pt x="21" y="332"/>
                  </a:cubicBezTo>
                  <a:cubicBezTo>
                    <a:pt x="23" y="333"/>
                    <a:pt x="24" y="334"/>
                    <a:pt x="26" y="335"/>
                  </a:cubicBezTo>
                  <a:cubicBezTo>
                    <a:pt x="31" y="318"/>
                    <a:pt x="43" y="302"/>
                    <a:pt x="56" y="290"/>
                  </a:cubicBezTo>
                  <a:cubicBezTo>
                    <a:pt x="68" y="277"/>
                    <a:pt x="84" y="265"/>
                    <a:pt x="102" y="262"/>
                  </a:cubicBezTo>
                  <a:cubicBezTo>
                    <a:pt x="101" y="261"/>
                    <a:pt x="100" y="260"/>
                    <a:pt x="99" y="259"/>
                  </a:cubicBezTo>
                  <a:cubicBezTo>
                    <a:pt x="88" y="292"/>
                    <a:pt x="53" y="310"/>
                    <a:pt x="38" y="340"/>
                  </a:cubicBezTo>
                  <a:cubicBezTo>
                    <a:pt x="36" y="342"/>
                    <a:pt x="39" y="346"/>
                    <a:pt x="41" y="344"/>
                  </a:cubicBezTo>
                  <a:cubicBezTo>
                    <a:pt x="66" y="325"/>
                    <a:pt x="79" y="296"/>
                    <a:pt x="102" y="275"/>
                  </a:cubicBezTo>
                  <a:cubicBezTo>
                    <a:pt x="101" y="273"/>
                    <a:pt x="100" y="272"/>
                    <a:pt x="98" y="271"/>
                  </a:cubicBezTo>
                  <a:cubicBezTo>
                    <a:pt x="78" y="293"/>
                    <a:pt x="57" y="314"/>
                    <a:pt x="43" y="340"/>
                  </a:cubicBezTo>
                  <a:cubicBezTo>
                    <a:pt x="42" y="343"/>
                    <a:pt x="45" y="346"/>
                    <a:pt x="48" y="344"/>
                  </a:cubicBezTo>
                  <a:cubicBezTo>
                    <a:pt x="64" y="325"/>
                    <a:pt x="75" y="302"/>
                    <a:pt x="85" y="280"/>
                  </a:cubicBezTo>
                  <a:cubicBezTo>
                    <a:pt x="86" y="277"/>
                    <a:pt x="84" y="275"/>
                    <a:pt x="81" y="276"/>
                  </a:cubicBezTo>
                  <a:cubicBezTo>
                    <a:pt x="61" y="286"/>
                    <a:pt x="43" y="307"/>
                    <a:pt x="34" y="329"/>
                  </a:cubicBezTo>
                  <a:cubicBezTo>
                    <a:pt x="33" y="331"/>
                    <a:pt x="37" y="333"/>
                    <a:pt x="39" y="332"/>
                  </a:cubicBezTo>
                  <a:cubicBezTo>
                    <a:pt x="58" y="322"/>
                    <a:pt x="76" y="304"/>
                    <a:pt x="87" y="285"/>
                  </a:cubicBezTo>
                  <a:cubicBezTo>
                    <a:pt x="88" y="283"/>
                    <a:pt x="86" y="281"/>
                    <a:pt x="84" y="281"/>
                  </a:cubicBezTo>
                  <a:cubicBezTo>
                    <a:pt x="62" y="285"/>
                    <a:pt x="44" y="304"/>
                    <a:pt x="32" y="322"/>
                  </a:cubicBezTo>
                  <a:cubicBezTo>
                    <a:pt x="30" y="324"/>
                    <a:pt x="33" y="327"/>
                    <a:pt x="36" y="325"/>
                  </a:cubicBezTo>
                  <a:cubicBezTo>
                    <a:pt x="60" y="310"/>
                    <a:pt x="80" y="287"/>
                    <a:pt x="93" y="262"/>
                  </a:cubicBezTo>
                  <a:cubicBezTo>
                    <a:pt x="94" y="260"/>
                    <a:pt x="92" y="257"/>
                    <a:pt x="89" y="258"/>
                  </a:cubicBezTo>
                  <a:cubicBezTo>
                    <a:pt x="64" y="267"/>
                    <a:pt x="47" y="291"/>
                    <a:pt x="31" y="311"/>
                  </a:cubicBezTo>
                  <a:cubicBezTo>
                    <a:pt x="32" y="312"/>
                    <a:pt x="33" y="313"/>
                    <a:pt x="35" y="314"/>
                  </a:cubicBezTo>
                  <a:cubicBezTo>
                    <a:pt x="61" y="278"/>
                    <a:pt x="100" y="254"/>
                    <a:pt x="123" y="217"/>
                  </a:cubicBezTo>
                  <a:cubicBezTo>
                    <a:pt x="124" y="215"/>
                    <a:pt x="123" y="212"/>
                    <a:pt x="121" y="212"/>
                  </a:cubicBezTo>
                  <a:cubicBezTo>
                    <a:pt x="101" y="212"/>
                    <a:pt x="85" y="228"/>
                    <a:pt x="72" y="241"/>
                  </a:cubicBezTo>
                  <a:cubicBezTo>
                    <a:pt x="56" y="257"/>
                    <a:pt x="43" y="275"/>
                    <a:pt x="26" y="290"/>
                  </a:cubicBezTo>
                  <a:cubicBezTo>
                    <a:pt x="27" y="291"/>
                    <a:pt x="29" y="293"/>
                    <a:pt x="30" y="294"/>
                  </a:cubicBezTo>
                  <a:cubicBezTo>
                    <a:pt x="59" y="254"/>
                    <a:pt x="101" y="228"/>
                    <a:pt x="131" y="189"/>
                  </a:cubicBezTo>
                  <a:cubicBezTo>
                    <a:pt x="132" y="186"/>
                    <a:pt x="129" y="183"/>
                    <a:pt x="127" y="185"/>
                  </a:cubicBezTo>
                  <a:cubicBezTo>
                    <a:pt x="89" y="213"/>
                    <a:pt x="58" y="248"/>
                    <a:pt x="25" y="281"/>
                  </a:cubicBezTo>
                  <a:cubicBezTo>
                    <a:pt x="26" y="282"/>
                    <a:pt x="28" y="283"/>
                    <a:pt x="29" y="284"/>
                  </a:cubicBezTo>
                  <a:cubicBezTo>
                    <a:pt x="54" y="243"/>
                    <a:pt x="97" y="217"/>
                    <a:pt x="125" y="177"/>
                  </a:cubicBezTo>
                  <a:cubicBezTo>
                    <a:pt x="127" y="176"/>
                    <a:pt x="124" y="172"/>
                    <a:pt x="122" y="173"/>
                  </a:cubicBezTo>
                  <a:cubicBezTo>
                    <a:pt x="102" y="181"/>
                    <a:pt x="89" y="198"/>
                    <a:pt x="73" y="212"/>
                  </a:cubicBezTo>
                  <a:cubicBezTo>
                    <a:pt x="53" y="230"/>
                    <a:pt x="35" y="250"/>
                    <a:pt x="13" y="267"/>
                  </a:cubicBezTo>
                  <a:cubicBezTo>
                    <a:pt x="15" y="268"/>
                    <a:pt x="16" y="270"/>
                    <a:pt x="17" y="271"/>
                  </a:cubicBezTo>
                  <a:cubicBezTo>
                    <a:pt x="53" y="230"/>
                    <a:pt x="106" y="205"/>
                    <a:pt x="134" y="156"/>
                  </a:cubicBezTo>
                  <a:cubicBezTo>
                    <a:pt x="135" y="154"/>
                    <a:pt x="132" y="151"/>
                    <a:pt x="130" y="152"/>
                  </a:cubicBezTo>
                  <a:cubicBezTo>
                    <a:pt x="93" y="173"/>
                    <a:pt x="66" y="208"/>
                    <a:pt x="30" y="230"/>
                  </a:cubicBezTo>
                  <a:cubicBezTo>
                    <a:pt x="31" y="232"/>
                    <a:pt x="32" y="233"/>
                    <a:pt x="34" y="235"/>
                  </a:cubicBezTo>
                  <a:cubicBezTo>
                    <a:pt x="51" y="215"/>
                    <a:pt x="72" y="199"/>
                    <a:pt x="92" y="182"/>
                  </a:cubicBezTo>
                  <a:cubicBezTo>
                    <a:pt x="106" y="169"/>
                    <a:pt x="126" y="159"/>
                    <a:pt x="134" y="141"/>
                  </a:cubicBezTo>
                  <a:cubicBezTo>
                    <a:pt x="135" y="138"/>
                    <a:pt x="132" y="137"/>
                    <a:pt x="130" y="137"/>
                  </a:cubicBezTo>
                  <a:cubicBezTo>
                    <a:pt x="112" y="141"/>
                    <a:pt x="98" y="157"/>
                    <a:pt x="84" y="169"/>
                  </a:cubicBezTo>
                  <a:cubicBezTo>
                    <a:pt x="64" y="185"/>
                    <a:pt x="45" y="201"/>
                    <a:pt x="23" y="214"/>
                  </a:cubicBezTo>
                  <a:cubicBezTo>
                    <a:pt x="24" y="215"/>
                    <a:pt x="25" y="217"/>
                    <a:pt x="26" y="218"/>
                  </a:cubicBezTo>
                  <a:cubicBezTo>
                    <a:pt x="55" y="183"/>
                    <a:pt x="103" y="168"/>
                    <a:pt x="126" y="128"/>
                  </a:cubicBezTo>
                  <a:cubicBezTo>
                    <a:pt x="127" y="126"/>
                    <a:pt x="126" y="124"/>
                    <a:pt x="124" y="124"/>
                  </a:cubicBezTo>
                  <a:cubicBezTo>
                    <a:pt x="86" y="126"/>
                    <a:pt x="64" y="168"/>
                    <a:pt x="34" y="187"/>
                  </a:cubicBezTo>
                  <a:cubicBezTo>
                    <a:pt x="35" y="188"/>
                    <a:pt x="36" y="190"/>
                    <a:pt x="37" y="191"/>
                  </a:cubicBezTo>
                  <a:cubicBezTo>
                    <a:pt x="63" y="160"/>
                    <a:pt x="99" y="140"/>
                    <a:pt x="122" y="108"/>
                  </a:cubicBezTo>
                  <a:cubicBezTo>
                    <a:pt x="124" y="106"/>
                    <a:pt x="122" y="104"/>
                    <a:pt x="120" y="103"/>
                  </a:cubicBezTo>
                  <a:cubicBezTo>
                    <a:pt x="104" y="101"/>
                    <a:pt x="91" y="117"/>
                    <a:pt x="80" y="127"/>
                  </a:cubicBezTo>
                  <a:cubicBezTo>
                    <a:pt x="60" y="144"/>
                    <a:pt x="41" y="160"/>
                    <a:pt x="22" y="179"/>
                  </a:cubicBezTo>
                  <a:cubicBezTo>
                    <a:pt x="20" y="181"/>
                    <a:pt x="23" y="185"/>
                    <a:pt x="26" y="183"/>
                  </a:cubicBezTo>
                  <a:cubicBezTo>
                    <a:pt x="58" y="162"/>
                    <a:pt x="87" y="136"/>
                    <a:pt x="111" y="106"/>
                  </a:cubicBezTo>
                  <a:cubicBezTo>
                    <a:pt x="112" y="103"/>
                    <a:pt x="111" y="100"/>
                    <a:pt x="108" y="101"/>
                  </a:cubicBezTo>
                  <a:cubicBezTo>
                    <a:pt x="76" y="107"/>
                    <a:pt x="48" y="137"/>
                    <a:pt x="29" y="162"/>
                  </a:cubicBezTo>
                  <a:cubicBezTo>
                    <a:pt x="26" y="165"/>
                    <a:pt x="30" y="169"/>
                    <a:pt x="33" y="166"/>
                  </a:cubicBezTo>
                  <a:cubicBezTo>
                    <a:pt x="60" y="133"/>
                    <a:pt x="100" y="118"/>
                    <a:pt x="130" y="89"/>
                  </a:cubicBezTo>
                  <a:cubicBezTo>
                    <a:pt x="132" y="87"/>
                    <a:pt x="131" y="84"/>
                    <a:pt x="128" y="84"/>
                  </a:cubicBezTo>
                  <a:cubicBezTo>
                    <a:pt x="110" y="84"/>
                    <a:pt x="94" y="96"/>
                    <a:pt x="81" y="108"/>
                  </a:cubicBezTo>
                  <a:cubicBezTo>
                    <a:pt x="66" y="121"/>
                    <a:pt x="52" y="136"/>
                    <a:pt x="40" y="152"/>
                  </a:cubicBezTo>
                  <a:cubicBezTo>
                    <a:pt x="38" y="155"/>
                    <a:pt x="43" y="158"/>
                    <a:pt x="45" y="156"/>
                  </a:cubicBezTo>
                  <a:cubicBezTo>
                    <a:pt x="76" y="124"/>
                    <a:pt x="120" y="104"/>
                    <a:pt x="141" y="63"/>
                  </a:cubicBezTo>
                  <a:cubicBezTo>
                    <a:pt x="142" y="61"/>
                    <a:pt x="140" y="58"/>
                    <a:pt x="138" y="59"/>
                  </a:cubicBezTo>
                  <a:cubicBezTo>
                    <a:pt x="114" y="67"/>
                    <a:pt x="100" y="89"/>
                    <a:pt x="84" y="106"/>
                  </a:cubicBezTo>
                  <a:cubicBezTo>
                    <a:pt x="61" y="129"/>
                    <a:pt x="39" y="152"/>
                    <a:pt x="21" y="178"/>
                  </a:cubicBezTo>
                  <a:cubicBezTo>
                    <a:pt x="19" y="181"/>
                    <a:pt x="23" y="184"/>
                    <a:pt x="25" y="182"/>
                  </a:cubicBezTo>
                  <a:cubicBezTo>
                    <a:pt x="40" y="164"/>
                    <a:pt x="56" y="148"/>
                    <a:pt x="74" y="133"/>
                  </a:cubicBezTo>
                  <a:cubicBezTo>
                    <a:pt x="87" y="122"/>
                    <a:pt x="109" y="103"/>
                    <a:pt x="128" y="105"/>
                  </a:cubicBezTo>
                  <a:cubicBezTo>
                    <a:pt x="128" y="104"/>
                    <a:pt x="127" y="103"/>
                    <a:pt x="127" y="101"/>
                  </a:cubicBezTo>
                  <a:cubicBezTo>
                    <a:pt x="116" y="120"/>
                    <a:pt x="99" y="134"/>
                    <a:pt x="84" y="149"/>
                  </a:cubicBezTo>
                  <a:cubicBezTo>
                    <a:pt x="67" y="167"/>
                    <a:pt x="51" y="186"/>
                    <a:pt x="34" y="204"/>
                  </a:cubicBezTo>
                  <a:cubicBezTo>
                    <a:pt x="32" y="207"/>
                    <a:pt x="35" y="210"/>
                    <a:pt x="38" y="208"/>
                  </a:cubicBezTo>
                  <a:cubicBezTo>
                    <a:pt x="65" y="184"/>
                    <a:pt x="85" y="149"/>
                    <a:pt x="120" y="136"/>
                  </a:cubicBezTo>
                  <a:cubicBezTo>
                    <a:pt x="119" y="134"/>
                    <a:pt x="118" y="133"/>
                    <a:pt x="117" y="131"/>
                  </a:cubicBezTo>
                  <a:cubicBezTo>
                    <a:pt x="84" y="170"/>
                    <a:pt x="39" y="198"/>
                    <a:pt x="12" y="242"/>
                  </a:cubicBezTo>
                  <a:cubicBezTo>
                    <a:pt x="11" y="244"/>
                    <a:pt x="13" y="247"/>
                    <a:pt x="16" y="246"/>
                  </a:cubicBezTo>
                  <a:cubicBezTo>
                    <a:pt x="33" y="239"/>
                    <a:pt x="46" y="224"/>
                    <a:pt x="60" y="212"/>
                  </a:cubicBezTo>
                  <a:cubicBezTo>
                    <a:pt x="74" y="200"/>
                    <a:pt x="87" y="183"/>
                    <a:pt x="106" y="179"/>
                  </a:cubicBezTo>
                  <a:cubicBezTo>
                    <a:pt x="105" y="177"/>
                    <a:pt x="104" y="176"/>
                    <a:pt x="103" y="175"/>
                  </a:cubicBezTo>
                  <a:cubicBezTo>
                    <a:pt x="87" y="208"/>
                    <a:pt x="53" y="230"/>
                    <a:pt x="25" y="252"/>
                  </a:cubicBezTo>
                  <a:cubicBezTo>
                    <a:pt x="26" y="253"/>
                    <a:pt x="28" y="254"/>
                    <a:pt x="29" y="256"/>
                  </a:cubicBezTo>
                  <a:cubicBezTo>
                    <a:pt x="44" y="235"/>
                    <a:pt x="66" y="219"/>
                    <a:pt x="83" y="200"/>
                  </a:cubicBezTo>
                  <a:cubicBezTo>
                    <a:pt x="96" y="186"/>
                    <a:pt x="113" y="167"/>
                    <a:pt x="108" y="146"/>
                  </a:cubicBezTo>
                  <a:cubicBezTo>
                    <a:pt x="107" y="144"/>
                    <a:pt x="106" y="144"/>
                    <a:pt x="105" y="143"/>
                  </a:cubicBezTo>
                  <a:cubicBezTo>
                    <a:pt x="87" y="142"/>
                    <a:pt x="70" y="155"/>
                    <a:pt x="57" y="166"/>
                  </a:cubicBezTo>
                  <a:cubicBezTo>
                    <a:pt x="41" y="179"/>
                    <a:pt x="27" y="194"/>
                    <a:pt x="14" y="209"/>
                  </a:cubicBezTo>
                  <a:cubicBezTo>
                    <a:pt x="11" y="212"/>
                    <a:pt x="15" y="216"/>
                    <a:pt x="18" y="213"/>
                  </a:cubicBezTo>
                  <a:cubicBezTo>
                    <a:pt x="33" y="201"/>
                    <a:pt x="45" y="186"/>
                    <a:pt x="60" y="172"/>
                  </a:cubicBezTo>
                  <a:cubicBezTo>
                    <a:pt x="62" y="170"/>
                    <a:pt x="59" y="166"/>
                    <a:pt x="56" y="168"/>
                  </a:cubicBezTo>
                  <a:cubicBezTo>
                    <a:pt x="47" y="175"/>
                    <a:pt x="38" y="182"/>
                    <a:pt x="31" y="191"/>
                  </a:cubicBezTo>
                  <a:cubicBezTo>
                    <a:pt x="29" y="195"/>
                    <a:pt x="26" y="200"/>
                    <a:pt x="25" y="205"/>
                  </a:cubicBezTo>
                  <a:cubicBezTo>
                    <a:pt x="25" y="209"/>
                    <a:pt x="29" y="217"/>
                    <a:pt x="26" y="221"/>
                  </a:cubicBezTo>
                  <a:cubicBezTo>
                    <a:pt x="28" y="222"/>
                    <a:pt x="30" y="222"/>
                    <a:pt x="32" y="223"/>
                  </a:cubicBezTo>
                  <a:cubicBezTo>
                    <a:pt x="32" y="217"/>
                    <a:pt x="32" y="212"/>
                    <a:pt x="31" y="207"/>
                  </a:cubicBezTo>
                  <a:cubicBezTo>
                    <a:pt x="30" y="205"/>
                    <a:pt x="28" y="204"/>
                    <a:pt x="26" y="205"/>
                  </a:cubicBezTo>
                  <a:cubicBezTo>
                    <a:pt x="17" y="212"/>
                    <a:pt x="13" y="225"/>
                    <a:pt x="9" y="236"/>
                  </a:cubicBezTo>
                  <a:cubicBezTo>
                    <a:pt x="8" y="239"/>
                    <a:pt x="13" y="241"/>
                    <a:pt x="15" y="238"/>
                  </a:cubicBezTo>
                  <a:cubicBezTo>
                    <a:pt x="17" y="232"/>
                    <a:pt x="18" y="227"/>
                    <a:pt x="19" y="221"/>
                  </a:cubicBezTo>
                  <a:cubicBezTo>
                    <a:pt x="19" y="218"/>
                    <a:pt x="15" y="217"/>
                    <a:pt x="13" y="219"/>
                  </a:cubicBezTo>
                  <a:cubicBezTo>
                    <a:pt x="9" y="226"/>
                    <a:pt x="8" y="232"/>
                    <a:pt x="9" y="240"/>
                  </a:cubicBezTo>
                  <a:cubicBezTo>
                    <a:pt x="10" y="243"/>
                    <a:pt x="14" y="243"/>
                    <a:pt x="15" y="240"/>
                  </a:cubicBezTo>
                  <a:cubicBezTo>
                    <a:pt x="16" y="236"/>
                    <a:pt x="17" y="232"/>
                    <a:pt x="18" y="228"/>
                  </a:cubicBezTo>
                  <a:cubicBezTo>
                    <a:pt x="18" y="225"/>
                    <a:pt x="14" y="223"/>
                    <a:pt x="12" y="226"/>
                  </a:cubicBezTo>
                  <a:cubicBezTo>
                    <a:pt x="7" y="237"/>
                    <a:pt x="6" y="250"/>
                    <a:pt x="6" y="263"/>
                  </a:cubicBezTo>
                  <a:cubicBezTo>
                    <a:pt x="7" y="263"/>
                    <a:pt x="9" y="263"/>
                    <a:pt x="11" y="263"/>
                  </a:cubicBezTo>
                  <a:cubicBezTo>
                    <a:pt x="11" y="258"/>
                    <a:pt x="12" y="254"/>
                    <a:pt x="13" y="249"/>
                  </a:cubicBezTo>
                  <a:cubicBezTo>
                    <a:pt x="11" y="249"/>
                    <a:pt x="9" y="249"/>
                    <a:pt x="7" y="249"/>
                  </a:cubicBezTo>
                  <a:cubicBezTo>
                    <a:pt x="9" y="258"/>
                    <a:pt x="5" y="265"/>
                    <a:pt x="1" y="273"/>
                  </a:cubicBezTo>
                  <a:cubicBezTo>
                    <a:pt x="3" y="274"/>
                    <a:pt x="5" y="274"/>
                    <a:pt x="7" y="275"/>
                  </a:cubicBezTo>
                  <a:cubicBezTo>
                    <a:pt x="8" y="265"/>
                    <a:pt x="12" y="256"/>
                    <a:pt x="20" y="249"/>
                  </a:cubicBezTo>
                  <a:cubicBezTo>
                    <a:pt x="18" y="248"/>
                    <a:pt x="16" y="247"/>
                    <a:pt x="15" y="246"/>
                  </a:cubicBezTo>
                  <a:cubicBezTo>
                    <a:pt x="14" y="252"/>
                    <a:pt x="11" y="258"/>
                    <a:pt x="9" y="264"/>
                  </a:cubicBezTo>
                  <a:cubicBezTo>
                    <a:pt x="7" y="267"/>
                    <a:pt x="12" y="270"/>
                    <a:pt x="14" y="267"/>
                  </a:cubicBezTo>
                  <a:cubicBezTo>
                    <a:pt x="18" y="259"/>
                    <a:pt x="21" y="251"/>
                    <a:pt x="21" y="242"/>
                  </a:cubicBezTo>
                  <a:cubicBezTo>
                    <a:pt x="22" y="238"/>
                    <a:pt x="16" y="239"/>
                    <a:pt x="16" y="242"/>
                  </a:cubicBezTo>
                  <a:cubicBezTo>
                    <a:pt x="15" y="250"/>
                    <a:pt x="14" y="257"/>
                    <a:pt x="12" y="265"/>
                  </a:cubicBezTo>
                  <a:cubicBezTo>
                    <a:pt x="11" y="268"/>
                    <a:pt x="16" y="270"/>
                    <a:pt x="17" y="267"/>
                  </a:cubicBezTo>
                  <a:cubicBezTo>
                    <a:pt x="18" y="265"/>
                    <a:pt x="19" y="263"/>
                    <a:pt x="20" y="261"/>
                  </a:cubicBezTo>
                  <a:cubicBezTo>
                    <a:pt x="18" y="260"/>
                    <a:pt x="17" y="260"/>
                    <a:pt x="15" y="259"/>
                  </a:cubicBezTo>
                  <a:cubicBezTo>
                    <a:pt x="9" y="276"/>
                    <a:pt x="5" y="294"/>
                    <a:pt x="6" y="312"/>
                  </a:cubicBezTo>
                  <a:cubicBezTo>
                    <a:pt x="6" y="314"/>
                    <a:pt x="8" y="315"/>
                    <a:pt x="10" y="314"/>
                  </a:cubicBezTo>
                  <a:cubicBezTo>
                    <a:pt x="15" y="310"/>
                    <a:pt x="17" y="306"/>
                    <a:pt x="19" y="300"/>
                  </a:cubicBezTo>
                  <a:cubicBezTo>
                    <a:pt x="18" y="300"/>
                    <a:pt x="16" y="300"/>
                    <a:pt x="14" y="300"/>
                  </a:cubicBezTo>
                  <a:cubicBezTo>
                    <a:pt x="13" y="310"/>
                    <a:pt x="7" y="320"/>
                    <a:pt x="2" y="329"/>
                  </a:cubicBezTo>
                  <a:cubicBezTo>
                    <a:pt x="0" y="332"/>
                    <a:pt x="5" y="335"/>
                    <a:pt x="7" y="332"/>
                  </a:cubicBezTo>
                  <a:cubicBezTo>
                    <a:pt x="10" y="326"/>
                    <a:pt x="14" y="320"/>
                    <a:pt x="19" y="316"/>
                  </a:cubicBezTo>
                  <a:cubicBezTo>
                    <a:pt x="18" y="315"/>
                    <a:pt x="16" y="314"/>
                    <a:pt x="15" y="313"/>
                  </a:cubicBezTo>
                  <a:cubicBezTo>
                    <a:pt x="11" y="326"/>
                    <a:pt x="2" y="336"/>
                    <a:pt x="2" y="350"/>
                  </a:cubicBezTo>
                  <a:cubicBezTo>
                    <a:pt x="2" y="352"/>
                    <a:pt x="4" y="354"/>
                    <a:pt x="6" y="352"/>
                  </a:cubicBezTo>
                  <a:cubicBezTo>
                    <a:pt x="12" y="348"/>
                    <a:pt x="16" y="343"/>
                    <a:pt x="22" y="338"/>
                  </a:cubicBezTo>
                  <a:cubicBezTo>
                    <a:pt x="21" y="337"/>
                    <a:pt x="19" y="336"/>
                    <a:pt x="18" y="335"/>
                  </a:cubicBezTo>
                  <a:cubicBezTo>
                    <a:pt x="12" y="342"/>
                    <a:pt x="7" y="349"/>
                    <a:pt x="3" y="358"/>
                  </a:cubicBezTo>
                  <a:cubicBezTo>
                    <a:pt x="2" y="360"/>
                    <a:pt x="4" y="363"/>
                    <a:pt x="7" y="362"/>
                  </a:cubicBezTo>
                  <a:cubicBezTo>
                    <a:pt x="9" y="360"/>
                    <a:pt x="11" y="359"/>
                    <a:pt x="14" y="358"/>
                  </a:cubicBezTo>
                  <a:cubicBezTo>
                    <a:pt x="12" y="357"/>
                    <a:pt x="11" y="356"/>
                    <a:pt x="9" y="355"/>
                  </a:cubicBezTo>
                  <a:cubicBezTo>
                    <a:pt x="8" y="360"/>
                    <a:pt x="6" y="365"/>
                    <a:pt x="4" y="370"/>
                  </a:cubicBezTo>
                  <a:cubicBezTo>
                    <a:pt x="2" y="373"/>
                    <a:pt x="7" y="374"/>
                    <a:pt x="9" y="372"/>
                  </a:cubicBezTo>
                  <a:cubicBezTo>
                    <a:pt x="14" y="364"/>
                    <a:pt x="19" y="356"/>
                    <a:pt x="26" y="350"/>
                  </a:cubicBezTo>
                  <a:cubicBezTo>
                    <a:pt x="25" y="349"/>
                    <a:pt x="23" y="348"/>
                    <a:pt x="22" y="347"/>
                  </a:cubicBezTo>
                  <a:cubicBezTo>
                    <a:pt x="19" y="350"/>
                    <a:pt x="17" y="354"/>
                    <a:pt x="14" y="358"/>
                  </a:cubicBezTo>
                  <a:cubicBezTo>
                    <a:pt x="12" y="361"/>
                    <a:pt x="17" y="364"/>
                    <a:pt x="19" y="361"/>
                  </a:cubicBezTo>
                  <a:cubicBezTo>
                    <a:pt x="30" y="347"/>
                    <a:pt x="40" y="334"/>
                    <a:pt x="54" y="324"/>
                  </a:cubicBezTo>
                  <a:cubicBezTo>
                    <a:pt x="53" y="322"/>
                    <a:pt x="52" y="321"/>
                    <a:pt x="51" y="320"/>
                  </a:cubicBezTo>
                  <a:cubicBezTo>
                    <a:pt x="46" y="327"/>
                    <a:pt x="40" y="333"/>
                    <a:pt x="34" y="339"/>
                  </a:cubicBezTo>
                  <a:cubicBezTo>
                    <a:pt x="36" y="340"/>
                    <a:pt x="37" y="341"/>
                    <a:pt x="39" y="342"/>
                  </a:cubicBezTo>
                  <a:cubicBezTo>
                    <a:pt x="47" y="329"/>
                    <a:pt x="57" y="317"/>
                    <a:pt x="65" y="303"/>
                  </a:cubicBezTo>
                  <a:cubicBezTo>
                    <a:pt x="66" y="301"/>
                    <a:pt x="64" y="298"/>
                    <a:pt x="62" y="299"/>
                  </a:cubicBezTo>
                  <a:cubicBezTo>
                    <a:pt x="49" y="304"/>
                    <a:pt x="39" y="314"/>
                    <a:pt x="27" y="320"/>
                  </a:cubicBezTo>
                  <a:cubicBezTo>
                    <a:pt x="29" y="322"/>
                    <a:pt x="30" y="323"/>
                    <a:pt x="32" y="324"/>
                  </a:cubicBezTo>
                  <a:cubicBezTo>
                    <a:pt x="39" y="300"/>
                    <a:pt x="63" y="286"/>
                    <a:pt x="77" y="267"/>
                  </a:cubicBezTo>
                  <a:cubicBezTo>
                    <a:pt x="79" y="264"/>
                    <a:pt x="75" y="261"/>
                    <a:pt x="72" y="263"/>
                  </a:cubicBezTo>
                  <a:cubicBezTo>
                    <a:pt x="61" y="273"/>
                    <a:pt x="49" y="282"/>
                    <a:pt x="38" y="292"/>
                  </a:cubicBezTo>
                  <a:cubicBezTo>
                    <a:pt x="39" y="293"/>
                    <a:pt x="41" y="295"/>
                    <a:pt x="42" y="296"/>
                  </a:cubicBezTo>
                  <a:cubicBezTo>
                    <a:pt x="55" y="284"/>
                    <a:pt x="68" y="272"/>
                    <a:pt x="79" y="257"/>
                  </a:cubicBezTo>
                  <a:cubicBezTo>
                    <a:pt x="80" y="255"/>
                    <a:pt x="77" y="252"/>
                    <a:pt x="75" y="254"/>
                  </a:cubicBezTo>
                  <a:cubicBezTo>
                    <a:pt x="64" y="261"/>
                    <a:pt x="56" y="272"/>
                    <a:pt x="45" y="279"/>
                  </a:cubicBezTo>
                  <a:cubicBezTo>
                    <a:pt x="46" y="280"/>
                    <a:pt x="48" y="281"/>
                    <a:pt x="49" y="283"/>
                  </a:cubicBezTo>
                  <a:cubicBezTo>
                    <a:pt x="57" y="271"/>
                    <a:pt x="68" y="262"/>
                    <a:pt x="74" y="249"/>
                  </a:cubicBezTo>
                  <a:cubicBezTo>
                    <a:pt x="75" y="246"/>
                    <a:pt x="73" y="244"/>
                    <a:pt x="70" y="245"/>
                  </a:cubicBezTo>
                  <a:cubicBezTo>
                    <a:pt x="51" y="254"/>
                    <a:pt x="39" y="271"/>
                    <a:pt x="27" y="287"/>
                  </a:cubicBezTo>
                  <a:cubicBezTo>
                    <a:pt x="29" y="288"/>
                    <a:pt x="31" y="289"/>
                    <a:pt x="32" y="290"/>
                  </a:cubicBezTo>
                  <a:cubicBezTo>
                    <a:pt x="50" y="257"/>
                    <a:pt x="88" y="241"/>
                    <a:pt x="104" y="206"/>
                  </a:cubicBezTo>
                  <a:cubicBezTo>
                    <a:pt x="105" y="204"/>
                    <a:pt x="103" y="202"/>
                    <a:pt x="101" y="202"/>
                  </a:cubicBezTo>
                  <a:cubicBezTo>
                    <a:pt x="67" y="208"/>
                    <a:pt x="43" y="240"/>
                    <a:pt x="19" y="261"/>
                  </a:cubicBezTo>
                  <a:cubicBezTo>
                    <a:pt x="21" y="263"/>
                    <a:pt x="22" y="264"/>
                    <a:pt x="23" y="265"/>
                  </a:cubicBezTo>
                  <a:cubicBezTo>
                    <a:pt x="46" y="236"/>
                    <a:pt x="89" y="222"/>
                    <a:pt x="102" y="185"/>
                  </a:cubicBezTo>
                  <a:cubicBezTo>
                    <a:pt x="103" y="183"/>
                    <a:pt x="100" y="181"/>
                    <a:pt x="98" y="182"/>
                  </a:cubicBezTo>
                  <a:cubicBezTo>
                    <a:pt x="76" y="192"/>
                    <a:pt x="59" y="208"/>
                    <a:pt x="39" y="220"/>
                  </a:cubicBezTo>
                  <a:cubicBezTo>
                    <a:pt x="40" y="221"/>
                    <a:pt x="41" y="223"/>
                    <a:pt x="42" y="224"/>
                  </a:cubicBezTo>
                  <a:cubicBezTo>
                    <a:pt x="56" y="205"/>
                    <a:pt x="81" y="194"/>
                    <a:pt x="91" y="172"/>
                  </a:cubicBezTo>
                  <a:cubicBezTo>
                    <a:pt x="92" y="170"/>
                    <a:pt x="90" y="167"/>
                    <a:pt x="88" y="168"/>
                  </a:cubicBezTo>
                  <a:cubicBezTo>
                    <a:pt x="65" y="173"/>
                    <a:pt x="48" y="190"/>
                    <a:pt x="34" y="208"/>
                  </a:cubicBezTo>
                  <a:cubicBezTo>
                    <a:pt x="33" y="210"/>
                    <a:pt x="34" y="213"/>
                    <a:pt x="37" y="212"/>
                  </a:cubicBezTo>
                  <a:cubicBezTo>
                    <a:pt x="61" y="206"/>
                    <a:pt x="79" y="189"/>
                    <a:pt x="98" y="174"/>
                  </a:cubicBezTo>
                  <a:cubicBezTo>
                    <a:pt x="100" y="172"/>
                    <a:pt x="97" y="168"/>
                    <a:pt x="94" y="170"/>
                  </a:cubicBezTo>
                  <a:cubicBezTo>
                    <a:pt x="78" y="181"/>
                    <a:pt x="63" y="201"/>
                    <a:pt x="42" y="202"/>
                  </a:cubicBezTo>
                  <a:cubicBezTo>
                    <a:pt x="43" y="203"/>
                    <a:pt x="44" y="204"/>
                    <a:pt x="45" y="206"/>
                  </a:cubicBezTo>
                  <a:cubicBezTo>
                    <a:pt x="52" y="178"/>
                    <a:pt x="87" y="165"/>
                    <a:pt x="89" y="135"/>
                  </a:cubicBezTo>
                  <a:cubicBezTo>
                    <a:pt x="89" y="134"/>
                    <a:pt x="88" y="132"/>
                    <a:pt x="86" y="132"/>
                  </a:cubicBezTo>
                  <a:cubicBezTo>
                    <a:pt x="60" y="132"/>
                    <a:pt x="40" y="159"/>
                    <a:pt x="24" y="176"/>
                  </a:cubicBezTo>
                  <a:cubicBezTo>
                    <a:pt x="25" y="177"/>
                    <a:pt x="27" y="178"/>
                    <a:pt x="28" y="179"/>
                  </a:cubicBezTo>
                  <a:cubicBezTo>
                    <a:pt x="51" y="149"/>
                    <a:pt x="88" y="133"/>
                    <a:pt x="114" y="106"/>
                  </a:cubicBezTo>
                  <a:cubicBezTo>
                    <a:pt x="116" y="103"/>
                    <a:pt x="114" y="100"/>
                    <a:pt x="112" y="101"/>
                  </a:cubicBezTo>
                  <a:cubicBezTo>
                    <a:pt x="97" y="105"/>
                    <a:pt x="87" y="118"/>
                    <a:pt x="76" y="128"/>
                  </a:cubicBezTo>
                  <a:cubicBezTo>
                    <a:pt x="60" y="141"/>
                    <a:pt x="46" y="154"/>
                    <a:pt x="31" y="168"/>
                  </a:cubicBezTo>
                  <a:cubicBezTo>
                    <a:pt x="29" y="171"/>
                    <a:pt x="33" y="175"/>
                    <a:pt x="35" y="172"/>
                  </a:cubicBezTo>
                  <a:cubicBezTo>
                    <a:pt x="69" y="141"/>
                    <a:pt x="102" y="107"/>
                    <a:pt x="136" y="76"/>
                  </a:cubicBezTo>
                  <a:cubicBezTo>
                    <a:pt x="138" y="74"/>
                    <a:pt x="136" y="71"/>
                    <a:pt x="133" y="71"/>
                  </a:cubicBezTo>
                  <a:cubicBezTo>
                    <a:pt x="119" y="74"/>
                    <a:pt x="106" y="82"/>
                    <a:pt x="94" y="91"/>
                  </a:cubicBezTo>
                  <a:cubicBezTo>
                    <a:pt x="91" y="93"/>
                    <a:pt x="94" y="98"/>
                    <a:pt x="97" y="96"/>
                  </a:cubicBezTo>
                  <a:cubicBezTo>
                    <a:pt x="113" y="85"/>
                    <a:pt x="131" y="73"/>
                    <a:pt x="139" y="55"/>
                  </a:cubicBezTo>
                  <a:cubicBezTo>
                    <a:pt x="140" y="53"/>
                    <a:pt x="139" y="50"/>
                    <a:pt x="137" y="50"/>
                  </a:cubicBezTo>
                  <a:cubicBezTo>
                    <a:pt x="133" y="51"/>
                    <a:pt x="133" y="51"/>
                    <a:pt x="130" y="52"/>
                  </a:cubicBezTo>
                  <a:cubicBezTo>
                    <a:pt x="131" y="53"/>
                    <a:pt x="132" y="55"/>
                    <a:pt x="133" y="57"/>
                  </a:cubicBezTo>
                  <a:cubicBezTo>
                    <a:pt x="150" y="48"/>
                    <a:pt x="172" y="37"/>
                    <a:pt x="181" y="19"/>
                  </a:cubicBezTo>
                  <a:cubicBezTo>
                    <a:pt x="182" y="17"/>
                    <a:pt x="181" y="15"/>
                    <a:pt x="179" y="14"/>
                  </a:cubicBezTo>
                  <a:cubicBezTo>
                    <a:pt x="167" y="10"/>
                    <a:pt x="153" y="18"/>
                    <a:pt x="144" y="25"/>
                  </a:cubicBezTo>
                  <a:cubicBezTo>
                    <a:pt x="132" y="34"/>
                    <a:pt x="121" y="44"/>
                    <a:pt x="112" y="55"/>
                  </a:cubicBezTo>
                  <a:cubicBezTo>
                    <a:pt x="111" y="57"/>
                    <a:pt x="112" y="61"/>
                    <a:pt x="115" y="60"/>
                  </a:cubicBezTo>
                  <a:cubicBezTo>
                    <a:pt x="138" y="53"/>
                    <a:pt x="151" y="30"/>
                    <a:pt x="169" y="17"/>
                  </a:cubicBezTo>
                  <a:cubicBezTo>
                    <a:pt x="172" y="15"/>
                    <a:pt x="169" y="10"/>
                    <a:pt x="166" y="12"/>
                  </a:cubicBezTo>
                  <a:cubicBezTo>
                    <a:pt x="148" y="23"/>
                    <a:pt x="125" y="30"/>
                    <a:pt x="117" y="52"/>
                  </a:cubicBezTo>
                  <a:cubicBezTo>
                    <a:pt x="116" y="54"/>
                    <a:pt x="119" y="56"/>
                    <a:pt x="121" y="55"/>
                  </a:cubicBezTo>
                  <a:cubicBezTo>
                    <a:pt x="150" y="48"/>
                    <a:pt x="168" y="21"/>
                    <a:pt x="195" y="9"/>
                  </a:cubicBezTo>
                  <a:cubicBezTo>
                    <a:pt x="194" y="8"/>
                    <a:pt x="193" y="6"/>
                    <a:pt x="192" y="4"/>
                  </a:cubicBezTo>
                  <a:cubicBezTo>
                    <a:pt x="172" y="19"/>
                    <a:pt x="149" y="30"/>
                    <a:pt x="134" y="50"/>
                  </a:cubicBezTo>
                  <a:cubicBezTo>
                    <a:pt x="132" y="52"/>
                    <a:pt x="136" y="55"/>
                    <a:pt x="138" y="54"/>
                  </a:cubicBezTo>
                  <a:cubicBezTo>
                    <a:pt x="156" y="44"/>
                    <a:pt x="169" y="25"/>
                    <a:pt x="187" y="16"/>
                  </a:cubicBezTo>
                  <a:cubicBezTo>
                    <a:pt x="186" y="14"/>
                    <a:pt x="185" y="13"/>
                    <a:pt x="184" y="11"/>
                  </a:cubicBezTo>
                  <a:cubicBezTo>
                    <a:pt x="164" y="26"/>
                    <a:pt x="142" y="41"/>
                    <a:pt x="128" y="63"/>
                  </a:cubicBezTo>
                  <a:cubicBezTo>
                    <a:pt x="126" y="66"/>
                    <a:pt x="129" y="68"/>
                    <a:pt x="132" y="67"/>
                  </a:cubicBezTo>
                  <a:cubicBezTo>
                    <a:pt x="160" y="52"/>
                    <a:pt x="176" y="21"/>
                    <a:pt x="207" y="11"/>
                  </a:cubicBezTo>
                  <a:cubicBezTo>
                    <a:pt x="206" y="10"/>
                    <a:pt x="205" y="8"/>
                    <a:pt x="204" y="7"/>
                  </a:cubicBezTo>
                  <a:cubicBezTo>
                    <a:pt x="178" y="38"/>
                    <a:pt x="143" y="58"/>
                    <a:pt x="117" y="89"/>
                  </a:cubicBezTo>
                  <a:cubicBezTo>
                    <a:pt x="115" y="91"/>
                    <a:pt x="117" y="95"/>
                    <a:pt x="120" y="94"/>
                  </a:cubicBezTo>
                  <a:cubicBezTo>
                    <a:pt x="136" y="88"/>
                    <a:pt x="145" y="72"/>
                    <a:pt x="157" y="60"/>
                  </a:cubicBezTo>
                  <a:cubicBezTo>
                    <a:pt x="174" y="44"/>
                    <a:pt x="193" y="32"/>
                    <a:pt x="213" y="22"/>
                  </a:cubicBezTo>
                  <a:cubicBezTo>
                    <a:pt x="212" y="21"/>
                    <a:pt x="211" y="19"/>
                    <a:pt x="211" y="17"/>
                  </a:cubicBezTo>
                  <a:cubicBezTo>
                    <a:pt x="178" y="38"/>
                    <a:pt x="150" y="66"/>
                    <a:pt x="119" y="89"/>
                  </a:cubicBezTo>
                  <a:cubicBezTo>
                    <a:pt x="121" y="90"/>
                    <a:pt x="122" y="92"/>
                    <a:pt x="123" y="93"/>
                  </a:cubicBezTo>
                  <a:cubicBezTo>
                    <a:pt x="148" y="66"/>
                    <a:pt x="169" y="35"/>
                    <a:pt x="200" y="14"/>
                  </a:cubicBezTo>
                  <a:cubicBezTo>
                    <a:pt x="203" y="12"/>
                    <a:pt x="201" y="7"/>
                    <a:pt x="197" y="9"/>
                  </a:cubicBezTo>
                  <a:cubicBezTo>
                    <a:pt x="167" y="26"/>
                    <a:pt x="138" y="52"/>
                    <a:pt x="117" y="80"/>
                  </a:cubicBezTo>
                  <a:cubicBezTo>
                    <a:pt x="116" y="82"/>
                    <a:pt x="119" y="85"/>
                    <a:pt x="121" y="84"/>
                  </a:cubicBezTo>
                  <a:cubicBezTo>
                    <a:pt x="158" y="66"/>
                    <a:pt x="179" y="24"/>
                    <a:pt x="222" y="18"/>
                  </a:cubicBezTo>
                  <a:cubicBezTo>
                    <a:pt x="221" y="16"/>
                    <a:pt x="220" y="15"/>
                    <a:pt x="219" y="13"/>
                  </a:cubicBezTo>
                  <a:cubicBezTo>
                    <a:pt x="188" y="49"/>
                    <a:pt x="146" y="73"/>
                    <a:pt x="117" y="110"/>
                  </a:cubicBezTo>
                  <a:cubicBezTo>
                    <a:pt x="115" y="113"/>
                    <a:pt x="118" y="116"/>
                    <a:pt x="120" y="114"/>
                  </a:cubicBezTo>
                  <a:cubicBezTo>
                    <a:pt x="143" y="100"/>
                    <a:pt x="160" y="79"/>
                    <a:pt x="179" y="59"/>
                  </a:cubicBezTo>
                  <a:cubicBezTo>
                    <a:pt x="194" y="43"/>
                    <a:pt x="215" y="14"/>
                    <a:pt x="240" y="14"/>
                  </a:cubicBezTo>
                  <a:cubicBezTo>
                    <a:pt x="239" y="13"/>
                    <a:pt x="238" y="11"/>
                    <a:pt x="237" y="10"/>
                  </a:cubicBezTo>
                  <a:cubicBezTo>
                    <a:pt x="230" y="22"/>
                    <a:pt x="219" y="31"/>
                    <a:pt x="209" y="40"/>
                  </a:cubicBezTo>
                  <a:cubicBezTo>
                    <a:pt x="199" y="49"/>
                    <a:pt x="189" y="57"/>
                    <a:pt x="179" y="66"/>
                  </a:cubicBezTo>
                  <a:cubicBezTo>
                    <a:pt x="158" y="86"/>
                    <a:pt x="136" y="105"/>
                    <a:pt x="118" y="128"/>
                  </a:cubicBezTo>
                  <a:cubicBezTo>
                    <a:pt x="116" y="130"/>
                    <a:pt x="119" y="134"/>
                    <a:pt x="121" y="132"/>
                  </a:cubicBezTo>
                  <a:cubicBezTo>
                    <a:pt x="142" y="117"/>
                    <a:pt x="157" y="97"/>
                    <a:pt x="176" y="79"/>
                  </a:cubicBezTo>
                  <a:cubicBezTo>
                    <a:pt x="197" y="59"/>
                    <a:pt x="222" y="43"/>
                    <a:pt x="245" y="25"/>
                  </a:cubicBezTo>
                  <a:cubicBezTo>
                    <a:pt x="244" y="24"/>
                    <a:pt x="243" y="22"/>
                    <a:pt x="242" y="21"/>
                  </a:cubicBezTo>
                  <a:cubicBezTo>
                    <a:pt x="195" y="61"/>
                    <a:pt x="138" y="90"/>
                    <a:pt x="104" y="142"/>
                  </a:cubicBezTo>
                  <a:cubicBezTo>
                    <a:pt x="102" y="145"/>
                    <a:pt x="106" y="148"/>
                    <a:pt x="108" y="146"/>
                  </a:cubicBezTo>
                  <a:cubicBezTo>
                    <a:pt x="158" y="101"/>
                    <a:pt x="205" y="53"/>
                    <a:pt x="262" y="17"/>
                  </a:cubicBezTo>
                  <a:cubicBezTo>
                    <a:pt x="264" y="15"/>
                    <a:pt x="263" y="10"/>
                    <a:pt x="260" y="12"/>
                  </a:cubicBezTo>
                  <a:cubicBezTo>
                    <a:pt x="228" y="22"/>
                    <a:pt x="206" y="51"/>
                    <a:pt x="183" y="74"/>
                  </a:cubicBezTo>
                  <a:cubicBezTo>
                    <a:pt x="152" y="104"/>
                    <a:pt x="128" y="140"/>
                    <a:pt x="97" y="169"/>
                  </a:cubicBezTo>
                  <a:cubicBezTo>
                    <a:pt x="99" y="170"/>
                    <a:pt x="101" y="171"/>
                    <a:pt x="102" y="172"/>
                  </a:cubicBezTo>
                  <a:cubicBezTo>
                    <a:pt x="108" y="138"/>
                    <a:pt x="141" y="116"/>
                    <a:pt x="165" y="95"/>
                  </a:cubicBezTo>
                  <a:cubicBezTo>
                    <a:pt x="196" y="67"/>
                    <a:pt x="228" y="39"/>
                    <a:pt x="268" y="24"/>
                  </a:cubicBezTo>
                  <a:cubicBezTo>
                    <a:pt x="267" y="23"/>
                    <a:pt x="266" y="21"/>
                    <a:pt x="265" y="19"/>
                  </a:cubicBezTo>
                  <a:cubicBezTo>
                    <a:pt x="195" y="70"/>
                    <a:pt x="133" y="132"/>
                    <a:pt x="83" y="203"/>
                  </a:cubicBezTo>
                  <a:cubicBezTo>
                    <a:pt x="85" y="204"/>
                    <a:pt x="86" y="205"/>
                    <a:pt x="88" y="206"/>
                  </a:cubicBezTo>
                  <a:cubicBezTo>
                    <a:pt x="128" y="127"/>
                    <a:pt x="212" y="84"/>
                    <a:pt x="277" y="27"/>
                  </a:cubicBezTo>
                  <a:cubicBezTo>
                    <a:pt x="276" y="26"/>
                    <a:pt x="274" y="25"/>
                    <a:pt x="273" y="23"/>
                  </a:cubicBezTo>
                  <a:cubicBezTo>
                    <a:pt x="238" y="55"/>
                    <a:pt x="206" y="91"/>
                    <a:pt x="172" y="124"/>
                  </a:cubicBezTo>
                  <a:cubicBezTo>
                    <a:pt x="140" y="155"/>
                    <a:pt x="108" y="186"/>
                    <a:pt x="82" y="222"/>
                  </a:cubicBezTo>
                  <a:cubicBezTo>
                    <a:pt x="80" y="225"/>
                    <a:pt x="85" y="228"/>
                    <a:pt x="87" y="225"/>
                  </a:cubicBezTo>
                  <a:cubicBezTo>
                    <a:pt x="115" y="190"/>
                    <a:pt x="146" y="155"/>
                    <a:pt x="182" y="127"/>
                  </a:cubicBezTo>
                  <a:cubicBezTo>
                    <a:pt x="216" y="101"/>
                    <a:pt x="253" y="79"/>
                    <a:pt x="283" y="48"/>
                  </a:cubicBezTo>
                  <a:cubicBezTo>
                    <a:pt x="285" y="46"/>
                    <a:pt x="282" y="42"/>
                    <a:pt x="279" y="43"/>
                  </a:cubicBezTo>
                  <a:cubicBezTo>
                    <a:pt x="236" y="67"/>
                    <a:pt x="201" y="103"/>
                    <a:pt x="167" y="138"/>
                  </a:cubicBezTo>
                  <a:cubicBezTo>
                    <a:pt x="131" y="175"/>
                    <a:pt x="96" y="214"/>
                    <a:pt x="68" y="256"/>
                  </a:cubicBezTo>
                  <a:cubicBezTo>
                    <a:pt x="70" y="257"/>
                    <a:pt x="71" y="258"/>
                    <a:pt x="73" y="259"/>
                  </a:cubicBezTo>
                  <a:cubicBezTo>
                    <a:pt x="91" y="218"/>
                    <a:pt x="125" y="183"/>
                    <a:pt x="159" y="154"/>
                  </a:cubicBezTo>
                  <a:cubicBezTo>
                    <a:pt x="190" y="128"/>
                    <a:pt x="231" y="97"/>
                    <a:pt x="273" y="96"/>
                  </a:cubicBezTo>
                  <a:cubicBezTo>
                    <a:pt x="272" y="95"/>
                    <a:pt x="272" y="93"/>
                    <a:pt x="271" y="92"/>
                  </a:cubicBezTo>
                  <a:cubicBezTo>
                    <a:pt x="265" y="101"/>
                    <a:pt x="254" y="105"/>
                    <a:pt x="245" y="110"/>
                  </a:cubicBezTo>
                  <a:cubicBezTo>
                    <a:pt x="235" y="117"/>
                    <a:pt x="226" y="123"/>
                    <a:pt x="217" y="130"/>
                  </a:cubicBezTo>
                  <a:cubicBezTo>
                    <a:pt x="196" y="147"/>
                    <a:pt x="176" y="165"/>
                    <a:pt x="155" y="182"/>
                  </a:cubicBezTo>
                  <a:cubicBezTo>
                    <a:pt x="134" y="198"/>
                    <a:pt x="114" y="214"/>
                    <a:pt x="94" y="231"/>
                  </a:cubicBezTo>
                  <a:cubicBezTo>
                    <a:pt x="83" y="241"/>
                    <a:pt x="65" y="250"/>
                    <a:pt x="63" y="266"/>
                  </a:cubicBezTo>
                  <a:cubicBezTo>
                    <a:pt x="63" y="268"/>
                    <a:pt x="65" y="269"/>
                    <a:pt x="67" y="269"/>
                  </a:cubicBezTo>
                  <a:cubicBezTo>
                    <a:pt x="83" y="266"/>
                    <a:pt x="96" y="253"/>
                    <a:pt x="106" y="242"/>
                  </a:cubicBezTo>
                  <a:cubicBezTo>
                    <a:pt x="118" y="229"/>
                    <a:pt x="130" y="216"/>
                    <a:pt x="143" y="204"/>
                  </a:cubicBezTo>
                  <a:cubicBezTo>
                    <a:pt x="173" y="175"/>
                    <a:pt x="207" y="143"/>
                    <a:pt x="249" y="133"/>
                  </a:cubicBezTo>
                  <a:cubicBezTo>
                    <a:pt x="248" y="132"/>
                    <a:pt x="247" y="130"/>
                    <a:pt x="246" y="128"/>
                  </a:cubicBezTo>
                  <a:cubicBezTo>
                    <a:pt x="224" y="156"/>
                    <a:pt x="192" y="174"/>
                    <a:pt x="165" y="197"/>
                  </a:cubicBezTo>
                  <a:cubicBezTo>
                    <a:pt x="134" y="224"/>
                    <a:pt x="105" y="252"/>
                    <a:pt x="76" y="280"/>
                  </a:cubicBezTo>
                  <a:cubicBezTo>
                    <a:pt x="78" y="281"/>
                    <a:pt x="79" y="282"/>
                    <a:pt x="81" y="283"/>
                  </a:cubicBezTo>
                  <a:cubicBezTo>
                    <a:pt x="111" y="242"/>
                    <a:pt x="148" y="206"/>
                    <a:pt x="182" y="168"/>
                  </a:cubicBezTo>
                  <a:cubicBezTo>
                    <a:pt x="208" y="139"/>
                    <a:pt x="236" y="101"/>
                    <a:pt x="275" y="90"/>
                  </a:cubicBezTo>
                  <a:cubicBezTo>
                    <a:pt x="274" y="88"/>
                    <a:pt x="273" y="86"/>
                    <a:pt x="272" y="85"/>
                  </a:cubicBezTo>
                  <a:cubicBezTo>
                    <a:pt x="248" y="104"/>
                    <a:pt x="221" y="117"/>
                    <a:pt x="198" y="138"/>
                  </a:cubicBezTo>
                  <a:cubicBezTo>
                    <a:pt x="174" y="160"/>
                    <a:pt x="151" y="183"/>
                    <a:pt x="130" y="208"/>
                  </a:cubicBezTo>
                  <a:cubicBezTo>
                    <a:pt x="128" y="211"/>
                    <a:pt x="131" y="215"/>
                    <a:pt x="133" y="213"/>
                  </a:cubicBezTo>
                  <a:cubicBezTo>
                    <a:pt x="166" y="191"/>
                    <a:pt x="190" y="159"/>
                    <a:pt x="219" y="133"/>
                  </a:cubicBezTo>
                  <a:cubicBezTo>
                    <a:pt x="235" y="119"/>
                    <a:pt x="253" y="108"/>
                    <a:pt x="272" y="96"/>
                  </a:cubicBezTo>
                  <a:cubicBezTo>
                    <a:pt x="285" y="87"/>
                    <a:pt x="306" y="78"/>
                    <a:pt x="314" y="63"/>
                  </a:cubicBezTo>
                  <a:cubicBezTo>
                    <a:pt x="315" y="62"/>
                    <a:pt x="314" y="59"/>
                    <a:pt x="312" y="59"/>
                  </a:cubicBezTo>
                  <a:cubicBezTo>
                    <a:pt x="297" y="55"/>
                    <a:pt x="280" y="64"/>
                    <a:pt x="267" y="72"/>
                  </a:cubicBezTo>
                  <a:cubicBezTo>
                    <a:pt x="251" y="80"/>
                    <a:pt x="237" y="91"/>
                    <a:pt x="222" y="101"/>
                  </a:cubicBezTo>
                  <a:cubicBezTo>
                    <a:pt x="182" y="127"/>
                    <a:pt x="142" y="158"/>
                    <a:pt x="118" y="201"/>
                  </a:cubicBezTo>
                  <a:cubicBezTo>
                    <a:pt x="117" y="203"/>
                    <a:pt x="120" y="206"/>
                    <a:pt x="122" y="205"/>
                  </a:cubicBezTo>
                  <a:cubicBezTo>
                    <a:pt x="155" y="186"/>
                    <a:pt x="173" y="149"/>
                    <a:pt x="197" y="121"/>
                  </a:cubicBezTo>
                  <a:cubicBezTo>
                    <a:pt x="228" y="88"/>
                    <a:pt x="265" y="62"/>
                    <a:pt x="304" y="39"/>
                  </a:cubicBezTo>
                  <a:cubicBezTo>
                    <a:pt x="306" y="37"/>
                    <a:pt x="305" y="33"/>
                    <a:pt x="301" y="34"/>
                  </a:cubicBezTo>
                  <a:cubicBezTo>
                    <a:pt x="269" y="42"/>
                    <a:pt x="242" y="70"/>
                    <a:pt x="220" y="93"/>
                  </a:cubicBezTo>
                  <a:cubicBezTo>
                    <a:pt x="218" y="96"/>
                    <a:pt x="221" y="99"/>
                    <a:pt x="224" y="98"/>
                  </a:cubicBezTo>
                  <a:cubicBezTo>
                    <a:pt x="262" y="81"/>
                    <a:pt x="291" y="49"/>
                    <a:pt x="323" y="24"/>
                  </a:cubicBezTo>
                  <a:cubicBezTo>
                    <a:pt x="325" y="22"/>
                    <a:pt x="322" y="18"/>
                    <a:pt x="320" y="19"/>
                  </a:cubicBezTo>
                  <a:cubicBezTo>
                    <a:pt x="300" y="23"/>
                    <a:pt x="278" y="29"/>
                    <a:pt x="262" y="43"/>
                  </a:cubicBezTo>
                  <a:cubicBezTo>
                    <a:pt x="260" y="45"/>
                    <a:pt x="262" y="48"/>
                    <a:pt x="264" y="48"/>
                  </a:cubicBezTo>
                  <a:cubicBezTo>
                    <a:pt x="281" y="48"/>
                    <a:pt x="303" y="38"/>
                    <a:pt x="314" y="25"/>
                  </a:cubicBezTo>
                  <a:cubicBezTo>
                    <a:pt x="316" y="23"/>
                    <a:pt x="315" y="20"/>
                    <a:pt x="313" y="20"/>
                  </a:cubicBezTo>
                  <a:cubicBezTo>
                    <a:pt x="300" y="16"/>
                    <a:pt x="287" y="21"/>
                    <a:pt x="276" y="27"/>
                  </a:cubicBezTo>
                  <a:cubicBezTo>
                    <a:pt x="272" y="28"/>
                    <a:pt x="275" y="32"/>
                    <a:pt x="278" y="32"/>
                  </a:cubicBezTo>
                  <a:cubicBezTo>
                    <a:pt x="293" y="30"/>
                    <a:pt x="308" y="25"/>
                    <a:pt x="321" y="17"/>
                  </a:cubicBezTo>
                  <a:cubicBezTo>
                    <a:pt x="324" y="15"/>
                    <a:pt x="322" y="12"/>
                    <a:pt x="320" y="11"/>
                  </a:cubicBezTo>
                  <a:cubicBezTo>
                    <a:pt x="305" y="10"/>
                    <a:pt x="292" y="16"/>
                    <a:pt x="278" y="19"/>
                  </a:cubicBezTo>
                  <a:cubicBezTo>
                    <a:pt x="275" y="20"/>
                    <a:pt x="276" y="25"/>
                    <a:pt x="279" y="25"/>
                  </a:cubicBezTo>
                  <a:cubicBezTo>
                    <a:pt x="286" y="24"/>
                    <a:pt x="294" y="23"/>
                    <a:pt x="300" y="19"/>
                  </a:cubicBezTo>
                  <a:cubicBezTo>
                    <a:pt x="302" y="17"/>
                    <a:pt x="302" y="15"/>
                    <a:pt x="300" y="14"/>
                  </a:cubicBezTo>
                  <a:cubicBezTo>
                    <a:pt x="286" y="7"/>
                    <a:pt x="271" y="15"/>
                    <a:pt x="258" y="19"/>
                  </a:cubicBezTo>
                  <a:cubicBezTo>
                    <a:pt x="254" y="20"/>
                    <a:pt x="255" y="24"/>
                    <a:pt x="258" y="25"/>
                  </a:cubicBezTo>
                  <a:cubicBezTo>
                    <a:pt x="271" y="25"/>
                    <a:pt x="284" y="25"/>
                    <a:pt x="295" y="19"/>
                  </a:cubicBezTo>
                  <a:cubicBezTo>
                    <a:pt x="297" y="17"/>
                    <a:pt x="297" y="14"/>
                    <a:pt x="295" y="13"/>
                  </a:cubicBezTo>
                  <a:cubicBezTo>
                    <a:pt x="270" y="6"/>
                    <a:pt x="245" y="13"/>
                    <a:pt x="220" y="16"/>
                  </a:cubicBezTo>
                  <a:cubicBezTo>
                    <a:pt x="221" y="18"/>
                    <a:pt x="221" y="20"/>
                    <a:pt x="221" y="22"/>
                  </a:cubicBezTo>
                  <a:cubicBezTo>
                    <a:pt x="230" y="20"/>
                    <a:pt x="239" y="17"/>
                    <a:pt x="247" y="13"/>
                  </a:cubicBezTo>
                  <a:cubicBezTo>
                    <a:pt x="250" y="12"/>
                    <a:pt x="248" y="7"/>
                    <a:pt x="245" y="8"/>
                  </a:cubicBezTo>
                  <a:cubicBezTo>
                    <a:pt x="219" y="12"/>
                    <a:pt x="191" y="35"/>
                    <a:pt x="183" y="60"/>
                  </a:cubicBezTo>
                  <a:cubicBezTo>
                    <a:pt x="183" y="61"/>
                    <a:pt x="184" y="63"/>
                    <a:pt x="185" y="64"/>
                  </a:cubicBezTo>
                  <a:cubicBezTo>
                    <a:pt x="219" y="71"/>
                    <a:pt x="246" y="34"/>
                    <a:pt x="278" y="29"/>
                  </a:cubicBezTo>
                  <a:cubicBezTo>
                    <a:pt x="277" y="28"/>
                    <a:pt x="276" y="26"/>
                    <a:pt x="275" y="24"/>
                  </a:cubicBezTo>
                  <a:cubicBezTo>
                    <a:pt x="265" y="35"/>
                    <a:pt x="253" y="42"/>
                    <a:pt x="241" y="50"/>
                  </a:cubicBezTo>
                  <a:cubicBezTo>
                    <a:pt x="229" y="58"/>
                    <a:pt x="218" y="66"/>
                    <a:pt x="206" y="74"/>
                  </a:cubicBezTo>
                  <a:cubicBezTo>
                    <a:pt x="180" y="92"/>
                    <a:pt x="155" y="109"/>
                    <a:pt x="132" y="129"/>
                  </a:cubicBezTo>
                  <a:cubicBezTo>
                    <a:pt x="129" y="132"/>
                    <a:pt x="133" y="136"/>
                    <a:pt x="136" y="133"/>
                  </a:cubicBezTo>
                  <a:cubicBezTo>
                    <a:pt x="159" y="114"/>
                    <a:pt x="186" y="100"/>
                    <a:pt x="211" y="83"/>
                  </a:cubicBezTo>
                  <a:cubicBezTo>
                    <a:pt x="234" y="66"/>
                    <a:pt x="257" y="48"/>
                    <a:pt x="283" y="36"/>
                  </a:cubicBezTo>
                  <a:cubicBezTo>
                    <a:pt x="282" y="35"/>
                    <a:pt x="281" y="33"/>
                    <a:pt x="280" y="31"/>
                  </a:cubicBezTo>
                  <a:cubicBezTo>
                    <a:pt x="233" y="64"/>
                    <a:pt x="186" y="98"/>
                    <a:pt x="144" y="138"/>
                  </a:cubicBezTo>
                  <a:cubicBezTo>
                    <a:pt x="145" y="139"/>
                    <a:pt x="147" y="140"/>
                    <a:pt x="148" y="142"/>
                  </a:cubicBezTo>
                  <a:cubicBezTo>
                    <a:pt x="166" y="119"/>
                    <a:pt x="191" y="103"/>
                    <a:pt x="214" y="86"/>
                  </a:cubicBezTo>
                  <a:cubicBezTo>
                    <a:pt x="239" y="67"/>
                    <a:pt x="265" y="49"/>
                    <a:pt x="292" y="35"/>
                  </a:cubicBezTo>
                  <a:cubicBezTo>
                    <a:pt x="295" y="34"/>
                    <a:pt x="293" y="29"/>
                    <a:pt x="290" y="30"/>
                  </a:cubicBezTo>
                  <a:cubicBezTo>
                    <a:pt x="269" y="38"/>
                    <a:pt x="251" y="51"/>
                    <a:pt x="233" y="64"/>
                  </a:cubicBezTo>
                  <a:cubicBezTo>
                    <a:pt x="215" y="77"/>
                    <a:pt x="197" y="91"/>
                    <a:pt x="179" y="105"/>
                  </a:cubicBezTo>
                  <a:cubicBezTo>
                    <a:pt x="140" y="135"/>
                    <a:pt x="103" y="167"/>
                    <a:pt x="69" y="202"/>
                  </a:cubicBezTo>
                  <a:cubicBezTo>
                    <a:pt x="66" y="204"/>
                    <a:pt x="69" y="208"/>
                    <a:pt x="72" y="206"/>
                  </a:cubicBezTo>
                  <a:cubicBezTo>
                    <a:pt x="109" y="180"/>
                    <a:pt x="145" y="153"/>
                    <a:pt x="182" y="127"/>
                  </a:cubicBezTo>
                  <a:cubicBezTo>
                    <a:pt x="217" y="103"/>
                    <a:pt x="249" y="75"/>
                    <a:pt x="288" y="57"/>
                  </a:cubicBezTo>
                  <a:cubicBezTo>
                    <a:pt x="287" y="55"/>
                    <a:pt x="285" y="54"/>
                    <a:pt x="284" y="52"/>
                  </a:cubicBezTo>
                  <a:cubicBezTo>
                    <a:pt x="222" y="116"/>
                    <a:pt x="148" y="169"/>
                    <a:pt x="91" y="239"/>
                  </a:cubicBezTo>
                  <a:cubicBezTo>
                    <a:pt x="89" y="242"/>
                    <a:pt x="92" y="246"/>
                    <a:pt x="95" y="243"/>
                  </a:cubicBezTo>
                  <a:cubicBezTo>
                    <a:pt x="116" y="221"/>
                    <a:pt x="134" y="196"/>
                    <a:pt x="156" y="175"/>
                  </a:cubicBezTo>
                  <a:cubicBezTo>
                    <a:pt x="176" y="157"/>
                    <a:pt x="198" y="134"/>
                    <a:pt x="225" y="127"/>
                  </a:cubicBezTo>
                  <a:cubicBezTo>
                    <a:pt x="224" y="125"/>
                    <a:pt x="223" y="124"/>
                    <a:pt x="222" y="123"/>
                  </a:cubicBezTo>
                  <a:cubicBezTo>
                    <a:pt x="210" y="143"/>
                    <a:pt x="189" y="157"/>
                    <a:pt x="171" y="171"/>
                  </a:cubicBezTo>
                  <a:cubicBezTo>
                    <a:pt x="150" y="187"/>
                    <a:pt x="130" y="204"/>
                    <a:pt x="107" y="217"/>
                  </a:cubicBezTo>
                  <a:cubicBezTo>
                    <a:pt x="108" y="219"/>
                    <a:pt x="110" y="220"/>
                    <a:pt x="111" y="222"/>
                  </a:cubicBezTo>
                  <a:cubicBezTo>
                    <a:pt x="152" y="178"/>
                    <a:pt x="199" y="141"/>
                    <a:pt x="236" y="94"/>
                  </a:cubicBezTo>
                  <a:cubicBezTo>
                    <a:pt x="239" y="92"/>
                    <a:pt x="235" y="88"/>
                    <a:pt x="232" y="90"/>
                  </a:cubicBezTo>
                  <a:cubicBezTo>
                    <a:pt x="196" y="120"/>
                    <a:pt x="159" y="155"/>
                    <a:pt x="141" y="198"/>
                  </a:cubicBezTo>
                  <a:cubicBezTo>
                    <a:pt x="140" y="200"/>
                    <a:pt x="141" y="202"/>
                    <a:pt x="144" y="202"/>
                  </a:cubicBezTo>
                  <a:cubicBezTo>
                    <a:pt x="168" y="198"/>
                    <a:pt x="188" y="177"/>
                    <a:pt x="205" y="161"/>
                  </a:cubicBezTo>
                  <a:cubicBezTo>
                    <a:pt x="214" y="152"/>
                    <a:pt x="222" y="143"/>
                    <a:pt x="230" y="135"/>
                  </a:cubicBezTo>
                  <a:cubicBezTo>
                    <a:pt x="240" y="125"/>
                    <a:pt x="250" y="114"/>
                    <a:pt x="264" y="111"/>
                  </a:cubicBezTo>
                  <a:cubicBezTo>
                    <a:pt x="263" y="109"/>
                    <a:pt x="262" y="108"/>
                    <a:pt x="261" y="106"/>
                  </a:cubicBezTo>
                  <a:cubicBezTo>
                    <a:pt x="243" y="124"/>
                    <a:pt x="220" y="135"/>
                    <a:pt x="202" y="153"/>
                  </a:cubicBezTo>
                  <a:cubicBezTo>
                    <a:pt x="183" y="173"/>
                    <a:pt x="165" y="196"/>
                    <a:pt x="148" y="219"/>
                  </a:cubicBezTo>
                  <a:cubicBezTo>
                    <a:pt x="146" y="221"/>
                    <a:pt x="148" y="225"/>
                    <a:pt x="151" y="223"/>
                  </a:cubicBezTo>
                  <a:cubicBezTo>
                    <a:pt x="190" y="194"/>
                    <a:pt x="216" y="152"/>
                    <a:pt x="256" y="124"/>
                  </a:cubicBezTo>
                  <a:cubicBezTo>
                    <a:pt x="255" y="122"/>
                    <a:pt x="254" y="121"/>
                    <a:pt x="253" y="119"/>
                  </a:cubicBezTo>
                  <a:cubicBezTo>
                    <a:pt x="220" y="155"/>
                    <a:pt x="179" y="181"/>
                    <a:pt x="148" y="218"/>
                  </a:cubicBezTo>
                  <a:cubicBezTo>
                    <a:pt x="146" y="220"/>
                    <a:pt x="148" y="224"/>
                    <a:pt x="150" y="222"/>
                  </a:cubicBezTo>
                  <a:cubicBezTo>
                    <a:pt x="183" y="209"/>
                    <a:pt x="204" y="179"/>
                    <a:pt x="227" y="154"/>
                  </a:cubicBezTo>
                  <a:cubicBezTo>
                    <a:pt x="252" y="127"/>
                    <a:pt x="274" y="94"/>
                    <a:pt x="307" y="78"/>
                  </a:cubicBezTo>
                  <a:cubicBezTo>
                    <a:pt x="306" y="76"/>
                    <a:pt x="305" y="75"/>
                    <a:pt x="304" y="73"/>
                  </a:cubicBezTo>
                  <a:cubicBezTo>
                    <a:pt x="278" y="92"/>
                    <a:pt x="247" y="103"/>
                    <a:pt x="224" y="126"/>
                  </a:cubicBezTo>
                  <a:cubicBezTo>
                    <a:pt x="222" y="128"/>
                    <a:pt x="224" y="132"/>
                    <a:pt x="227" y="130"/>
                  </a:cubicBezTo>
                  <a:cubicBezTo>
                    <a:pt x="251" y="117"/>
                    <a:pt x="273" y="102"/>
                    <a:pt x="295" y="85"/>
                  </a:cubicBezTo>
                  <a:cubicBezTo>
                    <a:pt x="310" y="73"/>
                    <a:pt x="330" y="58"/>
                    <a:pt x="333" y="37"/>
                  </a:cubicBezTo>
                  <a:cubicBezTo>
                    <a:pt x="333" y="36"/>
                    <a:pt x="332" y="33"/>
                    <a:pt x="329" y="34"/>
                  </a:cubicBezTo>
                  <a:cubicBezTo>
                    <a:pt x="313" y="41"/>
                    <a:pt x="302" y="56"/>
                    <a:pt x="287" y="66"/>
                  </a:cubicBezTo>
                  <a:cubicBezTo>
                    <a:pt x="271" y="78"/>
                    <a:pt x="253" y="89"/>
                    <a:pt x="237" y="102"/>
                  </a:cubicBezTo>
                  <a:cubicBezTo>
                    <a:pt x="234" y="105"/>
                    <a:pt x="238" y="109"/>
                    <a:pt x="240" y="107"/>
                  </a:cubicBezTo>
                  <a:cubicBezTo>
                    <a:pt x="273" y="86"/>
                    <a:pt x="297" y="54"/>
                    <a:pt x="330" y="33"/>
                  </a:cubicBezTo>
                  <a:cubicBezTo>
                    <a:pt x="332" y="32"/>
                    <a:pt x="331" y="27"/>
                    <a:pt x="327" y="28"/>
                  </a:cubicBezTo>
                  <a:cubicBezTo>
                    <a:pt x="305" y="36"/>
                    <a:pt x="286" y="50"/>
                    <a:pt x="268" y="65"/>
                  </a:cubicBezTo>
                  <a:cubicBezTo>
                    <a:pt x="265" y="68"/>
                    <a:pt x="268" y="71"/>
                    <a:pt x="271" y="70"/>
                  </a:cubicBezTo>
                  <a:cubicBezTo>
                    <a:pt x="295" y="59"/>
                    <a:pt x="314" y="41"/>
                    <a:pt x="332" y="23"/>
                  </a:cubicBezTo>
                  <a:cubicBezTo>
                    <a:pt x="334" y="21"/>
                    <a:pt x="332" y="17"/>
                    <a:pt x="329" y="18"/>
                  </a:cubicBezTo>
                  <a:cubicBezTo>
                    <a:pt x="310" y="22"/>
                    <a:pt x="289" y="36"/>
                    <a:pt x="277" y="52"/>
                  </a:cubicBezTo>
                  <a:cubicBezTo>
                    <a:pt x="276" y="54"/>
                    <a:pt x="278" y="57"/>
                    <a:pt x="281" y="56"/>
                  </a:cubicBezTo>
                  <a:cubicBezTo>
                    <a:pt x="306" y="48"/>
                    <a:pt x="332" y="36"/>
                    <a:pt x="352" y="16"/>
                  </a:cubicBezTo>
                  <a:cubicBezTo>
                    <a:pt x="354" y="14"/>
                    <a:pt x="350" y="10"/>
                    <a:pt x="348" y="12"/>
                  </a:cubicBezTo>
                  <a:cubicBezTo>
                    <a:pt x="331" y="26"/>
                    <a:pt x="312" y="38"/>
                    <a:pt x="299" y="57"/>
                  </a:cubicBezTo>
                  <a:cubicBezTo>
                    <a:pt x="297" y="59"/>
                    <a:pt x="299" y="61"/>
                    <a:pt x="301" y="61"/>
                  </a:cubicBezTo>
                  <a:cubicBezTo>
                    <a:pt x="329" y="64"/>
                    <a:pt x="354" y="35"/>
                    <a:pt x="374" y="20"/>
                  </a:cubicBezTo>
                  <a:cubicBezTo>
                    <a:pt x="377" y="18"/>
                    <a:pt x="373" y="14"/>
                    <a:pt x="370" y="16"/>
                  </a:cubicBezTo>
                  <a:cubicBezTo>
                    <a:pt x="346" y="27"/>
                    <a:pt x="323" y="42"/>
                    <a:pt x="303" y="60"/>
                  </a:cubicBezTo>
                  <a:cubicBezTo>
                    <a:pt x="301" y="62"/>
                    <a:pt x="303" y="65"/>
                    <a:pt x="306" y="64"/>
                  </a:cubicBezTo>
                  <a:cubicBezTo>
                    <a:pt x="338" y="54"/>
                    <a:pt x="359" y="24"/>
                    <a:pt x="390" y="11"/>
                  </a:cubicBezTo>
                  <a:cubicBezTo>
                    <a:pt x="389" y="10"/>
                    <a:pt x="388" y="9"/>
                    <a:pt x="387" y="7"/>
                  </a:cubicBezTo>
                  <a:cubicBezTo>
                    <a:pt x="368" y="33"/>
                    <a:pt x="337" y="45"/>
                    <a:pt x="313" y="64"/>
                  </a:cubicBezTo>
                  <a:cubicBezTo>
                    <a:pt x="311" y="66"/>
                    <a:pt x="314" y="70"/>
                    <a:pt x="317" y="69"/>
                  </a:cubicBezTo>
                  <a:cubicBezTo>
                    <a:pt x="340" y="57"/>
                    <a:pt x="357" y="37"/>
                    <a:pt x="380" y="25"/>
                  </a:cubicBezTo>
                  <a:cubicBezTo>
                    <a:pt x="379" y="23"/>
                    <a:pt x="378" y="22"/>
                    <a:pt x="377" y="20"/>
                  </a:cubicBezTo>
                  <a:cubicBezTo>
                    <a:pt x="358" y="35"/>
                    <a:pt x="335" y="48"/>
                    <a:pt x="323" y="70"/>
                  </a:cubicBezTo>
                  <a:cubicBezTo>
                    <a:pt x="321" y="73"/>
                    <a:pt x="326" y="76"/>
                    <a:pt x="328" y="72"/>
                  </a:cubicBezTo>
                  <a:cubicBezTo>
                    <a:pt x="339" y="52"/>
                    <a:pt x="362" y="39"/>
                    <a:pt x="380" y="25"/>
                  </a:cubicBezTo>
                  <a:cubicBezTo>
                    <a:pt x="383" y="23"/>
                    <a:pt x="380" y="19"/>
                    <a:pt x="377" y="20"/>
                  </a:cubicBezTo>
                  <a:cubicBezTo>
                    <a:pt x="354" y="32"/>
                    <a:pt x="337" y="52"/>
                    <a:pt x="314" y="64"/>
                  </a:cubicBezTo>
                  <a:cubicBezTo>
                    <a:pt x="315" y="65"/>
                    <a:pt x="316" y="67"/>
                    <a:pt x="317" y="68"/>
                  </a:cubicBezTo>
                  <a:cubicBezTo>
                    <a:pt x="342" y="48"/>
                    <a:pt x="373" y="36"/>
                    <a:pt x="392" y="10"/>
                  </a:cubicBezTo>
                  <a:cubicBezTo>
                    <a:pt x="393" y="8"/>
                    <a:pt x="391" y="5"/>
                    <a:pt x="389" y="6"/>
                  </a:cubicBezTo>
                  <a:cubicBezTo>
                    <a:pt x="358" y="19"/>
                    <a:pt x="337" y="49"/>
                    <a:pt x="304" y="59"/>
                  </a:cubicBezTo>
                  <a:cubicBezTo>
                    <a:pt x="305" y="61"/>
                    <a:pt x="306" y="62"/>
                    <a:pt x="307" y="64"/>
                  </a:cubicBezTo>
                  <a:cubicBezTo>
                    <a:pt x="327" y="46"/>
                    <a:pt x="349" y="32"/>
                    <a:pt x="373" y="20"/>
                  </a:cubicBezTo>
                  <a:cubicBezTo>
                    <a:pt x="372" y="19"/>
                    <a:pt x="371" y="17"/>
                    <a:pt x="370" y="16"/>
                  </a:cubicBezTo>
                  <a:cubicBezTo>
                    <a:pt x="352" y="30"/>
                    <a:pt x="327" y="58"/>
                    <a:pt x="301" y="55"/>
                  </a:cubicBezTo>
                  <a:cubicBezTo>
                    <a:pt x="302" y="57"/>
                    <a:pt x="303" y="58"/>
                    <a:pt x="304" y="59"/>
                  </a:cubicBezTo>
                  <a:cubicBezTo>
                    <a:pt x="316" y="42"/>
                    <a:pt x="335" y="30"/>
                    <a:pt x="352" y="16"/>
                  </a:cubicBezTo>
                  <a:cubicBezTo>
                    <a:pt x="350" y="15"/>
                    <a:pt x="349" y="14"/>
                    <a:pt x="348" y="12"/>
                  </a:cubicBezTo>
                  <a:cubicBezTo>
                    <a:pt x="329" y="31"/>
                    <a:pt x="304" y="43"/>
                    <a:pt x="279" y="51"/>
                  </a:cubicBezTo>
                  <a:cubicBezTo>
                    <a:pt x="280" y="52"/>
                    <a:pt x="281" y="53"/>
                    <a:pt x="282" y="55"/>
                  </a:cubicBezTo>
                  <a:cubicBezTo>
                    <a:pt x="293" y="41"/>
                    <a:pt x="314" y="28"/>
                    <a:pt x="331" y="24"/>
                  </a:cubicBezTo>
                  <a:cubicBezTo>
                    <a:pt x="330" y="22"/>
                    <a:pt x="329" y="20"/>
                    <a:pt x="328" y="19"/>
                  </a:cubicBezTo>
                  <a:cubicBezTo>
                    <a:pt x="311" y="37"/>
                    <a:pt x="292" y="55"/>
                    <a:pt x="268" y="65"/>
                  </a:cubicBezTo>
                  <a:cubicBezTo>
                    <a:pt x="269" y="66"/>
                    <a:pt x="270" y="68"/>
                    <a:pt x="272" y="69"/>
                  </a:cubicBezTo>
                  <a:cubicBezTo>
                    <a:pt x="289" y="55"/>
                    <a:pt x="308" y="42"/>
                    <a:pt x="329" y="34"/>
                  </a:cubicBezTo>
                  <a:cubicBezTo>
                    <a:pt x="328" y="32"/>
                    <a:pt x="327" y="30"/>
                    <a:pt x="327" y="29"/>
                  </a:cubicBezTo>
                  <a:cubicBezTo>
                    <a:pt x="294" y="50"/>
                    <a:pt x="270" y="81"/>
                    <a:pt x="237" y="102"/>
                  </a:cubicBezTo>
                  <a:cubicBezTo>
                    <a:pt x="239" y="104"/>
                    <a:pt x="240" y="105"/>
                    <a:pt x="241" y="106"/>
                  </a:cubicBezTo>
                  <a:cubicBezTo>
                    <a:pt x="256" y="93"/>
                    <a:pt x="274" y="83"/>
                    <a:pt x="290" y="71"/>
                  </a:cubicBezTo>
                  <a:cubicBezTo>
                    <a:pt x="304" y="61"/>
                    <a:pt x="315" y="46"/>
                    <a:pt x="331" y="39"/>
                  </a:cubicBezTo>
                  <a:cubicBezTo>
                    <a:pt x="330" y="38"/>
                    <a:pt x="328" y="37"/>
                    <a:pt x="327" y="36"/>
                  </a:cubicBezTo>
                  <a:cubicBezTo>
                    <a:pt x="324" y="57"/>
                    <a:pt x="303" y="72"/>
                    <a:pt x="288" y="84"/>
                  </a:cubicBezTo>
                  <a:cubicBezTo>
                    <a:pt x="267" y="99"/>
                    <a:pt x="247" y="113"/>
                    <a:pt x="224" y="125"/>
                  </a:cubicBezTo>
                  <a:cubicBezTo>
                    <a:pt x="226" y="127"/>
                    <a:pt x="227" y="128"/>
                    <a:pt x="228" y="130"/>
                  </a:cubicBezTo>
                  <a:cubicBezTo>
                    <a:pt x="250" y="107"/>
                    <a:pt x="281" y="96"/>
                    <a:pt x="307" y="78"/>
                  </a:cubicBezTo>
                  <a:cubicBezTo>
                    <a:pt x="310" y="76"/>
                    <a:pt x="308" y="72"/>
                    <a:pt x="304" y="73"/>
                  </a:cubicBezTo>
                  <a:cubicBezTo>
                    <a:pt x="273" y="88"/>
                    <a:pt x="252" y="119"/>
                    <a:pt x="229" y="144"/>
                  </a:cubicBezTo>
                  <a:cubicBezTo>
                    <a:pt x="205" y="170"/>
                    <a:pt x="182" y="203"/>
                    <a:pt x="149" y="217"/>
                  </a:cubicBezTo>
                  <a:cubicBezTo>
                    <a:pt x="150" y="219"/>
                    <a:pt x="151" y="220"/>
                    <a:pt x="152" y="222"/>
                  </a:cubicBezTo>
                  <a:cubicBezTo>
                    <a:pt x="183" y="185"/>
                    <a:pt x="224" y="159"/>
                    <a:pt x="257" y="123"/>
                  </a:cubicBezTo>
                  <a:cubicBezTo>
                    <a:pt x="259" y="121"/>
                    <a:pt x="256" y="117"/>
                    <a:pt x="253" y="119"/>
                  </a:cubicBezTo>
                  <a:cubicBezTo>
                    <a:pt x="214" y="147"/>
                    <a:pt x="187" y="189"/>
                    <a:pt x="148" y="218"/>
                  </a:cubicBezTo>
                  <a:cubicBezTo>
                    <a:pt x="149" y="220"/>
                    <a:pt x="151" y="221"/>
                    <a:pt x="152" y="223"/>
                  </a:cubicBezTo>
                  <a:cubicBezTo>
                    <a:pt x="169" y="200"/>
                    <a:pt x="187" y="177"/>
                    <a:pt x="207" y="157"/>
                  </a:cubicBezTo>
                  <a:cubicBezTo>
                    <a:pt x="224" y="139"/>
                    <a:pt x="247" y="128"/>
                    <a:pt x="265" y="110"/>
                  </a:cubicBezTo>
                  <a:cubicBezTo>
                    <a:pt x="267" y="108"/>
                    <a:pt x="265" y="105"/>
                    <a:pt x="262" y="105"/>
                  </a:cubicBezTo>
                  <a:cubicBezTo>
                    <a:pt x="239" y="110"/>
                    <a:pt x="224" y="134"/>
                    <a:pt x="208" y="150"/>
                  </a:cubicBezTo>
                  <a:cubicBezTo>
                    <a:pt x="190" y="168"/>
                    <a:pt x="169" y="192"/>
                    <a:pt x="142" y="197"/>
                  </a:cubicBezTo>
                  <a:cubicBezTo>
                    <a:pt x="143" y="198"/>
                    <a:pt x="145" y="199"/>
                    <a:pt x="146" y="201"/>
                  </a:cubicBezTo>
                  <a:cubicBezTo>
                    <a:pt x="164" y="158"/>
                    <a:pt x="200" y="123"/>
                    <a:pt x="236" y="94"/>
                  </a:cubicBezTo>
                  <a:cubicBezTo>
                    <a:pt x="235" y="93"/>
                    <a:pt x="234" y="92"/>
                    <a:pt x="232" y="90"/>
                  </a:cubicBezTo>
                  <a:cubicBezTo>
                    <a:pt x="195" y="137"/>
                    <a:pt x="148" y="174"/>
                    <a:pt x="107" y="218"/>
                  </a:cubicBezTo>
                  <a:cubicBezTo>
                    <a:pt x="105" y="220"/>
                    <a:pt x="107" y="224"/>
                    <a:pt x="110" y="222"/>
                  </a:cubicBezTo>
                  <a:cubicBezTo>
                    <a:pt x="135" y="208"/>
                    <a:pt x="156" y="190"/>
                    <a:pt x="179" y="173"/>
                  </a:cubicBezTo>
                  <a:cubicBezTo>
                    <a:pt x="196" y="159"/>
                    <a:pt x="215" y="145"/>
                    <a:pt x="226" y="125"/>
                  </a:cubicBezTo>
                  <a:cubicBezTo>
                    <a:pt x="228" y="123"/>
                    <a:pt x="226" y="121"/>
                    <a:pt x="223" y="121"/>
                  </a:cubicBezTo>
                  <a:cubicBezTo>
                    <a:pt x="197" y="128"/>
                    <a:pt x="177" y="149"/>
                    <a:pt x="157" y="167"/>
                  </a:cubicBezTo>
                  <a:cubicBezTo>
                    <a:pt x="133" y="189"/>
                    <a:pt x="113" y="215"/>
                    <a:pt x="91" y="239"/>
                  </a:cubicBezTo>
                  <a:cubicBezTo>
                    <a:pt x="92" y="240"/>
                    <a:pt x="94" y="242"/>
                    <a:pt x="95" y="243"/>
                  </a:cubicBezTo>
                  <a:cubicBezTo>
                    <a:pt x="152" y="173"/>
                    <a:pt x="226" y="120"/>
                    <a:pt x="288" y="56"/>
                  </a:cubicBezTo>
                  <a:cubicBezTo>
                    <a:pt x="291" y="54"/>
                    <a:pt x="288" y="50"/>
                    <a:pt x="285" y="52"/>
                  </a:cubicBezTo>
                  <a:cubicBezTo>
                    <a:pt x="247" y="70"/>
                    <a:pt x="214" y="99"/>
                    <a:pt x="179" y="122"/>
                  </a:cubicBezTo>
                  <a:cubicBezTo>
                    <a:pt x="142" y="148"/>
                    <a:pt x="106" y="175"/>
                    <a:pt x="69" y="201"/>
                  </a:cubicBezTo>
                  <a:cubicBezTo>
                    <a:pt x="70" y="203"/>
                    <a:pt x="71" y="204"/>
                    <a:pt x="73" y="206"/>
                  </a:cubicBezTo>
                  <a:cubicBezTo>
                    <a:pt x="105" y="172"/>
                    <a:pt x="141" y="142"/>
                    <a:pt x="177" y="114"/>
                  </a:cubicBezTo>
                  <a:cubicBezTo>
                    <a:pt x="195" y="99"/>
                    <a:pt x="214" y="86"/>
                    <a:pt x="232" y="72"/>
                  </a:cubicBezTo>
                  <a:cubicBezTo>
                    <a:pt x="251" y="58"/>
                    <a:pt x="270" y="44"/>
                    <a:pt x="292" y="36"/>
                  </a:cubicBezTo>
                  <a:cubicBezTo>
                    <a:pt x="291" y="34"/>
                    <a:pt x="290" y="32"/>
                    <a:pt x="290" y="30"/>
                  </a:cubicBezTo>
                  <a:cubicBezTo>
                    <a:pt x="261" y="45"/>
                    <a:pt x="234" y="63"/>
                    <a:pt x="209" y="83"/>
                  </a:cubicBezTo>
                  <a:cubicBezTo>
                    <a:pt x="186" y="100"/>
                    <a:pt x="162" y="115"/>
                    <a:pt x="144" y="138"/>
                  </a:cubicBezTo>
                  <a:cubicBezTo>
                    <a:pt x="142" y="141"/>
                    <a:pt x="145" y="144"/>
                    <a:pt x="148" y="142"/>
                  </a:cubicBezTo>
                  <a:cubicBezTo>
                    <a:pt x="190" y="103"/>
                    <a:pt x="236" y="69"/>
                    <a:pt x="283" y="36"/>
                  </a:cubicBezTo>
                  <a:cubicBezTo>
                    <a:pt x="286" y="34"/>
                    <a:pt x="284" y="30"/>
                    <a:pt x="280" y="31"/>
                  </a:cubicBezTo>
                  <a:cubicBezTo>
                    <a:pt x="253" y="43"/>
                    <a:pt x="230" y="62"/>
                    <a:pt x="205" y="80"/>
                  </a:cubicBezTo>
                  <a:cubicBezTo>
                    <a:pt x="181" y="97"/>
                    <a:pt x="154" y="110"/>
                    <a:pt x="132" y="129"/>
                  </a:cubicBezTo>
                  <a:cubicBezTo>
                    <a:pt x="133" y="131"/>
                    <a:pt x="135" y="132"/>
                    <a:pt x="136" y="133"/>
                  </a:cubicBezTo>
                  <a:cubicBezTo>
                    <a:pt x="161" y="112"/>
                    <a:pt x="188" y="93"/>
                    <a:pt x="215" y="75"/>
                  </a:cubicBezTo>
                  <a:cubicBezTo>
                    <a:pt x="226" y="67"/>
                    <a:pt x="238" y="59"/>
                    <a:pt x="249" y="52"/>
                  </a:cubicBezTo>
                  <a:cubicBezTo>
                    <a:pt x="260" y="45"/>
                    <a:pt x="270" y="38"/>
                    <a:pt x="279" y="28"/>
                  </a:cubicBezTo>
                  <a:cubicBezTo>
                    <a:pt x="281" y="26"/>
                    <a:pt x="279" y="23"/>
                    <a:pt x="276" y="24"/>
                  </a:cubicBezTo>
                  <a:cubicBezTo>
                    <a:pt x="261" y="26"/>
                    <a:pt x="248" y="35"/>
                    <a:pt x="234" y="43"/>
                  </a:cubicBezTo>
                  <a:cubicBezTo>
                    <a:pt x="221" y="51"/>
                    <a:pt x="203" y="62"/>
                    <a:pt x="187" y="58"/>
                  </a:cubicBezTo>
                  <a:cubicBezTo>
                    <a:pt x="187" y="59"/>
                    <a:pt x="188" y="60"/>
                    <a:pt x="189" y="62"/>
                  </a:cubicBezTo>
                  <a:cubicBezTo>
                    <a:pt x="196" y="38"/>
                    <a:pt x="223" y="17"/>
                    <a:pt x="246" y="13"/>
                  </a:cubicBezTo>
                  <a:cubicBezTo>
                    <a:pt x="245" y="12"/>
                    <a:pt x="245" y="10"/>
                    <a:pt x="244" y="8"/>
                  </a:cubicBezTo>
                  <a:cubicBezTo>
                    <a:pt x="236" y="12"/>
                    <a:pt x="228" y="15"/>
                    <a:pt x="220" y="16"/>
                  </a:cubicBezTo>
                  <a:cubicBezTo>
                    <a:pt x="216" y="17"/>
                    <a:pt x="217" y="22"/>
                    <a:pt x="220" y="22"/>
                  </a:cubicBezTo>
                  <a:cubicBezTo>
                    <a:pt x="244" y="19"/>
                    <a:pt x="269" y="12"/>
                    <a:pt x="293" y="19"/>
                  </a:cubicBezTo>
                  <a:cubicBezTo>
                    <a:pt x="293" y="17"/>
                    <a:pt x="293" y="15"/>
                    <a:pt x="292" y="14"/>
                  </a:cubicBezTo>
                  <a:cubicBezTo>
                    <a:pt x="282" y="19"/>
                    <a:pt x="270" y="20"/>
                    <a:pt x="258" y="19"/>
                  </a:cubicBezTo>
                  <a:cubicBezTo>
                    <a:pt x="259" y="21"/>
                    <a:pt x="259" y="23"/>
                    <a:pt x="259" y="24"/>
                  </a:cubicBezTo>
                  <a:cubicBezTo>
                    <a:pt x="270" y="21"/>
                    <a:pt x="286" y="13"/>
                    <a:pt x="297" y="19"/>
                  </a:cubicBezTo>
                  <a:cubicBezTo>
                    <a:pt x="297" y="17"/>
                    <a:pt x="297" y="15"/>
                    <a:pt x="297" y="14"/>
                  </a:cubicBezTo>
                  <a:cubicBezTo>
                    <a:pt x="291" y="17"/>
                    <a:pt x="285" y="18"/>
                    <a:pt x="279" y="19"/>
                  </a:cubicBezTo>
                  <a:cubicBezTo>
                    <a:pt x="279" y="21"/>
                    <a:pt x="279" y="23"/>
                    <a:pt x="280" y="24"/>
                  </a:cubicBezTo>
                  <a:cubicBezTo>
                    <a:pt x="293" y="21"/>
                    <a:pt x="306" y="16"/>
                    <a:pt x="320" y="17"/>
                  </a:cubicBezTo>
                  <a:cubicBezTo>
                    <a:pt x="319" y="15"/>
                    <a:pt x="319" y="14"/>
                    <a:pt x="318" y="12"/>
                  </a:cubicBezTo>
                  <a:cubicBezTo>
                    <a:pt x="305" y="19"/>
                    <a:pt x="291" y="24"/>
                    <a:pt x="276" y="26"/>
                  </a:cubicBezTo>
                  <a:cubicBezTo>
                    <a:pt x="277" y="28"/>
                    <a:pt x="278" y="30"/>
                    <a:pt x="278" y="32"/>
                  </a:cubicBezTo>
                  <a:cubicBezTo>
                    <a:pt x="289" y="27"/>
                    <a:pt x="300" y="22"/>
                    <a:pt x="312" y="25"/>
                  </a:cubicBezTo>
                  <a:cubicBezTo>
                    <a:pt x="311" y="24"/>
                    <a:pt x="311" y="22"/>
                    <a:pt x="310" y="21"/>
                  </a:cubicBezTo>
                  <a:cubicBezTo>
                    <a:pt x="300" y="33"/>
                    <a:pt x="280" y="42"/>
                    <a:pt x="264" y="42"/>
                  </a:cubicBezTo>
                  <a:cubicBezTo>
                    <a:pt x="265" y="44"/>
                    <a:pt x="265" y="45"/>
                    <a:pt x="266" y="47"/>
                  </a:cubicBezTo>
                  <a:cubicBezTo>
                    <a:pt x="281" y="34"/>
                    <a:pt x="302" y="29"/>
                    <a:pt x="321" y="24"/>
                  </a:cubicBezTo>
                  <a:cubicBezTo>
                    <a:pt x="321" y="23"/>
                    <a:pt x="320" y="21"/>
                    <a:pt x="319" y="20"/>
                  </a:cubicBezTo>
                  <a:cubicBezTo>
                    <a:pt x="287" y="45"/>
                    <a:pt x="258" y="76"/>
                    <a:pt x="221" y="93"/>
                  </a:cubicBezTo>
                  <a:cubicBezTo>
                    <a:pt x="222" y="94"/>
                    <a:pt x="223" y="96"/>
                    <a:pt x="224" y="97"/>
                  </a:cubicBezTo>
                  <a:cubicBezTo>
                    <a:pt x="246" y="75"/>
                    <a:pt x="272" y="48"/>
                    <a:pt x="303" y="39"/>
                  </a:cubicBezTo>
                  <a:cubicBezTo>
                    <a:pt x="302" y="38"/>
                    <a:pt x="301" y="36"/>
                    <a:pt x="301" y="34"/>
                  </a:cubicBezTo>
                  <a:cubicBezTo>
                    <a:pt x="264" y="57"/>
                    <a:pt x="228" y="80"/>
                    <a:pt x="198" y="112"/>
                  </a:cubicBezTo>
                  <a:cubicBezTo>
                    <a:pt x="172" y="140"/>
                    <a:pt x="153" y="180"/>
                    <a:pt x="119" y="200"/>
                  </a:cubicBezTo>
                  <a:cubicBezTo>
                    <a:pt x="121" y="201"/>
                    <a:pt x="122" y="202"/>
                    <a:pt x="123" y="204"/>
                  </a:cubicBezTo>
                  <a:cubicBezTo>
                    <a:pt x="146" y="163"/>
                    <a:pt x="184" y="132"/>
                    <a:pt x="222" y="107"/>
                  </a:cubicBezTo>
                  <a:cubicBezTo>
                    <a:pt x="235" y="98"/>
                    <a:pt x="249" y="89"/>
                    <a:pt x="262" y="81"/>
                  </a:cubicBezTo>
                  <a:cubicBezTo>
                    <a:pt x="275" y="73"/>
                    <a:pt x="294" y="60"/>
                    <a:pt x="311" y="64"/>
                  </a:cubicBezTo>
                  <a:cubicBezTo>
                    <a:pt x="310" y="63"/>
                    <a:pt x="310" y="62"/>
                    <a:pt x="309" y="60"/>
                  </a:cubicBezTo>
                  <a:cubicBezTo>
                    <a:pt x="304" y="69"/>
                    <a:pt x="294" y="75"/>
                    <a:pt x="285" y="80"/>
                  </a:cubicBezTo>
                  <a:cubicBezTo>
                    <a:pt x="277" y="86"/>
                    <a:pt x="269" y="91"/>
                    <a:pt x="261" y="96"/>
                  </a:cubicBezTo>
                  <a:cubicBezTo>
                    <a:pt x="245" y="106"/>
                    <a:pt x="229" y="117"/>
                    <a:pt x="215" y="129"/>
                  </a:cubicBezTo>
                  <a:cubicBezTo>
                    <a:pt x="186" y="155"/>
                    <a:pt x="162" y="186"/>
                    <a:pt x="131" y="208"/>
                  </a:cubicBezTo>
                  <a:cubicBezTo>
                    <a:pt x="132" y="209"/>
                    <a:pt x="133" y="211"/>
                    <a:pt x="134" y="212"/>
                  </a:cubicBezTo>
                  <a:cubicBezTo>
                    <a:pt x="155" y="187"/>
                    <a:pt x="178" y="164"/>
                    <a:pt x="202" y="142"/>
                  </a:cubicBezTo>
                  <a:cubicBezTo>
                    <a:pt x="225" y="121"/>
                    <a:pt x="252" y="108"/>
                    <a:pt x="276" y="89"/>
                  </a:cubicBezTo>
                  <a:cubicBezTo>
                    <a:pt x="279" y="87"/>
                    <a:pt x="276" y="83"/>
                    <a:pt x="273" y="84"/>
                  </a:cubicBezTo>
                  <a:cubicBezTo>
                    <a:pt x="234" y="96"/>
                    <a:pt x="206" y="132"/>
                    <a:pt x="180" y="162"/>
                  </a:cubicBezTo>
                  <a:cubicBezTo>
                    <a:pt x="145" y="201"/>
                    <a:pt x="107" y="238"/>
                    <a:pt x="76" y="281"/>
                  </a:cubicBezTo>
                  <a:cubicBezTo>
                    <a:pt x="74" y="283"/>
                    <a:pt x="78" y="286"/>
                    <a:pt x="80" y="284"/>
                  </a:cubicBezTo>
                  <a:cubicBezTo>
                    <a:pt x="109" y="256"/>
                    <a:pt x="138" y="228"/>
                    <a:pt x="169" y="201"/>
                  </a:cubicBezTo>
                  <a:cubicBezTo>
                    <a:pt x="195" y="179"/>
                    <a:pt x="228" y="160"/>
                    <a:pt x="250" y="133"/>
                  </a:cubicBezTo>
                  <a:cubicBezTo>
                    <a:pt x="252" y="130"/>
                    <a:pt x="250" y="127"/>
                    <a:pt x="247" y="128"/>
                  </a:cubicBezTo>
                  <a:cubicBezTo>
                    <a:pt x="208" y="137"/>
                    <a:pt x="176" y="165"/>
                    <a:pt x="147" y="192"/>
                  </a:cubicBezTo>
                  <a:cubicBezTo>
                    <a:pt x="134" y="204"/>
                    <a:pt x="122" y="216"/>
                    <a:pt x="110" y="229"/>
                  </a:cubicBezTo>
                  <a:cubicBezTo>
                    <a:pt x="98" y="243"/>
                    <a:pt x="84" y="260"/>
                    <a:pt x="65" y="263"/>
                  </a:cubicBezTo>
                  <a:cubicBezTo>
                    <a:pt x="66" y="264"/>
                    <a:pt x="68" y="265"/>
                    <a:pt x="69" y="266"/>
                  </a:cubicBezTo>
                  <a:cubicBezTo>
                    <a:pt x="70" y="257"/>
                    <a:pt x="81" y="249"/>
                    <a:pt x="87" y="244"/>
                  </a:cubicBezTo>
                  <a:cubicBezTo>
                    <a:pt x="95" y="238"/>
                    <a:pt x="103" y="231"/>
                    <a:pt x="111" y="224"/>
                  </a:cubicBezTo>
                  <a:cubicBezTo>
                    <a:pt x="130" y="208"/>
                    <a:pt x="151" y="192"/>
                    <a:pt x="170" y="176"/>
                  </a:cubicBezTo>
                  <a:cubicBezTo>
                    <a:pt x="190" y="160"/>
                    <a:pt x="210" y="142"/>
                    <a:pt x="231" y="127"/>
                  </a:cubicBezTo>
                  <a:cubicBezTo>
                    <a:pt x="240" y="121"/>
                    <a:pt x="248" y="115"/>
                    <a:pt x="258" y="110"/>
                  </a:cubicBezTo>
                  <a:cubicBezTo>
                    <a:pt x="265" y="106"/>
                    <a:pt x="272" y="102"/>
                    <a:pt x="276" y="95"/>
                  </a:cubicBezTo>
                  <a:cubicBezTo>
                    <a:pt x="277" y="93"/>
                    <a:pt x="275" y="90"/>
                    <a:pt x="273" y="90"/>
                  </a:cubicBezTo>
                  <a:cubicBezTo>
                    <a:pt x="231" y="91"/>
                    <a:pt x="191" y="121"/>
                    <a:pt x="160" y="147"/>
                  </a:cubicBezTo>
                  <a:cubicBezTo>
                    <a:pt x="124" y="177"/>
                    <a:pt x="87" y="213"/>
                    <a:pt x="68" y="256"/>
                  </a:cubicBezTo>
                  <a:cubicBezTo>
                    <a:pt x="67" y="260"/>
                    <a:pt x="71" y="262"/>
                    <a:pt x="73" y="259"/>
                  </a:cubicBezTo>
                  <a:cubicBezTo>
                    <a:pt x="101" y="217"/>
                    <a:pt x="135" y="179"/>
                    <a:pt x="171" y="142"/>
                  </a:cubicBezTo>
                  <a:cubicBezTo>
                    <a:pt x="205" y="108"/>
                    <a:pt x="239" y="72"/>
                    <a:pt x="282" y="48"/>
                  </a:cubicBezTo>
                  <a:cubicBezTo>
                    <a:pt x="281" y="47"/>
                    <a:pt x="280" y="45"/>
                    <a:pt x="279" y="44"/>
                  </a:cubicBezTo>
                  <a:cubicBezTo>
                    <a:pt x="249" y="76"/>
                    <a:pt x="211" y="98"/>
                    <a:pt x="177" y="124"/>
                  </a:cubicBezTo>
                  <a:cubicBezTo>
                    <a:pt x="141" y="152"/>
                    <a:pt x="111" y="186"/>
                    <a:pt x="83" y="221"/>
                  </a:cubicBezTo>
                  <a:cubicBezTo>
                    <a:pt x="84" y="223"/>
                    <a:pt x="86" y="224"/>
                    <a:pt x="87" y="225"/>
                  </a:cubicBezTo>
                  <a:cubicBezTo>
                    <a:pt x="113" y="188"/>
                    <a:pt x="146" y="157"/>
                    <a:pt x="178" y="126"/>
                  </a:cubicBezTo>
                  <a:cubicBezTo>
                    <a:pt x="212" y="94"/>
                    <a:pt x="243" y="59"/>
                    <a:pt x="277" y="27"/>
                  </a:cubicBezTo>
                  <a:cubicBezTo>
                    <a:pt x="280" y="25"/>
                    <a:pt x="276" y="21"/>
                    <a:pt x="273" y="23"/>
                  </a:cubicBezTo>
                  <a:cubicBezTo>
                    <a:pt x="208" y="80"/>
                    <a:pt x="123" y="123"/>
                    <a:pt x="83" y="203"/>
                  </a:cubicBezTo>
                  <a:cubicBezTo>
                    <a:pt x="81" y="207"/>
                    <a:pt x="86" y="209"/>
                    <a:pt x="88" y="206"/>
                  </a:cubicBezTo>
                  <a:cubicBezTo>
                    <a:pt x="137" y="136"/>
                    <a:pt x="198" y="74"/>
                    <a:pt x="268" y="24"/>
                  </a:cubicBezTo>
                  <a:cubicBezTo>
                    <a:pt x="271" y="22"/>
                    <a:pt x="269" y="18"/>
                    <a:pt x="266" y="19"/>
                  </a:cubicBezTo>
                  <a:cubicBezTo>
                    <a:pt x="225" y="34"/>
                    <a:pt x="193" y="63"/>
                    <a:pt x="161" y="91"/>
                  </a:cubicBezTo>
                  <a:cubicBezTo>
                    <a:pt x="136" y="112"/>
                    <a:pt x="103" y="136"/>
                    <a:pt x="97" y="171"/>
                  </a:cubicBezTo>
                  <a:cubicBezTo>
                    <a:pt x="96" y="173"/>
                    <a:pt x="99" y="175"/>
                    <a:pt x="101" y="173"/>
                  </a:cubicBezTo>
                  <a:cubicBezTo>
                    <a:pt x="131" y="145"/>
                    <a:pt x="154" y="111"/>
                    <a:pt x="182" y="82"/>
                  </a:cubicBezTo>
                  <a:cubicBezTo>
                    <a:pt x="205" y="59"/>
                    <a:pt x="229" y="27"/>
                    <a:pt x="261" y="17"/>
                  </a:cubicBezTo>
                  <a:cubicBezTo>
                    <a:pt x="260" y="15"/>
                    <a:pt x="260" y="14"/>
                    <a:pt x="259" y="12"/>
                  </a:cubicBezTo>
                  <a:cubicBezTo>
                    <a:pt x="202" y="49"/>
                    <a:pt x="154" y="96"/>
                    <a:pt x="104" y="142"/>
                  </a:cubicBezTo>
                  <a:cubicBezTo>
                    <a:pt x="105" y="143"/>
                    <a:pt x="107" y="144"/>
                    <a:pt x="108" y="145"/>
                  </a:cubicBezTo>
                  <a:cubicBezTo>
                    <a:pt x="142" y="93"/>
                    <a:pt x="200" y="64"/>
                    <a:pt x="246" y="25"/>
                  </a:cubicBezTo>
                  <a:cubicBezTo>
                    <a:pt x="248" y="23"/>
                    <a:pt x="245" y="18"/>
                    <a:pt x="242" y="20"/>
                  </a:cubicBezTo>
                  <a:cubicBezTo>
                    <a:pt x="220" y="37"/>
                    <a:pt x="197" y="52"/>
                    <a:pt x="177" y="71"/>
                  </a:cubicBezTo>
                  <a:cubicBezTo>
                    <a:pt x="157" y="89"/>
                    <a:pt x="140" y="111"/>
                    <a:pt x="118" y="127"/>
                  </a:cubicBezTo>
                  <a:cubicBezTo>
                    <a:pt x="120" y="129"/>
                    <a:pt x="121" y="130"/>
                    <a:pt x="122" y="132"/>
                  </a:cubicBezTo>
                  <a:cubicBezTo>
                    <a:pt x="140" y="108"/>
                    <a:pt x="164" y="88"/>
                    <a:pt x="186" y="68"/>
                  </a:cubicBezTo>
                  <a:cubicBezTo>
                    <a:pt x="205" y="51"/>
                    <a:pt x="229" y="35"/>
                    <a:pt x="242" y="13"/>
                  </a:cubicBezTo>
                  <a:cubicBezTo>
                    <a:pt x="243" y="11"/>
                    <a:pt x="242" y="9"/>
                    <a:pt x="240" y="9"/>
                  </a:cubicBezTo>
                  <a:cubicBezTo>
                    <a:pt x="216" y="9"/>
                    <a:pt x="199" y="31"/>
                    <a:pt x="184" y="46"/>
                  </a:cubicBezTo>
                  <a:cubicBezTo>
                    <a:pt x="162" y="68"/>
                    <a:pt x="143" y="93"/>
                    <a:pt x="118" y="109"/>
                  </a:cubicBezTo>
                  <a:cubicBezTo>
                    <a:pt x="119" y="111"/>
                    <a:pt x="120" y="112"/>
                    <a:pt x="121" y="113"/>
                  </a:cubicBezTo>
                  <a:cubicBezTo>
                    <a:pt x="150" y="76"/>
                    <a:pt x="193" y="53"/>
                    <a:pt x="223" y="17"/>
                  </a:cubicBezTo>
                  <a:cubicBezTo>
                    <a:pt x="225" y="15"/>
                    <a:pt x="223" y="12"/>
                    <a:pt x="220" y="12"/>
                  </a:cubicBezTo>
                  <a:cubicBezTo>
                    <a:pt x="177" y="19"/>
                    <a:pt x="156" y="60"/>
                    <a:pt x="118" y="79"/>
                  </a:cubicBezTo>
                  <a:cubicBezTo>
                    <a:pt x="120" y="80"/>
                    <a:pt x="121" y="81"/>
                    <a:pt x="122" y="83"/>
                  </a:cubicBezTo>
                  <a:cubicBezTo>
                    <a:pt x="143" y="55"/>
                    <a:pt x="171" y="31"/>
                    <a:pt x="200" y="14"/>
                  </a:cubicBezTo>
                  <a:cubicBezTo>
                    <a:pt x="199" y="12"/>
                    <a:pt x="198" y="11"/>
                    <a:pt x="197" y="9"/>
                  </a:cubicBezTo>
                  <a:cubicBezTo>
                    <a:pt x="166" y="30"/>
                    <a:pt x="144" y="61"/>
                    <a:pt x="119" y="89"/>
                  </a:cubicBezTo>
                  <a:cubicBezTo>
                    <a:pt x="117" y="92"/>
                    <a:pt x="120" y="96"/>
                    <a:pt x="122" y="94"/>
                  </a:cubicBezTo>
                  <a:cubicBezTo>
                    <a:pt x="153" y="71"/>
                    <a:pt x="181" y="43"/>
                    <a:pt x="213" y="22"/>
                  </a:cubicBezTo>
                  <a:cubicBezTo>
                    <a:pt x="217" y="20"/>
                    <a:pt x="214" y="16"/>
                    <a:pt x="211" y="17"/>
                  </a:cubicBezTo>
                  <a:cubicBezTo>
                    <a:pt x="193" y="26"/>
                    <a:pt x="176" y="36"/>
                    <a:pt x="160" y="49"/>
                  </a:cubicBezTo>
                  <a:cubicBezTo>
                    <a:pt x="154" y="55"/>
                    <a:pt x="147" y="62"/>
                    <a:pt x="142" y="69"/>
                  </a:cubicBezTo>
                  <a:cubicBezTo>
                    <a:pt x="135" y="76"/>
                    <a:pt x="128" y="85"/>
                    <a:pt x="118" y="89"/>
                  </a:cubicBezTo>
                  <a:cubicBezTo>
                    <a:pt x="119" y="90"/>
                    <a:pt x="120" y="92"/>
                    <a:pt x="121" y="93"/>
                  </a:cubicBezTo>
                  <a:cubicBezTo>
                    <a:pt x="147" y="62"/>
                    <a:pt x="183" y="42"/>
                    <a:pt x="208" y="11"/>
                  </a:cubicBezTo>
                  <a:cubicBezTo>
                    <a:pt x="210" y="9"/>
                    <a:pt x="209" y="5"/>
                    <a:pt x="206" y="6"/>
                  </a:cubicBezTo>
                  <a:cubicBezTo>
                    <a:pt x="174" y="16"/>
                    <a:pt x="157" y="47"/>
                    <a:pt x="129" y="62"/>
                  </a:cubicBezTo>
                  <a:cubicBezTo>
                    <a:pt x="130" y="63"/>
                    <a:pt x="131" y="65"/>
                    <a:pt x="133" y="66"/>
                  </a:cubicBezTo>
                  <a:cubicBezTo>
                    <a:pt x="146" y="45"/>
                    <a:pt x="168" y="30"/>
                    <a:pt x="187" y="16"/>
                  </a:cubicBezTo>
                  <a:cubicBezTo>
                    <a:pt x="190" y="14"/>
                    <a:pt x="188" y="9"/>
                    <a:pt x="184" y="11"/>
                  </a:cubicBezTo>
                  <a:cubicBezTo>
                    <a:pt x="166" y="21"/>
                    <a:pt x="154" y="39"/>
                    <a:pt x="135" y="49"/>
                  </a:cubicBezTo>
                  <a:cubicBezTo>
                    <a:pt x="137" y="50"/>
                    <a:pt x="138" y="52"/>
                    <a:pt x="139" y="53"/>
                  </a:cubicBezTo>
                  <a:cubicBezTo>
                    <a:pt x="154" y="34"/>
                    <a:pt x="176" y="23"/>
                    <a:pt x="195" y="9"/>
                  </a:cubicBezTo>
                  <a:cubicBezTo>
                    <a:pt x="198" y="7"/>
                    <a:pt x="195" y="3"/>
                    <a:pt x="192" y="4"/>
                  </a:cubicBezTo>
                  <a:cubicBezTo>
                    <a:pt x="166" y="16"/>
                    <a:pt x="148" y="43"/>
                    <a:pt x="119" y="50"/>
                  </a:cubicBezTo>
                  <a:cubicBezTo>
                    <a:pt x="120" y="51"/>
                    <a:pt x="121" y="52"/>
                    <a:pt x="123" y="53"/>
                  </a:cubicBezTo>
                  <a:cubicBezTo>
                    <a:pt x="130" y="33"/>
                    <a:pt x="152" y="27"/>
                    <a:pt x="169" y="17"/>
                  </a:cubicBezTo>
                  <a:cubicBezTo>
                    <a:pt x="168" y="15"/>
                    <a:pt x="167" y="13"/>
                    <a:pt x="166" y="12"/>
                  </a:cubicBezTo>
                  <a:cubicBezTo>
                    <a:pt x="149" y="25"/>
                    <a:pt x="135" y="48"/>
                    <a:pt x="114" y="54"/>
                  </a:cubicBezTo>
                  <a:cubicBezTo>
                    <a:pt x="114" y="56"/>
                    <a:pt x="115" y="57"/>
                    <a:pt x="116" y="59"/>
                  </a:cubicBezTo>
                  <a:cubicBezTo>
                    <a:pt x="124" y="50"/>
                    <a:pt x="132" y="42"/>
                    <a:pt x="141" y="34"/>
                  </a:cubicBezTo>
                  <a:cubicBezTo>
                    <a:pt x="151" y="27"/>
                    <a:pt x="165" y="15"/>
                    <a:pt x="178" y="20"/>
                  </a:cubicBezTo>
                  <a:cubicBezTo>
                    <a:pt x="177" y="18"/>
                    <a:pt x="177" y="17"/>
                    <a:pt x="176" y="16"/>
                  </a:cubicBezTo>
                  <a:cubicBezTo>
                    <a:pt x="167" y="33"/>
                    <a:pt x="146" y="43"/>
                    <a:pt x="130" y="52"/>
                  </a:cubicBezTo>
                  <a:cubicBezTo>
                    <a:pt x="127" y="53"/>
                    <a:pt x="129" y="58"/>
                    <a:pt x="132" y="57"/>
                  </a:cubicBezTo>
                  <a:cubicBezTo>
                    <a:pt x="133" y="57"/>
                    <a:pt x="135" y="56"/>
                    <a:pt x="137" y="56"/>
                  </a:cubicBezTo>
                  <a:cubicBezTo>
                    <a:pt x="136" y="55"/>
                    <a:pt x="135" y="53"/>
                    <a:pt x="134" y="52"/>
                  </a:cubicBezTo>
                  <a:cubicBezTo>
                    <a:pt x="127" y="69"/>
                    <a:pt x="110" y="80"/>
                    <a:pt x="94" y="91"/>
                  </a:cubicBezTo>
                  <a:cubicBezTo>
                    <a:pt x="95" y="92"/>
                    <a:pt x="96" y="94"/>
                    <a:pt x="97" y="96"/>
                  </a:cubicBezTo>
                  <a:cubicBezTo>
                    <a:pt x="109" y="88"/>
                    <a:pt x="121" y="79"/>
                    <a:pt x="135" y="77"/>
                  </a:cubicBezTo>
                  <a:cubicBezTo>
                    <a:pt x="134" y="75"/>
                    <a:pt x="133" y="73"/>
                    <a:pt x="132" y="72"/>
                  </a:cubicBezTo>
                  <a:cubicBezTo>
                    <a:pt x="98" y="103"/>
                    <a:pt x="65" y="137"/>
                    <a:pt x="31" y="168"/>
                  </a:cubicBezTo>
                  <a:cubicBezTo>
                    <a:pt x="33" y="170"/>
                    <a:pt x="34" y="171"/>
                    <a:pt x="35" y="172"/>
                  </a:cubicBezTo>
                  <a:cubicBezTo>
                    <a:pt x="48" y="160"/>
                    <a:pt x="61" y="148"/>
                    <a:pt x="74" y="137"/>
                  </a:cubicBezTo>
                  <a:cubicBezTo>
                    <a:pt x="80" y="131"/>
                    <a:pt x="86" y="126"/>
                    <a:pt x="92" y="121"/>
                  </a:cubicBezTo>
                  <a:cubicBezTo>
                    <a:pt x="98" y="115"/>
                    <a:pt x="105" y="109"/>
                    <a:pt x="113" y="106"/>
                  </a:cubicBezTo>
                  <a:cubicBezTo>
                    <a:pt x="112" y="105"/>
                    <a:pt x="111" y="103"/>
                    <a:pt x="110" y="102"/>
                  </a:cubicBezTo>
                  <a:cubicBezTo>
                    <a:pt x="84" y="129"/>
                    <a:pt x="47" y="145"/>
                    <a:pt x="24" y="176"/>
                  </a:cubicBezTo>
                  <a:cubicBezTo>
                    <a:pt x="22" y="179"/>
                    <a:pt x="26" y="182"/>
                    <a:pt x="28" y="180"/>
                  </a:cubicBezTo>
                  <a:cubicBezTo>
                    <a:pt x="43" y="164"/>
                    <a:pt x="62" y="138"/>
                    <a:pt x="86" y="138"/>
                  </a:cubicBezTo>
                  <a:cubicBezTo>
                    <a:pt x="85" y="137"/>
                    <a:pt x="85" y="136"/>
                    <a:pt x="84" y="135"/>
                  </a:cubicBezTo>
                  <a:cubicBezTo>
                    <a:pt x="82" y="150"/>
                    <a:pt x="69" y="162"/>
                    <a:pt x="59" y="172"/>
                  </a:cubicBezTo>
                  <a:cubicBezTo>
                    <a:pt x="51" y="182"/>
                    <a:pt x="42" y="192"/>
                    <a:pt x="39" y="204"/>
                  </a:cubicBezTo>
                  <a:cubicBezTo>
                    <a:pt x="39" y="206"/>
                    <a:pt x="40" y="208"/>
                    <a:pt x="42" y="208"/>
                  </a:cubicBezTo>
                  <a:cubicBezTo>
                    <a:pt x="65" y="207"/>
                    <a:pt x="80" y="187"/>
                    <a:pt x="97" y="175"/>
                  </a:cubicBezTo>
                  <a:cubicBezTo>
                    <a:pt x="96" y="173"/>
                    <a:pt x="95" y="172"/>
                    <a:pt x="94" y="170"/>
                  </a:cubicBezTo>
                  <a:cubicBezTo>
                    <a:pt x="76" y="184"/>
                    <a:pt x="58" y="201"/>
                    <a:pt x="35" y="207"/>
                  </a:cubicBezTo>
                  <a:cubicBezTo>
                    <a:pt x="36" y="208"/>
                    <a:pt x="37" y="210"/>
                    <a:pt x="38" y="212"/>
                  </a:cubicBezTo>
                  <a:cubicBezTo>
                    <a:pt x="51" y="195"/>
                    <a:pt x="68" y="178"/>
                    <a:pt x="89" y="173"/>
                  </a:cubicBezTo>
                  <a:cubicBezTo>
                    <a:pt x="88" y="172"/>
                    <a:pt x="87" y="170"/>
                    <a:pt x="86" y="169"/>
                  </a:cubicBezTo>
                  <a:cubicBezTo>
                    <a:pt x="76" y="191"/>
                    <a:pt x="51" y="202"/>
                    <a:pt x="38" y="221"/>
                  </a:cubicBezTo>
                  <a:cubicBezTo>
                    <a:pt x="36" y="224"/>
                    <a:pt x="39" y="226"/>
                    <a:pt x="41" y="225"/>
                  </a:cubicBezTo>
                  <a:cubicBezTo>
                    <a:pt x="62" y="213"/>
                    <a:pt x="79" y="197"/>
                    <a:pt x="101" y="187"/>
                  </a:cubicBezTo>
                  <a:cubicBezTo>
                    <a:pt x="100" y="186"/>
                    <a:pt x="98" y="185"/>
                    <a:pt x="97" y="184"/>
                  </a:cubicBezTo>
                  <a:cubicBezTo>
                    <a:pt x="90" y="201"/>
                    <a:pt x="74" y="214"/>
                    <a:pt x="60" y="225"/>
                  </a:cubicBezTo>
                  <a:cubicBezTo>
                    <a:pt x="46" y="237"/>
                    <a:pt x="30" y="247"/>
                    <a:pt x="19" y="261"/>
                  </a:cubicBezTo>
                  <a:cubicBezTo>
                    <a:pt x="17" y="264"/>
                    <a:pt x="21" y="268"/>
                    <a:pt x="23" y="265"/>
                  </a:cubicBezTo>
                  <a:cubicBezTo>
                    <a:pt x="46" y="244"/>
                    <a:pt x="70" y="214"/>
                    <a:pt x="102" y="208"/>
                  </a:cubicBezTo>
                  <a:cubicBezTo>
                    <a:pt x="101" y="206"/>
                    <a:pt x="100" y="205"/>
                    <a:pt x="99" y="203"/>
                  </a:cubicBezTo>
                  <a:cubicBezTo>
                    <a:pt x="83" y="238"/>
                    <a:pt x="45" y="254"/>
                    <a:pt x="27" y="287"/>
                  </a:cubicBezTo>
                  <a:cubicBezTo>
                    <a:pt x="25" y="290"/>
                    <a:pt x="30" y="293"/>
                    <a:pt x="32" y="290"/>
                  </a:cubicBezTo>
                  <a:cubicBezTo>
                    <a:pt x="44" y="275"/>
                    <a:pt x="55" y="258"/>
                    <a:pt x="73" y="250"/>
                  </a:cubicBezTo>
                  <a:cubicBezTo>
                    <a:pt x="72" y="249"/>
                    <a:pt x="70" y="248"/>
                    <a:pt x="69" y="246"/>
                  </a:cubicBezTo>
                  <a:cubicBezTo>
                    <a:pt x="63" y="259"/>
                    <a:pt x="52" y="268"/>
                    <a:pt x="44" y="280"/>
                  </a:cubicBezTo>
                  <a:cubicBezTo>
                    <a:pt x="42" y="282"/>
                    <a:pt x="46" y="285"/>
                    <a:pt x="48" y="284"/>
                  </a:cubicBezTo>
                  <a:cubicBezTo>
                    <a:pt x="59" y="277"/>
                    <a:pt x="67" y="266"/>
                    <a:pt x="78" y="258"/>
                  </a:cubicBezTo>
                  <a:cubicBezTo>
                    <a:pt x="76" y="257"/>
                    <a:pt x="75" y="256"/>
                    <a:pt x="74" y="255"/>
                  </a:cubicBezTo>
                  <a:cubicBezTo>
                    <a:pt x="63" y="268"/>
                    <a:pt x="50" y="280"/>
                    <a:pt x="38" y="292"/>
                  </a:cubicBezTo>
                  <a:cubicBezTo>
                    <a:pt x="35" y="295"/>
                    <a:pt x="39" y="299"/>
                    <a:pt x="42" y="296"/>
                  </a:cubicBezTo>
                  <a:cubicBezTo>
                    <a:pt x="53" y="286"/>
                    <a:pt x="65" y="277"/>
                    <a:pt x="76" y="267"/>
                  </a:cubicBezTo>
                  <a:cubicBezTo>
                    <a:pt x="75" y="266"/>
                    <a:pt x="73" y="265"/>
                    <a:pt x="72" y="264"/>
                  </a:cubicBezTo>
                  <a:cubicBezTo>
                    <a:pt x="57" y="284"/>
                    <a:pt x="34" y="298"/>
                    <a:pt x="26" y="322"/>
                  </a:cubicBezTo>
                  <a:cubicBezTo>
                    <a:pt x="25" y="325"/>
                    <a:pt x="28" y="327"/>
                    <a:pt x="30" y="325"/>
                  </a:cubicBezTo>
                  <a:cubicBezTo>
                    <a:pt x="42" y="319"/>
                    <a:pt x="51" y="309"/>
                    <a:pt x="63" y="304"/>
                  </a:cubicBezTo>
                  <a:cubicBezTo>
                    <a:pt x="62" y="303"/>
                    <a:pt x="61" y="302"/>
                    <a:pt x="60" y="300"/>
                  </a:cubicBezTo>
                  <a:cubicBezTo>
                    <a:pt x="52" y="314"/>
                    <a:pt x="42" y="326"/>
                    <a:pt x="34" y="339"/>
                  </a:cubicBezTo>
                  <a:cubicBezTo>
                    <a:pt x="32" y="342"/>
                    <a:pt x="36" y="345"/>
                    <a:pt x="38" y="343"/>
                  </a:cubicBezTo>
                  <a:cubicBezTo>
                    <a:pt x="45" y="336"/>
                    <a:pt x="51" y="330"/>
                    <a:pt x="55" y="323"/>
                  </a:cubicBezTo>
                  <a:cubicBezTo>
                    <a:pt x="57" y="320"/>
                    <a:pt x="54" y="317"/>
                    <a:pt x="52" y="319"/>
                  </a:cubicBezTo>
                  <a:cubicBezTo>
                    <a:pt x="37" y="329"/>
                    <a:pt x="25" y="343"/>
                    <a:pt x="14" y="358"/>
                  </a:cubicBezTo>
                  <a:cubicBezTo>
                    <a:pt x="16" y="359"/>
                    <a:pt x="18" y="360"/>
                    <a:pt x="19" y="361"/>
                  </a:cubicBezTo>
                  <a:cubicBezTo>
                    <a:pt x="22" y="357"/>
                    <a:pt x="24" y="353"/>
                    <a:pt x="27" y="349"/>
                  </a:cubicBezTo>
                  <a:cubicBezTo>
                    <a:pt x="29" y="347"/>
                    <a:pt x="24" y="344"/>
                    <a:pt x="22" y="346"/>
                  </a:cubicBezTo>
                  <a:cubicBezTo>
                    <a:pt x="15" y="353"/>
                    <a:pt x="10" y="361"/>
                    <a:pt x="4" y="369"/>
                  </a:cubicBezTo>
                  <a:cubicBezTo>
                    <a:pt x="6" y="370"/>
                    <a:pt x="7" y="370"/>
                    <a:pt x="9" y="371"/>
                  </a:cubicBezTo>
                  <a:cubicBezTo>
                    <a:pt x="11" y="366"/>
                    <a:pt x="13" y="361"/>
                    <a:pt x="15" y="356"/>
                  </a:cubicBezTo>
                  <a:cubicBezTo>
                    <a:pt x="15" y="354"/>
                    <a:pt x="13" y="352"/>
                    <a:pt x="11" y="353"/>
                  </a:cubicBezTo>
                  <a:cubicBezTo>
                    <a:pt x="8" y="354"/>
                    <a:pt x="6" y="356"/>
                    <a:pt x="4" y="357"/>
                  </a:cubicBezTo>
                  <a:cubicBezTo>
                    <a:pt x="5" y="358"/>
                    <a:pt x="7" y="359"/>
                    <a:pt x="8" y="361"/>
                  </a:cubicBezTo>
                  <a:cubicBezTo>
                    <a:pt x="12" y="352"/>
                    <a:pt x="17" y="345"/>
                    <a:pt x="23" y="337"/>
                  </a:cubicBezTo>
                  <a:cubicBezTo>
                    <a:pt x="25" y="335"/>
                    <a:pt x="21" y="332"/>
                    <a:pt x="19" y="334"/>
                  </a:cubicBezTo>
                  <a:cubicBezTo>
                    <a:pt x="13" y="338"/>
                    <a:pt x="9" y="343"/>
                    <a:pt x="3" y="347"/>
                  </a:cubicBezTo>
                  <a:cubicBezTo>
                    <a:pt x="5" y="348"/>
                    <a:pt x="6" y="349"/>
                    <a:pt x="7" y="350"/>
                  </a:cubicBezTo>
                  <a:cubicBezTo>
                    <a:pt x="7" y="337"/>
                    <a:pt x="16" y="326"/>
                    <a:pt x="20" y="314"/>
                  </a:cubicBezTo>
                  <a:cubicBezTo>
                    <a:pt x="21" y="312"/>
                    <a:pt x="18" y="310"/>
                    <a:pt x="16" y="311"/>
                  </a:cubicBezTo>
                  <a:cubicBezTo>
                    <a:pt x="10" y="316"/>
                    <a:pt x="6" y="322"/>
                    <a:pt x="2" y="329"/>
                  </a:cubicBezTo>
                  <a:cubicBezTo>
                    <a:pt x="4" y="330"/>
                    <a:pt x="5" y="331"/>
                    <a:pt x="7" y="332"/>
                  </a:cubicBezTo>
                  <a:cubicBezTo>
                    <a:pt x="13" y="321"/>
                    <a:pt x="18" y="312"/>
                    <a:pt x="20" y="300"/>
                  </a:cubicBezTo>
                  <a:cubicBezTo>
                    <a:pt x="20" y="296"/>
                    <a:pt x="15" y="296"/>
                    <a:pt x="14" y="299"/>
                  </a:cubicBezTo>
                  <a:cubicBezTo>
                    <a:pt x="12" y="303"/>
                    <a:pt x="10" y="307"/>
                    <a:pt x="6" y="310"/>
                  </a:cubicBezTo>
                  <a:cubicBezTo>
                    <a:pt x="8" y="310"/>
                    <a:pt x="10" y="311"/>
                    <a:pt x="11" y="312"/>
                  </a:cubicBezTo>
                  <a:cubicBezTo>
                    <a:pt x="11" y="294"/>
                    <a:pt x="15" y="277"/>
                    <a:pt x="20" y="260"/>
                  </a:cubicBezTo>
                  <a:cubicBezTo>
                    <a:pt x="21" y="257"/>
                    <a:pt x="17" y="255"/>
                    <a:pt x="15" y="258"/>
                  </a:cubicBezTo>
                  <a:cubicBezTo>
                    <a:pt x="14" y="260"/>
                    <a:pt x="13" y="262"/>
                    <a:pt x="12" y="264"/>
                  </a:cubicBezTo>
                  <a:cubicBezTo>
                    <a:pt x="14" y="265"/>
                    <a:pt x="16" y="265"/>
                    <a:pt x="18" y="266"/>
                  </a:cubicBezTo>
                  <a:cubicBezTo>
                    <a:pt x="19" y="258"/>
                    <a:pt x="20" y="250"/>
                    <a:pt x="21" y="242"/>
                  </a:cubicBezTo>
                  <a:cubicBezTo>
                    <a:pt x="20" y="242"/>
                    <a:pt x="18" y="242"/>
                    <a:pt x="16" y="242"/>
                  </a:cubicBezTo>
                  <a:cubicBezTo>
                    <a:pt x="15" y="250"/>
                    <a:pt x="12" y="257"/>
                    <a:pt x="9" y="264"/>
                  </a:cubicBezTo>
                  <a:cubicBezTo>
                    <a:pt x="10" y="265"/>
                    <a:pt x="12" y="266"/>
                    <a:pt x="14" y="267"/>
                  </a:cubicBezTo>
                  <a:cubicBezTo>
                    <a:pt x="16" y="260"/>
                    <a:pt x="19" y="254"/>
                    <a:pt x="20" y="247"/>
                  </a:cubicBezTo>
                  <a:cubicBezTo>
                    <a:pt x="21" y="245"/>
                    <a:pt x="18" y="243"/>
                    <a:pt x="16" y="245"/>
                  </a:cubicBezTo>
                  <a:cubicBezTo>
                    <a:pt x="7" y="253"/>
                    <a:pt x="2" y="263"/>
                    <a:pt x="1" y="275"/>
                  </a:cubicBezTo>
                  <a:cubicBezTo>
                    <a:pt x="0" y="277"/>
                    <a:pt x="5" y="279"/>
                    <a:pt x="6" y="276"/>
                  </a:cubicBezTo>
                  <a:cubicBezTo>
                    <a:pt x="10" y="267"/>
                    <a:pt x="14" y="258"/>
                    <a:pt x="13" y="249"/>
                  </a:cubicBezTo>
                  <a:cubicBezTo>
                    <a:pt x="13" y="246"/>
                    <a:pt x="8" y="244"/>
                    <a:pt x="7" y="248"/>
                  </a:cubicBezTo>
                  <a:cubicBezTo>
                    <a:pt x="7" y="253"/>
                    <a:pt x="6" y="258"/>
                    <a:pt x="6" y="263"/>
                  </a:cubicBezTo>
                  <a:cubicBezTo>
                    <a:pt x="5" y="266"/>
                    <a:pt x="11" y="266"/>
                    <a:pt x="11" y="263"/>
                  </a:cubicBezTo>
                  <a:cubicBezTo>
                    <a:pt x="12" y="251"/>
                    <a:pt x="12" y="239"/>
                    <a:pt x="17" y="229"/>
                  </a:cubicBezTo>
                  <a:cubicBezTo>
                    <a:pt x="16" y="228"/>
                    <a:pt x="14" y="227"/>
                    <a:pt x="12" y="226"/>
                  </a:cubicBezTo>
                  <a:cubicBezTo>
                    <a:pt x="11" y="230"/>
                    <a:pt x="10" y="234"/>
                    <a:pt x="9" y="239"/>
                  </a:cubicBezTo>
                  <a:cubicBezTo>
                    <a:pt x="11" y="239"/>
                    <a:pt x="13" y="239"/>
                    <a:pt x="15" y="239"/>
                  </a:cubicBezTo>
                  <a:cubicBezTo>
                    <a:pt x="14" y="232"/>
                    <a:pt x="15" y="227"/>
                    <a:pt x="18" y="222"/>
                  </a:cubicBezTo>
                  <a:cubicBezTo>
                    <a:pt x="16" y="222"/>
                    <a:pt x="15" y="221"/>
                    <a:pt x="13" y="221"/>
                  </a:cubicBezTo>
                  <a:cubicBezTo>
                    <a:pt x="13" y="226"/>
                    <a:pt x="12" y="230"/>
                    <a:pt x="10" y="235"/>
                  </a:cubicBezTo>
                  <a:cubicBezTo>
                    <a:pt x="11" y="236"/>
                    <a:pt x="13" y="237"/>
                    <a:pt x="15" y="237"/>
                  </a:cubicBezTo>
                  <a:cubicBezTo>
                    <a:pt x="18" y="228"/>
                    <a:pt x="21" y="216"/>
                    <a:pt x="29" y="210"/>
                  </a:cubicBezTo>
                  <a:cubicBezTo>
                    <a:pt x="28" y="210"/>
                    <a:pt x="27" y="209"/>
                    <a:pt x="25" y="208"/>
                  </a:cubicBezTo>
                  <a:cubicBezTo>
                    <a:pt x="26" y="213"/>
                    <a:pt x="26" y="218"/>
                    <a:pt x="26" y="223"/>
                  </a:cubicBezTo>
                  <a:cubicBezTo>
                    <a:pt x="26" y="226"/>
                    <a:pt x="30" y="226"/>
                    <a:pt x="31" y="224"/>
                  </a:cubicBezTo>
                  <a:cubicBezTo>
                    <a:pt x="37" y="216"/>
                    <a:pt x="29" y="210"/>
                    <a:pt x="32" y="202"/>
                  </a:cubicBezTo>
                  <a:cubicBezTo>
                    <a:pt x="36" y="190"/>
                    <a:pt x="49" y="180"/>
                    <a:pt x="59" y="173"/>
                  </a:cubicBezTo>
                  <a:cubicBezTo>
                    <a:pt x="58" y="171"/>
                    <a:pt x="57" y="170"/>
                    <a:pt x="56" y="168"/>
                  </a:cubicBezTo>
                  <a:cubicBezTo>
                    <a:pt x="41" y="182"/>
                    <a:pt x="29" y="197"/>
                    <a:pt x="14" y="209"/>
                  </a:cubicBezTo>
                  <a:cubicBezTo>
                    <a:pt x="15" y="211"/>
                    <a:pt x="16" y="212"/>
                    <a:pt x="18" y="213"/>
                  </a:cubicBezTo>
                  <a:cubicBezTo>
                    <a:pt x="29" y="200"/>
                    <a:pt x="42" y="187"/>
                    <a:pt x="55" y="175"/>
                  </a:cubicBezTo>
                  <a:cubicBezTo>
                    <a:pt x="68" y="163"/>
                    <a:pt x="86" y="148"/>
                    <a:pt x="105" y="149"/>
                  </a:cubicBezTo>
                  <a:cubicBezTo>
                    <a:pt x="104" y="148"/>
                    <a:pt x="103" y="148"/>
                    <a:pt x="102" y="147"/>
                  </a:cubicBezTo>
                  <a:cubicBezTo>
                    <a:pt x="108" y="170"/>
                    <a:pt x="85" y="191"/>
                    <a:pt x="70" y="206"/>
                  </a:cubicBezTo>
                  <a:cubicBezTo>
                    <a:pt x="55" y="221"/>
                    <a:pt x="37" y="235"/>
                    <a:pt x="24" y="253"/>
                  </a:cubicBezTo>
                  <a:cubicBezTo>
                    <a:pt x="23" y="256"/>
                    <a:pt x="27" y="258"/>
                    <a:pt x="29" y="256"/>
                  </a:cubicBezTo>
                  <a:cubicBezTo>
                    <a:pt x="57" y="233"/>
                    <a:pt x="92" y="211"/>
                    <a:pt x="107" y="177"/>
                  </a:cubicBezTo>
                  <a:cubicBezTo>
                    <a:pt x="109" y="175"/>
                    <a:pt x="107" y="173"/>
                    <a:pt x="104" y="173"/>
                  </a:cubicBezTo>
                  <a:cubicBezTo>
                    <a:pt x="88" y="177"/>
                    <a:pt x="75" y="190"/>
                    <a:pt x="64" y="201"/>
                  </a:cubicBezTo>
                  <a:cubicBezTo>
                    <a:pt x="57" y="207"/>
                    <a:pt x="51" y="212"/>
                    <a:pt x="44" y="218"/>
                  </a:cubicBezTo>
                  <a:cubicBezTo>
                    <a:pt x="35" y="226"/>
                    <a:pt x="26" y="236"/>
                    <a:pt x="14" y="240"/>
                  </a:cubicBezTo>
                  <a:cubicBezTo>
                    <a:pt x="15" y="242"/>
                    <a:pt x="16" y="243"/>
                    <a:pt x="17" y="244"/>
                  </a:cubicBezTo>
                  <a:cubicBezTo>
                    <a:pt x="44" y="201"/>
                    <a:pt x="89" y="174"/>
                    <a:pt x="121" y="135"/>
                  </a:cubicBezTo>
                  <a:cubicBezTo>
                    <a:pt x="123" y="133"/>
                    <a:pt x="121" y="129"/>
                    <a:pt x="118" y="131"/>
                  </a:cubicBezTo>
                  <a:cubicBezTo>
                    <a:pt x="82" y="144"/>
                    <a:pt x="62" y="179"/>
                    <a:pt x="34" y="204"/>
                  </a:cubicBezTo>
                  <a:cubicBezTo>
                    <a:pt x="36" y="205"/>
                    <a:pt x="37" y="206"/>
                    <a:pt x="38" y="208"/>
                  </a:cubicBezTo>
                  <a:cubicBezTo>
                    <a:pt x="55" y="189"/>
                    <a:pt x="72" y="169"/>
                    <a:pt x="90" y="151"/>
                  </a:cubicBezTo>
                  <a:cubicBezTo>
                    <a:pt x="105" y="136"/>
                    <a:pt x="121" y="123"/>
                    <a:pt x="132" y="104"/>
                  </a:cubicBezTo>
                  <a:cubicBezTo>
                    <a:pt x="132" y="103"/>
                    <a:pt x="132" y="100"/>
                    <a:pt x="130" y="100"/>
                  </a:cubicBezTo>
                  <a:cubicBezTo>
                    <a:pt x="110" y="97"/>
                    <a:pt x="91" y="113"/>
                    <a:pt x="76" y="124"/>
                  </a:cubicBezTo>
                  <a:cubicBezTo>
                    <a:pt x="55" y="140"/>
                    <a:pt x="38" y="158"/>
                    <a:pt x="21" y="178"/>
                  </a:cubicBezTo>
                  <a:cubicBezTo>
                    <a:pt x="23" y="179"/>
                    <a:pt x="24" y="180"/>
                    <a:pt x="26" y="181"/>
                  </a:cubicBezTo>
                  <a:cubicBezTo>
                    <a:pt x="43" y="156"/>
                    <a:pt x="64" y="134"/>
                    <a:pt x="85" y="113"/>
                  </a:cubicBezTo>
                  <a:cubicBezTo>
                    <a:pt x="102" y="96"/>
                    <a:pt x="116" y="73"/>
                    <a:pt x="139" y="64"/>
                  </a:cubicBezTo>
                  <a:cubicBezTo>
                    <a:pt x="138" y="63"/>
                    <a:pt x="137" y="62"/>
                    <a:pt x="136" y="60"/>
                  </a:cubicBezTo>
                  <a:cubicBezTo>
                    <a:pt x="115" y="100"/>
                    <a:pt x="71" y="121"/>
                    <a:pt x="41" y="152"/>
                  </a:cubicBezTo>
                  <a:cubicBezTo>
                    <a:pt x="42" y="153"/>
                    <a:pt x="44" y="154"/>
                    <a:pt x="45" y="155"/>
                  </a:cubicBezTo>
                  <a:cubicBezTo>
                    <a:pt x="56" y="141"/>
                    <a:pt x="68" y="127"/>
                    <a:pt x="81" y="115"/>
                  </a:cubicBezTo>
                  <a:cubicBezTo>
                    <a:pt x="93" y="104"/>
                    <a:pt x="110" y="90"/>
                    <a:pt x="128" y="90"/>
                  </a:cubicBezTo>
                  <a:cubicBezTo>
                    <a:pt x="128" y="88"/>
                    <a:pt x="127" y="86"/>
                    <a:pt x="126" y="85"/>
                  </a:cubicBezTo>
                  <a:cubicBezTo>
                    <a:pt x="96" y="114"/>
                    <a:pt x="56" y="129"/>
                    <a:pt x="29" y="162"/>
                  </a:cubicBezTo>
                  <a:cubicBezTo>
                    <a:pt x="30" y="163"/>
                    <a:pt x="31" y="165"/>
                    <a:pt x="33" y="166"/>
                  </a:cubicBezTo>
                  <a:cubicBezTo>
                    <a:pt x="52" y="142"/>
                    <a:pt x="78" y="113"/>
                    <a:pt x="110" y="106"/>
                  </a:cubicBezTo>
                  <a:cubicBezTo>
                    <a:pt x="109" y="105"/>
                    <a:pt x="108" y="103"/>
                    <a:pt x="107" y="102"/>
                  </a:cubicBezTo>
                  <a:cubicBezTo>
                    <a:pt x="83" y="131"/>
                    <a:pt x="54" y="157"/>
                    <a:pt x="23" y="178"/>
                  </a:cubicBezTo>
                  <a:cubicBezTo>
                    <a:pt x="24" y="180"/>
                    <a:pt x="25" y="181"/>
                    <a:pt x="26" y="183"/>
                  </a:cubicBezTo>
                  <a:cubicBezTo>
                    <a:pt x="42" y="167"/>
                    <a:pt x="59" y="152"/>
                    <a:pt x="75" y="138"/>
                  </a:cubicBezTo>
                  <a:cubicBezTo>
                    <a:pt x="87" y="128"/>
                    <a:pt x="103" y="107"/>
                    <a:pt x="120" y="109"/>
                  </a:cubicBezTo>
                  <a:cubicBezTo>
                    <a:pt x="119" y="108"/>
                    <a:pt x="118" y="106"/>
                    <a:pt x="117" y="105"/>
                  </a:cubicBezTo>
                  <a:cubicBezTo>
                    <a:pt x="94" y="137"/>
                    <a:pt x="59" y="157"/>
                    <a:pt x="33" y="187"/>
                  </a:cubicBezTo>
                  <a:cubicBezTo>
                    <a:pt x="31" y="189"/>
                    <a:pt x="34" y="193"/>
                    <a:pt x="37" y="192"/>
                  </a:cubicBezTo>
                  <a:cubicBezTo>
                    <a:pt x="51" y="183"/>
                    <a:pt x="63" y="170"/>
                    <a:pt x="76" y="158"/>
                  </a:cubicBezTo>
                  <a:cubicBezTo>
                    <a:pt x="89" y="146"/>
                    <a:pt x="104" y="131"/>
                    <a:pt x="124" y="130"/>
                  </a:cubicBezTo>
                  <a:cubicBezTo>
                    <a:pt x="123" y="128"/>
                    <a:pt x="122" y="127"/>
                    <a:pt x="121" y="125"/>
                  </a:cubicBezTo>
                  <a:cubicBezTo>
                    <a:pt x="98" y="164"/>
                    <a:pt x="51" y="180"/>
                    <a:pt x="22" y="214"/>
                  </a:cubicBezTo>
                  <a:cubicBezTo>
                    <a:pt x="20" y="216"/>
                    <a:pt x="23" y="220"/>
                    <a:pt x="26" y="218"/>
                  </a:cubicBezTo>
                  <a:cubicBezTo>
                    <a:pt x="45" y="207"/>
                    <a:pt x="63" y="193"/>
                    <a:pt x="80" y="179"/>
                  </a:cubicBezTo>
                  <a:cubicBezTo>
                    <a:pt x="95" y="166"/>
                    <a:pt x="112" y="147"/>
                    <a:pt x="132" y="143"/>
                  </a:cubicBezTo>
                  <a:cubicBezTo>
                    <a:pt x="131" y="141"/>
                    <a:pt x="129" y="140"/>
                    <a:pt x="128" y="139"/>
                  </a:cubicBezTo>
                  <a:cubicBezTo>
                    <a:pt x="124" y="149"/>
                    <a:pt x="114" y="157"/>
                    <a:pt x="106" y="163"/>
                  </a:cubicBezTo>
                  <a:cubicBezTo>
                    <a:pt x="98" y="169"/>
                    <a:pt x="90" y="176"/>
                    <a:pt x="83" y="182"/>
                  </a:cubicBezTo>
                  <a:cubicBezTo>
                    <a:pt x="64" y="198"/>
                    <a:pt x="45" y="212"/>
                    <a:pt x="30" y="231"/>
                  </a:cubicBezTo>
                  <a:cubicBezTo>
                    <a:pt x="28" y="233"/>
                    <a:pt x="30" y="237"/>
                    <a:pt x="33" y="235"/>
                  </a:cubicBezTo>
                  <a:cubicBezTo>
                    <a:pt x="69" y="213"/>
                    <a:pt x="95" y="178"/>
                    <a:pt x="133" y="157"/>
                  </a:cubicBezTo>
                  <a:cubicBezTo>
                    <a:pt x="131" y="156"/>
                    <a:pt x="130" y="155"/>
                    <a:pt x="129" y="153"/>
                  </a:cubicBezTo>
                  <a:cubicBezTo>
                    <a:pt x="101" y="201"/>
                    <a:pt x="49" y="226"/>
                    <a:pt x="13" y="267"/>
                  </a:cubicBezTo>
                  <a:cubicBezTo>
                    <a:pt x="11" y="269"/>
                    <a:pt x="14" y="274"/>
                    <a:pt x="16" y="271"/>
                  </a:cubicBezTo>
                  <a:cubicBezTo>
                    <a:pt x="35" y="257"/>
                    <a:pt x="52" y="239"/>
                    <a:pt x="70" y="223"/>
                  </a:cubicBezTo>
                  <a:cubicBezTo>
                    <a:pt x="86" y="208"/>
                    <a:pt x="102" y="187"/>
                    <a:pt x="123" y="179"/>
                  </a:cubicBezTo>
                  <a:cubicBezTo>
                    <a:pt x="122" y="177"/>
                    <a:pt x="121" y="176"/>
                    <a:pt x="120" y="175"/>
                  </a:cubicBezTo>
                  <a:cubicBezTo>
                    <a:pt x="92" y="214"/>
                    <a:pt x="49" y="240"/>
                    <a:pt x="24" y="282"/>
                  </a:cubicBezTo>
                  <a:cubicBezTo>
                    <a:pt x="23" y="284"/>
                    <a:pt x="27" y="287"/>
                    <a:pt x="29" y="285"/>
                  </a:cubicBezTo>
                  <a:cubicBezTo>
                    <a:pt x="62" y="252"/>
                    <a:pt x="92" y="217"/>
                    <a:pt x="130" y="190"/>
                  </a:cubicBezTo>
                  <a:cubicBezTo>
                    <a:pt x="128" y="188"/>
                    <a:pt x="127" y="187"/>
                    <a:pt x="126" y="186"/>
                  </a:cubicBezTo>
                  <a:cubicBezTo>
                    <a:pt x="97" y="225"/>
                    <a:pt x="54" y="251"/>
                    <a:pt x="25" y="291"/>
                  </a:cubicBezTo>
                  <a:cubicBezTo>
                    <a:pt x="23" y="294"/>
                    <a:pt x="28" y="296"/>
                    <a:pt x="30" y="294"/>
                  </a:cubicBezTo>
                  <a:cubicBezTo>
                    <a:pt x="45" y="281"/>
                    <a:pt x="57" y="265"/>
                    <a:pt x="70" y="251"/>
                  </a:cubicBezTo>
                  <a:cubicBezTo>
                    <a:pt x="83" y="238"/>
                    <a:pt x="101" y="218"/>
                    <a:pt x="121" y="218"/>
                  </a:cubicBezTo>
                  <a:cubicBezTo>
                    <a:pt x="120" y="217"/>
                    <a:pt x="119" y="215"/>
                    <a:pt x="118" y="214"/>
                  </a:cubicBezTo>
                  <a:cubicBezTo>
                    <a:pt x="95" y="251"/>
                    <a:pt x="56" y="276"/>
                    <a:pt x="30" y="311"/>
                  </a:cubicBezTo>
                  <a:cubicBezTo>
                    <a:pt x="28" y="314"/>
                    <a:pt x="32" y="317"/>
                    <a:pt x="35" y="315"/>
                  </a:cubicBezTo>
                  <a:cubicBezTo>
                    <a:pt x="51" y="296"/>
                    <a:pt x="66" y="272"/>
                    <a:pt x="91" y="263"/>
                  </a:cubicBezTo>
                  <a:cubicBezTo>
                    <a:pt x="90" y="262"/>
                    <a:pt x="89" y="261"/>
                    <a:pt x="88" y="259"/>
                  </a:cubicBezTo>
                  <a:cubicBezTo>
                    <a:pt x="75" y="283"/>
                    <a:pt x="56" y="306"/>
                    <a:pt x="33" y="320"/>
                  </a:cubicBezTo>
                  <a:cubicBezTo>
                    <a:pt x="34" y="322"/>
                    <a:pt x="36" y="323"/>
                    <a:pt x="37" y="324"/>
                  </a:cubicBezTo>
                  <a:cubicBezTo>
                    <a:pt x="48" y="308"/>
                    <a:pt x="65" y="291"/>
                    <a:pt x="85" y="287"/>
                  </a:cubicBezTo>
                  <a:cubicBezTo>
                    <a:pt x="84" y="285"/>
                    <a:pt x="83" y="284"/>
                    <a:pt x="82" y="282"/>
                  </a:cubicBezTo>
                  <a:cubicBezTo>
                    <a:pt x="71" y="300"/>
                    <a:pt x="54" y="317"/>
                    <a:pt x="36" y="327"/>
                  </a:cubicBezTo>
                  <a:cubicBezTo>
                    <a:pt x="37" y="328"/>
                    <a:pt x="39" y="329"/>
                    <a:pt x="40" y="330"/>
                  </a:cubicBezTo>
                  <a:cubicBezTo>
                    <a:pt x="48" y="310"/>
                    <a:pt x="65" y="291"/>
                    <a:pt x="84" y="281"/>
                  </a:cubicBezTo>
                  <a:cubicBezTo>
                    <a:pt x="83" y="279"/>
                    <a:pt x="82" y="278"/>
                    <a:pt x="80" y="277"/>
                  </a:cubicBezTo>
                  <a:cubicBezTo>
                    <a:pt x="70" y="299"/>
                    <a:pt x="59" y="321"/>
                    <a:pt x="44" y="340"/>
                  </a:cubicBezTo>
                  <a:cubicBezTo>
                    <a:pt x="45" y="341"/>
                    <a:pt x="46" y="342"/>
                    <a:pt x="48" y="343"/>
                  </a:cubicBezTo>
                  <a:cubicBezTo>
                    <a:pt x="62" y="317"/>
                    <a:pt x="83" y="296"/>
                    <a:pt x="102" y="275"/>
                  </a:cubicBezTo>
                  <a:cubicBezTo>
                    <a:pt x="105" y="272"/>
                    <a:pt x="101" y="268"/>
                    <a:pt x="98" y="271"/>
                  </a:cubicBezTo>
                  <a:cubicBezTo>
                    <a:pt x="76" y="291"/>
                    <a:pt x="63" y="321"/>
                    <a:pt x="39" y="339"/>
                  </a:cubicBezTo>
                  <a:cubicBezTo>
                    <a:pt x="40" y="340"/>
                    <a:pt x="41" y="342"/>
                    <a:pt x="42" y="343"/>
                  </a:cubicBezTo>
                  <a:cubicBezTo>
                    <a:pt x="59" y="312"/>
                    <a:pt x="93" y="295"/>
                    <a:pt x="104" y="260"/>
                  </a:cubicBezTo>
                  <a:cubicBezTo>
                    <a:pt x="105" y="258"/>
                    <a:pt x="103" y="257"/>
                    <a:pt x="101" y="257"/>
                  </a:cubicBezTo>
                  <a:cubicBezTo>
                    <a:pt x="82" y="260"/>
                    <a:pt x="65" y="273"/>
                    <a:pt x="52" y="286"/>
                  </a:cubicBezTo>
                  <a:cubicBezTo>
                    <a:pt x="39" y="299"/>
                    <a:pt x="26" y="315"/>
                    <a:pt x="20" y="333"/>
                  </a:cubicBezTo>
                  <a:cubicBezTo>
                    <a:pt x="20" y="336"/>
                    <a:pt x="23" y="338"/>
                    <a:pt x="25" y="336"/>
                  </a:cubicBezTo>
                  <a:cubicBezTo>
                    <a:pt x="62" y="291"/>
                    <a:pt x="93" y="241"/>
                    <a:pt x="136" y="200"/>
                  </a:cubicBezTo>
                  <a:cubicBezTo>
                    <a:pt x="138" y="198"/>
                    <a:pt x="135" y="194"/>
                    <a:pt x="132" y="196"/>
                  </a:cubicBezTo>
                  <a:cubicBezTo>
                    <a:pt x="91" y="228"/>
                    <a:pt x="56" y="268"/>
                    <a:pt x="33" y="315"/>
                  </a:cubicBezTo>
                  <a:cubicBezTo>
                    <a:pt x="32" y="318"/>
                    <a:pt x="35" y="321"/>
                    <a:pt x="37" y="318"/>
                  </a:cubicBezTo>
                  <a:cubicBezTo>
                    <a:pt x="54" y="298"/>
                    <a:pt x="73" y="279"/>
                    <a:pt x="92" y="261"/>
                  </a:cubicBezTo>
                  <a:cubicBezTo>
                    <a:pt x="108" y="245"/>
                    <a:pt x="124" y="226"/>
                    <a:pt x="145" y="217"/>
                  </a:cubicBezTo>
                  <a:cubicBezTo>
                    <a:pt x="144" y="216"/>
                    <a:pt x="143" y="215"/>
                    <a:pt x="141" y="213"/>
                  </a:cubicBezTo>
                  <a:cubicBezTo>
                    <a:pt x="131" y="239"/>
                    <a:pt x="107" y="257"/>
                    <a:pt x="91" y="279"/>
                  </a:cubicBezTo>
                  <a:cubicBezTo>
                    <a:pt x="72" y="307"/>
                    <a:pt x="51" y="333"/>
                    <a:pt x="29" y="358"/>
                  </a:cubicBezTo>
                  <a:cubicBezTo>
                    <a:pt x="26" y="361"/>
                    <a:pt x="30" y="365"/>
                    <a:pt x="33" y="362"/>
                  </a:cubicBezTo>
                  <a:cubicBezTo>
                    <a:pt x="45" y="351"/>
                    <a:pt x="58" y="343"/>
                    <a:pt x="71" y="333"/>
                  </a:cubicBezTo>
                  <a:cubicBezTo>
                    <a:pt x="70" y="331"/>
                    <a:pt x="69" y="330"/>
                    <a:pt x="68" y="328"/>
                  </a:cubicBezTo>
                  <a:cubicBezTo>
                    <a:pt x="51" y="343"/>
                    <a:pt x="38" y="360"/>
                    <a:pt x="22" y="375"/>
                  </a:cubicBezTo>
                  <a:cubicBezTo>
                    <a:pt x="24" y="376"/>
                    <a:pt x="25" y="377"/>
                    <a:pt x="27" y="378"/>
                  </a:cubicBezTo>
                  <a:cubicBezTo>
                    <a:pt x="32" y="368"/>
                    <a:pt x="38" y="358"/>
                    <a:pt x="47" y="350"/>
                  </a:cubicBezTo>
                  <a:cubicBezTo>
                    <a:pt x="45" y="349"/>
                    <a:pt x="44" y="347"/>
                    <a:pt x="43" y="346"/>
                  </a:cubicBezTo>
                  <a:cubicBezTo>
                    <a:pt x="36" y="354"/>
                    <a:pt x="30" y="363"/>
                    <a:pt x="21" y="368"/>
                  </a:cubicBezTo>
                  <a:cubicBezTo>
                    <a:pt x="22" y="369"/>
                    <a:pt x="23" y="370"/>
                    <a:pt x="25" y="372"/>
                  </a:cubicBezTo>
                  <a:cubicBezTo>
                    <a:pt x="29" y="362"/>
                    <a:pt x="36" y="353"/>
                    <a:pt x="42" y="344"/>
                  </a:cubicBezTo>
                  <a:cubicBezTo>
                    <a:pt x="44" y="341"/>
                    <a:pt x="40" y="338"/>
                    <a:pt x="38" y="340"/>
                  </a:cubicBezTo>
                  <a:cubicBezTo>
                    <a:pt x="27" y="354"/>
                    <a:pt x="17" y="368"/>
                    <a:pt x="4" y="380"/>
                  </a:cubicBezTo>
                  <a:cubicBezTo>
                    <a:pt x="6" y="381"/>
                    <a:pt x="8" y="382"/>
                    <a:pt x="9" y="383"/>
                  </a:cubicBezTo>
                  <a:cubicBezTo>
                    <a:pt x="14" y="366"/>
                    <a:pt x="21" y="351"/>
                    <a:pt x="31" y="336"/>
                  </a:cubicBezTo>
                  <a:cubicBezTo>
                    <a:pt x="30" y="336"/>
                    <a:pt x="28" y="335"/>
                    <a:pt x="26" y="334"/>
                  </a:cubicBezTo>
                  <a:cubicBezTo>
                    <a:pt x="23" y="343"/>
                    <a:pt x="19" y="352"/>
                    <a:pt x="11" y="358"/>
                  </a:cubicBezTo>
                  <a:cubicBezTo>
                    <a:pt x="12" y="359"/>
                    <a:pt x="13" y="360"/>
                    <a:pt x="15" y="361"/>
                  </a:cubicBezTo>
                  <a:cubicBezTo>
                    <a:pt x="17" y="345"/>
                    <a:pt x="27" y="331"/>
                    <a:pt x="32" y="315"/>
                  </a:cubicBezTo>
                  <a:cubicBezTo>
                    <a:pt x="33" y="312"/>
                    <a:pt x="27" y="311"/>
                    <a:pt x="26" y="314"/>
                  </a:cubicBezTo>
                  <a:cubicBezTo>
                    <a:pt x="23" y="320"/>
                    <a:pt x="21" y="328"/>
                    <a:pt x="14" y="332"/>
                  </a:cubicBezTo>
                  <a:cubicBezTo>
                    <a:pt x="16" y="333"/>
                    <a:pt x="17" y="334"/>
                    <a:pt x="19" y="335"/>
                  </a:cubicBezTo>
                  <a:cubicBezTo>
                    <a:pt x="20" y="324"/>
                    <a:pt x="26" y="314"/>
                    <a:pt x="22" y="304"/>
                  </a:cubicBezTo>
                  <a:cubicBezTo>
                    <a:pt x="22" y="302"/>
                    <a:pt x="20" y="301"/>
                    <a:pt x="18" y="302"/>
                  </a:cubicBezTo>
                  <a:cubicBezTo>
                    <a:pt x="11" y="305"/>
                    <a:pt x="7" y="310"/>
                    <a:pt x="2" y="316"/>
                  </a:cubicBezTo>
                  <a:cubicBezTo>
                    <a:pt x="4" y="317"/>
                    <a:pt x="6" y="317"/>
                    <a:pt x="7" y="318"/>
                  </a:cubicBezTo>
                  <a:cubicBezTo>
                    <a:pt x="13" y="304"/>
                    <a:pt x="13" y="287"/>
                    <a:pt x="22" y="276"/>
                  </a:cubicBezTo>
                  <a:cubicBezTo>
                    <a:pt x="21" y="276"/>
                    <a:pt x="20" y="276"/>
                    <a:pt x="18" y="276"/>
                  </a:cubicBezTo>
                  <a:cubicBezTo>
                    <a:pt x="25" y="282"/>
                    <a:pt x="21" y="293"/>
                    <a:pt x="19" y="301"/>
                  </a:cubicBezTo>
                  <a:cubicBezTo>
                    <a:pt x="18" y="304"/>
                    <a:pt x="21" y="305"/>
                    <a:pt x="23" y="304"/>
                  </a:cubicBezTo>
                  <a:cubicBezTo>
                    <a:pt x="27" y="301"/>
                    <a:pt x="30" y="298"/>
                    <a:pt x="34" y="295"/>
                  </a:cubicBezTo>
                  <a:cubicBezTo>
                    <a:pt x="32" y="294"/>
                    <a:pt x="30" y="293"/>
                    <a:pt x="29" y="292"/>
                  </a:cubicBezTo>
                  <a:cubicBezTo>
                    <a:pt x="24" y="308"/>
                    <a:pt x="19" y="329"/>
                    <a:pt x="3" y="337"/>
                  </a:cubicBezTo>
                  <a:cubicBezTo>
                    <a:pt x="5" y="338"/>
                    <a:pt x="6" y="339"/>
                    <a:pt x="7" y="340"/>
                  </a:cubicBezTo>
                  <a:cubicBezTo>
                    <a:pt x="9" y="320"/>
                    <a:pt x="24" y="304"/>
                    <a:pt x="36" y="290"/>
                  </a:cubicBezTo>
                  <a:cubicBezTo>
                    <a:pt x="35" y="289"/>
                    <a:pt x="33" y="288"/>
                    <a:pt x="32" y="287"/>
                  </a:cubicBezTo>
                  <a:cubicBezTo>
                    <a:pt x="30" y="294"/>
                    <a:pt x="27" y="302"/>
                    <a:pt x="21" y="307"/>
                  </a:cubicBezTo>
                  <a:cubicBezTo>
                    <a:pt x="22" y="307"/>
                    <a:pt x="23" y="307"/>
                    <a:pt x="25" y="308"/>
                  </a:cubicBezTo>
                  <a:cubicBezTo>
                    <a:pt x="16" y="294"/>
                    <a:pt x="29" y="277"/>
                    <a:pt x="32" y="263"/>
                  </a:cubicBezTo>
                  <a:cubicBezTo>
                    <a:pt x="33" y="260"/>
                    <a:pt x="30" y="259"/>
                    <a:pt x="28" y="261"/>
                  </a:cubicBezTo>
                  <a:cubicBezTo>
                    <a:pt x="18" y="269"/>
                    <a:pt x="12" y="279"/>
                    <a:pt x="6" y="290"/>
                  </a:cubicBezTo>
                  <a:cubicBezTo>
                    <a:pt x="8" y="291"/>
                    <a:pt x="9" y="291"/>
                    <a:pt x="11" y="292"/>
                  </a:cubicBezTo>
                  <a:cubicBezTo>
                    <a:pt x="16" y="275"/>
                    <a:pt x="22" y="258"/>
                    <a:pt x="30" y="243"/>
                  </a:cubicBezTo>
                  <a:cubicBezTo>
                    <a:pt x="29" y="242"/>
                    <a:pt x="27" y="241"/>
                    <a:pt x="25" y="240"/>
                  </a:cubicBezTo>
                  <a:cubicBezTo>
                    <a:pt x="20" y="251"/>
                    <a:pt x="13" y="262"/>
                    <a:pt x="6" y="273"/>
                  </a:cubicBezTo>
                  <a:cubicBezTo>
                    <a:pt x="8" y="274"/>
                    <a:pt x="9" y="275"/>
                    <a:pt x="11" y="276"/>
                  </a:cubicBezTo>
                  <a:cubicBezTo>
                    <a:pt x="20" y="258"/>
                    <a:pt x="28" y="240"/>
                    <a:pt x="40" y="223"/>
                  </a:cubicBezTo>
                  <a:cubicBezTo>
                    <a:pt x="38" y="222"/>
                    <a:pt x="36" y="221"/>
                    <a:pt x="35" y="220"/>
                  </a:cubicBezTo>
                  <a:cubicBezTo>
                    <a:pt x="29" y="230"/>
                    <a:pt x="28" y="247"/>
                    <a:pt x="17" y="254"/>
                  </a:cubicBezTo>
                  <a:cubicBezTo>
                    <a:pt x="19" y="254"/>
                    <a:pt x="20" y="255"/>
                    <a:pt x="21" y="256"/>
                  </a:cubicBezTo>
                  <a:cubicBezTo>
                    <a:pt x="23" y="238"/>
                    <a:pt x="33" y="223"/>
                    <a:pt x="38" y="206"/>
                  </a:cubicBezTo>
                  <a:cubicBezTo>
                    <a:pt x="39" y="203"/>
                    <a:pt x="35" y="201"/>
                    <a:pt x="33" y="203"/>
                  </a:cubicBezTo>
                  <a:cubicBezTo>
                    <a:pt x="26" y="211"/>
                    <a:pt x="22" y="221"/>
                    <a:pt x="15" y="230"/>
                  </a:cubicBezTo>
                  <a:cubicBezTo>
                    <a:pt x="17" y="231"/>
                    <a:pt x="19" y="232"/>
                    <a:pt x="20" y="233"/>
                  </a:cubicBezTo>
                  <a:cubicBezTo>
                    <a:pt x="25" y="216"/>
                    <a:pt x="37" y="203"/>
                    <a:pt x="39" y="186"/>
                  </a:cubicBezTo>
                  <a:cubicBezTo>
                    <a:pt x="39" y="183"/>
                    <a:pt x="35" y="183"/>
                    <a:pt x="34" y="185"/>
                  </a:cubicBezTo>
                  <a:cubicBezTo>
                    <a:pt x="27" y="195"/>
                    <a:pt x="21" y="206"/>
                    <a:pt x="13" y="215"/>
                  </a:cubicBezTo>
                  <a:cubicBezTo>
                    <a:pt x="14" y="216"/>
                    <a:pt x="16" y="217"/>
                    <a:pt x="18" y="218"/>
                  </a:cubicBezTo>
                  <a:cubicBezTo>
                    <a:pt x="23" y="200"/>
                    <a:pt x="31" y="183"/>
                    <a:pt x="37" y="165"/>
                  </a:cubicBezTo>
                  <a:cubicBezTo>
                    <a:pt x="38" y="162"/>
                    <a:pt x="33" y="160"/>
                    <a:pt x="32" y="163"/>
                  </a:cubicBezTo>
                  <a:cubicBezTo>
                    <a:pt x="27" y="173"/>
                    <a:pt x="24" y="184"/>
                    <a:pt x="16" y="192"/>
                  </a:cubicBezTo>
                  <a:cubicBezTo>
                    <a:pt x="17" y="193"/>
                    <a:pt x="19" y="194"/>
                    <a:pt x="20" y="194"/>
                  </a:cubicBezTo>
                  <a:cubicBezTo>
                    <a:pt x="23" y="182"/>
                    <a:pt x="27" y="170"/>
                    <a:pt x="34" y="159"/>
                  </a:cubicBezTo>
                  <a:cubicBezTo>
                    <a:pt x="32" y="158"/>
                    <a:pt x="31" y="157"/>
                    <a:pt x="29" y="156"/>
                  </a:cubicBezTo>
                  <a:cubicBezTo>
                    <a:pt x="23" y="166"/>
                    <a:pt x="16" y="176"/>
                    <a:pt x="7" y="183"/>
                  </a:cubicBezTo>
                  <a:cubicBezTo>
                    <a:pt x="9" y="184"/>
                    <a:pt x="10" y="186"/>
                    <a:pt x="12" y="187"/>
                  </a:cubicBezTo>
                  <a:cubicBezTo>
                    <a:pt x="16" y="181"/>
                    <a:pt x="24" y="156"/>
                    <a:pt x="34" y="158"/>
                  </a:cubicBezTo>
                  <a:cubicBezTo>
                    <a:pt x="33" y="157"/>
                    <a:pt x="32" y="156"/>
                    <a:pt x="32" y="154"/>
                  </a:cubicBezTo>
                  <a:cubicBezTo>
                    <a:pt x="29" y="156"/>
                    <a:pt x="27" y="155"/>
                    <a:pt x="27" y="154"/>
                  </a:cubicBezTo>
                  <a:cubicBezTo>
                    <a:pt x="27" y="150"/>
                    <a:pt x="21" y="150"/>
                    <a:pt x="21" y="154"/>
                  </a:cubicBezTo>
                  <a:cubicBezTo>
                    <a:pt x="21" y="159"/>
                    <a:pt x="21" y="164"/>
                    <a:pt x="20" y="169"/>
                  </a:cubicBezTo>
                  <a:cubicBezTo>
                    <a:pt x="22" y="169"/>
                    <a:pt x="24" y="169"/>
                    <a:pt x="26" y="169"/>
                  </a:cubicBezTo>
                  <a:cubicBezTo>
                    <a:pt x="26" y="157"/>
                    <a:pt x="29" y="147"/>
                    <a:pt x="33" y="137"/>
                  </a:cubicBezTo>
                  <a:cubicBezTo>
                    <a:pt x="32" y="136"/>
                    <a:pt x="30" y="136"/>
                    <a:pt x="28" y="135"/>
                  </a:cubicBezTo>
                  <a:cubicBezTo>
                    <a:pt x="27" y="141"/>
                    <a:pt x="25" y="146"/>
                    <a:pt x="23" y="151"/>
                  </a:cubicBezTo>
                  <a:cubicBezTo>
                    <a:pt x="24" y="152"/>
                    <a:pt x="26" y="153"/>
                    <a:pt x="28" y="154"/>
                  </a:cubicBezTo>
                  <a:cubicBezTo>
                    <a:pt x="29" y="143"/>
                    <a:pt x="35" y="132"/>
                    <a:pt x="34" y="121"/>
                  </a:cubicBezTo>
                  <a:cubicBezTo>
                    <a:pt x="34" y="118"/>
                    <a:pt x="31" y="118"/>
                    <a:pt x="29" y="120"/>
                  </a:cubicBezTo>
                  <a:cubicBezTo>
                    <a:pt x="27" y="122"/>
                    <a:pt x="25" y="124"/>
                    <a:pt x="24" y="126"/>
                  </a:cubicBezTo>
                  <a:cubicBezTo>
                    <a:pt x="25" y="127"/>
                    <a:pt x="27" y="127"/>
                    <a:pt x="29" y="127"/>
                  </a:cubicBezTo>
                  <a:cubicBezTo>
                    <a:pt x="27" y="116"/>
                    <a:pt x="41" y="70"/>
                    <a:pt x="17" y="76"/>
                  </a:cubicBezTo>
                  <a:cubicBezTo>
                    <a:pt x="18" y="77"/>
                    <a:pt x="19" y="78"/>
                    <a:pt x="20" y="79"/>
                  </a:cubicBezTo>
                  <a:cubicBezTo>
                    <a:pt x="21" y="75"/>
                    <a:pt x="22" y="72"/>
                    <a:pt x="25" y="69"/>
                  </a:cubicBezTo>
                  <a:cubicBezTo>
                    <a:pt x="23" y="68"/>
                    <a:pt x="21" y="68"/>
                    <a:pt x="19" y="67"/>
                  </a:cubicBezTo>
                  <a:cubicBezTo>
                    <a:pt x="20" y="75"/>
                    <a:pt x="19" y="83"/>
                    <a:pt x="19" y="91"/>
                  </a:cubicBezTo>
                  <a:cubicBezTo>
                    <a:pt x="18" y="94"/>
                    <a:pt x="21" y="95"/>
                    <a:pt x="23" y="94"/>
                  </a:cubicBezTo>
                  <a:cubicBezTo>
                    <a:pt x="25" y="93"/>
                    <a:pt x="27" y="92"/>
                    <a:pt x="28" y="91"/>
                  </a:cubicBezTo>
                  <a:cubicBezTo>
                    <a:pt x="27" y="90"/>
                    <a:pt x="26" y="89"/>
                    <a:pt x="24" y="88"/>
                  </a:cubicBezTo>
                  <a:cubicBezTo>
                    <a:pt x="21" y="96"/>
                    <a:pt x="16" y="103"/>
                    <a:pt x="10" y="109"/>
                  </a:cubicBezTo>
                  <a:cubicBezTo>
                    <a:pt x="12" y="110"/>
                    <a:pt x="13" y="111"/>
                    <a:pt x="15" y="112"/>
                  </a:cubicBezTo>
                  <a:cubicBezTo>
                    <a:pt x="17" y="108"/>
                    <a:pt x="20" y="104"/>
                    <a:pt x="25" y="101"/>
                  </a:cubicBezTo>
                  <a:cubicBezTo>
                    <a:pt x="23" y="100"/>
                    <a:pt x="22" y="99"/>
                    <a:pt x="21" y="97"/>
                  </a:cubicBezTo>
                  <a:cubicBezTo>
                    <a:pt x="18" y="104"/>
                    <a:pt x="14" y="110"/>
                    <a:pt x="11" y="116"/>
                  </a:cubicBezTo>
                  <a:cubicBezTo>
                    <a:pt x="10" y="119"/>
                    <a:pt x="14" y="122"/>
                    <a:pt x="16" y="119"/>
                  </a:cubicBezTo>
                  <a:cubicBezTo>
                    <a:pt x="26" y="108"/>
                    <a:pt x="39" y="88"/>
                    <a:pt x="56" y="87"/>
                  </a:cubicBezTo>
                  <a:cubicBezTo>
                    <a:pt x="55" y="85"/>
                    <a:pt x="54" y="84"/>
                    <a:pt x="53" y="83"/>
                  </a:cubicBezTo>
                  <a:cubicBezTo>
                    <a:pt x="44" y="100"/>
                    <a:pt x="24" y="109"/>
                    <a:pt x="19" y="129"/>
                  </a:cubicBezTo>
                  <a:cubicBezTo>
                    <a:pt x="18" y="132"/>
                    <a:pt x="22" y="134"/>
                    <a:pt x="24" y="131"/>
                  </a:cubicBezTo>
                  <a:cubicBezTo>
                    <a:pt x="40" y="108"/>
                    <a:pt x="59" y="77"/>
                    <a:pt x="87" y="67"/>
                  </a:cubicBezTo>
                  <a:cubicBezTo>
                    <a:pt x="86" y="66"/>
                    <a:pt x="85" y="64"/>
                    <a:pt x="84" y="63"/>
                  </a:cubicBezTo>
                  <a:cubicBezTo>
                    <a:pt x="76" y="78"/>
                    <a:pt x="61" y="87"/>
                    <a:pt x="50" y="99"/>
                  </a:cubicBezTo>
                  <a:cubicBezTo>
                    <a:pt x="38" y="112"/>
                    <a:pt x="28" y="128"/>
                    <a:pt x="18" y="142"/>
                  </a:cubicBezTo>
                  <a:cubicBezTo>
                    <a:pt x="20" y="143"/>
                    <a:pt x="21" y="144"/>
                    <a:pt x="23" y="145"/>
                  </a:cubicBezTo>
                  <a:cubicBezTo>
                    <a:pt x="36" y="122"/>
                    <a:pt x="51" y="98"/>
                    <a:pt x="73" y="82"/>
                  </a:cubicBezTo>
                  <a:cubicBezTo>
                    <a:pt x="72" y="81"/>
                    <a:pt x="70" y="79"/>
                    <a:pt x="69" y="78"/>
                  </a:cubicBezTo>
                  <a:cubicBezTo>
                    <a:pt x="53" y="104"/>
                    <a:pt x="26" y="125"/>
                    <a:pt x="20" y="157"/>
                  </a:cubicBezTo>
                  <a:cubicBezTo>
                    <a:pt x="19" y="159"/>
                    <a:pt x="22" y="162"/>
                    <a:pt x="24" y="159"/>
                  </a:cubicBezTo>
                  <a:cubicBezTo>
                    <a:pt x="35" y="147"/>
                    <a:pt x="43" y="133"/>
                    <a:pt x="53" y="119"/>
                  </a:cubicBezTo>
                  <a:cubicBezTo>
                    <a:pt x="62" y="105"/>
                    <a:pt x="74" y="87"/>
                    <a:pt x="92" y="82"/>
                  </a:cubicBezTo>
                  <a:cubicBezTo>
                    <a:pt x="91" y="81"/>
                    <a:pt x="89" y="80"/>
                    <a:pt x="88" y="79"/>
                  </a:cubicBezTo>
                  <a:cubicBezTo>
                    <a:pt x="90" y="100"/>
                    <a:pt x="68" y="115"/>
                    <a:pt x="55" y="126"/>
                  </a:cubicBezTo>
                  <a:cubicBezTo>
                    <a:pt x="41" y="137"/>
                    <a:pt x="24" y="149"/>
                    <a:pt x="19" y="167"/>
                  </a:cubicBezTo>
                  <a:cubicBezTo>
                    <a:pt x="18" y="170"/>
                    <a:pt x="22" y="172"/>
                    <a:pt x="24" y="169"/>
                  </a:cubicBezTo>
                  <a:cubicBezTo>
                    <a:pt x="47" y="137"/>
                    <a:pt x="64" y="98"/>
                    <a:pt x="101" y="78"/>
                  </a:cubicBezTo>
                  <a:cubicBezTo>
                    <a:pt x="100" y="77"/>
                    <a:pt x="98" y="76"/>
                    <a:pt x="97" y="74"/>
                  </a:cubicBezTo>
                  <a:cubicBezTo>
                    <a:pt x="77" y="103"/>
                    <a:pt x="27" y="120"/>
                    <a:pt x="27" y="160"/>
                  </a:cubicBezTo>
                  <a:cubicBezTo>
                    <a:pt x="27" y="163"/>
                    <a:pt x="30" y="164"/>
                    <a:pt x="32" y="162"/>
                  </a:cubicBezTo>
                  <a:cubicBezTo>
                    <a:pt x="52" y="143"/>
                    <a:pt x="67" y="118"/>
                    <a:pt x="86" y="97"/>
                  </a:cubicBezTo>
                  <a:cubicBezTo>
                    <a:pt x="96" y="86"/>
                    <a:pt x="106" y="76"/>
                    <a:pt x="116" y="65"/>
                  </a:cubicBezTo>
                  <a:cubicBezTo>
                    <a:pt x="121" y="59"/>
                    <a:pt x="126" y="54"/>
                    <a:pt x="131" y="49"/>
                  </a:cubicBezTo>
                  <a:cubicBezTo>
                    <a:pt x="137" y="43"/>
                    <a:pt x="142" y="36"/>
                    <a:pt x="149" y="33"/>
                  </a:cubicBezTo>
                  <a:cubicBezTo>
                    <a:pt x="149" y="31"/>
                    <a:pt x="148" y="30"/>
                    <a:pt x="147" y="28"/>
                  </a:cubicBezTo>
                  <a:cubicBezTo>
                    <a:pt x="124" y="54"/>
                    <a:pt x="102" y="81"/>
                    <a:pt x="79" y="106"/>
                  </a:cubicBezTo>
                  <a:cubicBezTo>
                    <a:pt x="80" y="108"/>
                    <a:pt x="82" y="109"/>
                    <a:pt x="83" y="110"/>
                  </a:cubicBezTo>
                  <a:cubicBezTo>
                    <a:pt x="99" y="90"/>
                    <a:pt x="114" y="69"/>
                    <a:pt x="131" y="49"/>
                  </a:cubicBezTo>
                  <a:cubicBezTo>
                    <a:pt x="143" y="35"/>
                    <a:pt x="160" y="23"/>
                    <a:pt x="168" y="5"/>
                  </a:cubicBezTo>
                  <a:cubicBezTo>
                    <a:pt x="169" y="3"/>
                    <a:pt x="167" y="0"/>
                    <a:pt x="165" y="1"/>
                  </a:cubicBezTo>
                  <a:cubicBezTo>
                    <a:pt x="131" y="14"/>
                    <a:pt x="107" y="49"/>
                    <a:pt x="89" y="78"/>
                  </a:cubicBezTo>
                  <a:cubicBezTo>
                    <a:pt x="90" y="79"/>
                    <a:pt x="92" y="80"/>
                    <a:pt x="94" y="81"/>
                  </a:cubicBezTo>
                  <a:cubicBezTo>
                    <a:pt x="108" y="55"/>
                    <a:pt x="129" y="35"/>
                    <a:pt x="144" y="9"/>
                  </a:cubicBezTo>
                  <a:cubicBezTo>
                    <a:pt x="145" y="6"/>
                    <a:pt x="141" y="3"/>
                    <a:pt x="139" y="6"/>
                  </a:cubicBezTo>
                  <a:cubicBezTo>
                    <a:pt x="114" y="35"/>
                    <a:pt x="77" y="59"/>
                    <a:pt x="65" y="97"/>
                  </a:cubicBezTo>
                  <a:cubicBezTo>
                    <a:pt x="64" y="100"/>
                    <a:pt x="69" y="102"/>
                    <a:pt x="70" y="99"/>
                  </a:cubicBezTo>
                  <a:cubicBezTo>
                    <a:pt x="90" y="69"/>
                    <a:pt x="101" y="31"/>
                    <a:pt x="130" y="8"/>
                  </a:cubicBezTo>
                  <a:cubicBezTo>
                    <a:pt x="129" y="7"/>
                    <a:pt x="128" y="5"/>
                    <a:pt x="126" y="4"/>
                  </a:cubicBezTo>
                  <a:cubicBezTo>
                    <a:pt x="109" y="23"/>
                    <a:pt x="90" y="41"/>
                    <a:pt x="74" y="61"/>
                  </a:cubicBezTo>
                  <a:cubicBezTo>
                    <a:pt x="66" y="71"/>
                    <a:pt x="58" y="81"/>
                    <a:pt x="51" y="91"/>
                  </a:cubicBezTo>
                  <a:cubicBezTo>
                    <a:pt x="47" y="95"/>
                    <a:pt x="43" y="99"/>
                    <a:pt x="40" y="104"/>
                  </a:cubicBezTo>
                  <a:cubicBezTo>
                    <a:pt x="35" y="110"/>
                    <a:pt x="32" y="116"/>
                    <a:pt x="25" y="118"/>
                  </a:cubicBezTo>
                  <a:cubicBezTo>
                    <a:pt x="26" y="120"/>
                    <a:pt x="28" y="121"/>
                    <a:pt x="29" y="122"/>
                  </a:cubicBezTo>
                  <a:cubicBezTo>
                    <a:pt x="46" y="79"/>
                    <a:pt x="78" y="40"/>
                    <a:pt x="114" y="12"/>
                  </a:cubicBezTo>
                  <a:cubicBezTo>
                    <a:pt x="113" y="10"/>
                    <a:pt x="112" y="9"/>
                    <a:pt x="110" y="8"/>
                  </a:cubicBezTo>
                  <a:cubicBezTo>
                    <a:pt x="94" y="24"/>
                    <a:pt x="79" y="42"/>
                    <a:pt x="61" y="57"/>
                  </a:cubicBezTo>
                  <a:cubicBezTo>
                    <a:pt x="46" y="70"/>
                    <a:pt x="30" y="81"/>
                    <a:pt x="20" y="98"/>
                  </a:cubicBezTo>
                  <a:cubicBezTo>
                    <a:pt x="18" y="101"/>
                    <a:pt x="21" y="104"/>
                    <a:pt x="24" y="102"/>
                  </a:cubicBezTo>
                  <a:cubicBezTo>
                    <a:pt x="39" y="93"/>
                    <a:pt x="45" y="75"/>
                    <a:pt x="54" y="60"/>
                  </a:cubicBezTo>
                  <a:cubicBezTo>
                    <a:pt x="65" y="42"/>
                    <a:pt x="78" y="21"/>
                    <a:pt x="96" y="10"/>
                  </a:cubicBezTo>
                  <a:cubicBezTo>
                    <a:pt x="95" y="9"/>
                    <a:pt x="94" y="8"/>
                    <a:pt x="92" y="6"/>
                  </a:cubicBezTo>
                  <a:cubicBezTo>
                    <a:pt x="83" y="24"/>
                    <a:pt x="62" y="35"/>
                    <a:pt x="46" y="47"/>
                  </a:cubicBezTo>
                  <a:cubicBezTo>
                    <a:pt x="34" y="57"/>
                    <a:pt x="19" y="69"/>
                    <a:pt x="19" y="86"/>
                  </a:cubicBezTo>
                  <a:cubicBezTo>
                    <a:pt x="18" y="89"/>
                    <a:pt x="22" y="89"/>
                    <a:pt x="24" y="87"/>
                  </a:cubicBezTo>
                  <a:cubicBezTo>
                    <a:pt x="43" y="61"/>
                    <a:pt x="58" y="31"/>
                    <a:pt x="84" y="11"/>
                  </a:cubicBezTo>
                  <a:cubicBezTo>
                    <a:pt x="83" y="10"/>
                    <a:pt x="82" y="8"/>
                    <a:pt x="81" y="7"/>
                  </a:cubicBezTo>
                  <a:cubicBezTo>
                    <a:pt x="60" y="30"/>
                    <a:pt x="35" y="48"/>
                    <a:pt x="16" y="72"/>
                  </a:cubicBezTo>
                  <a:cubicBezTo>
                    <a:pt x="17" y="73"/>
                    <a:pt x="19" y="74"/>
                    <a:pt x="20" y="75"/>
                  </a:cubicBezTo>
                  <a:cubicBezTo>
                    <a:pt x="32" y="51"/>
                    <a:pt x="50" y="18"/>
                    <a:pt x="79" y="10"/>
                  </a:cubicBezTo>
                  <a:cubicBezTo>
                    <a:pt x="78" y="8"/>
                    <a:pt x="77" y="6"/>
                    <a:pt x="77" y="4"/>
                  </a:cubicBezTo>
                  <a:cubicBezTo>
                    <a:pt x="55" y="20"/>
                    <a:pt x="32" y="34"/>
                    <a:pt x="15" y="55"/>
                  </a:cubicBezTo>
                  <a:cubicBezTo>
                    <a:pt x="12" y="58"/>
                    <a:pt x="16" y="62"/>
                    <a:pt x="19" y="59"/>
                  </a:cubicBezTo>
                  <a:cubicBezTo>
                    <a:pt x="32" y="43"/>
                    <a:pt x="46" y="27"/>
                    <a:pt x="58" y="10"/>
                  </a:cubicBezTo>
                  <a:cubicBezTo>
                    <a:pt x="60" y="7"/>
                    <a:pt x="56" y="5"/>
                    <a:pt x="54" y="7"/>
                  </a:cubicBezTo>
                  <a:cubicBezTo>
                    <a:pt x="39" y="19"/>
                    <a:pt x="26" y="32"/>
                    <a:pt x="13" y="46"/>
                  </a:cubicBezTo>
                  <a:cubicBezTo>
                    <a:pt x="14" y="47"/>
                    <a:pt x="16" y="48"/>
                    <a:pt x="17" y="49"/>
                  </a:cubicBezTo>
                  <a:cubicBezTo>
                    <a:pt x="25" y="33"/>
                    <a:pt x="37" y="20"/>
                    <a:pt x="52" y="10"/>
                  </a:cubicBezTo>
                  <a:cubicBezTo>
                    <a:pt x="55" y="8"/>
                    <a:pt x="52" y="3"/>
                    <a:pt x="49" y="5"/>
                  </a:cubicBezTo>
                  <a:cubicBezTo>
                    <a:pt x="35" y="13"/>
                    <a:pt x="25" y="25"/>
                    <a:pt x="13" y="35"/>
                  </a:cubicBezTo>
                  <a:cubicBezTo>
                    <a:pt x="14" y="36"/>
                    <a:pt x="16" y="37"/>
                    <a:pt x="17" y="38"/>
                  </a:cubicBezTo>
                  <a:cubicBezTo>
                    <a:pt x="24" y="28"/>
                    <a:pt x="34" y="19"/>
                    <a:pt x="42" y="10"/>
                  </a:cubicBezTo>
                  <a:cubicBezTo>
                    <a:pt x="44" y="7"/>
                    <a:pt x="41" y="4"/>
                    <a:pt x="39" y="5"/>
                  </a:cubicBezTo>
                  <a:cubicBezTo>
                    <a:pt x="28" y="11"/>
                    <a:pt x="21" y="19"/>
                    <a:pt x="14" y="28"/>
                  </a:cubicBezTo>
                  <a:cubicBezTo>
                    <a:pt x="11" y="31"/>
                    <a:pt x="15" y="35"/>
                    <a:pt x="18" y="32"/>
                  </a:cubicBezTo>
                  <a:cubicBezTo>
                    <a:pt x="25" y="25"/>
                    <a:pt x="31" y="18"/>
                    <a:pt x="37" y="9"/>
                  </a:cubicBezTo>
                  <a:cubicBezTo>
                    <a:pt x="39" y="6"/>
                    <a:pt x="34" y="3"/>
                    <a:pt x="3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4"/>
            <p:cNvSpPr/>
            <p:nvPr/>
          </p:nvSpPr>
          <p:spPr bwMode="auto">
            <a:xfrm>
              <a:off x="1864" y="972"/>
              <a:ext cx="276" cy="215"/>
            </a:xfrm>
            <a:custGeom>
              <a:avLst/>
              <a:gdLst>
                <a:gd name="T0" fmla="*/ 92 w 103"/>
                <a:gd name="T1" fmla="*/ 9 h 80"/>
                <a:gd name="T2" fmla="*/ 17 w 103"/>
                <a:gd name="T3" fmla="*/ 67 h 80"/>
                <a:gd name="T4" fmla="*/ 20 w 103"/>
                <a:gd name="T5" fmla="*/ 72 h 80"/>
                <a:gd name="T6" fmla="*/ 101 w 103"/>
                <a:gd name="T7" fmla="*/ 5 h 80"/>
                <a:gd name="T8" fmla="*/ 99 w 103"/>
                <a:gd name="T9" fmla="*/ 0 h 80"/>
                <a:gd name="T10" fmla="*/ 11 w 103"/>
                <a:gd name="T11" fmla="*/ 60 h 80"/>
                <a:gd name="T12" fmla="*/ 15 w 103"/>
                <a:gd name="T13" fmla="*/ 64 h 80"/>
                <a:gd name="T14" fmla="*/ 69 w 103"/>
                <a:gd name="T15" fmla="*/ 14 h 80"/>
                <a:gd name="T16" fmla="*/ 65 w 103"/>
                <a:gd name="T17" fmla="*/ 10 h 80"/>
                <a:gd name="T18" fmla="*/ 2 w 103"/>
                <a:gd name="T19" fmla="*/ 75 h 80"/>
                <a:gd name="T20" fmla="*/ 6 w 103"/>
                <a:gd name="T21" fmla="*/ 79 h 80"/>
                <a:gd name="T22" fmla="*/ 89 w 103"/>
                <a:gd name="T23" fmla="*/ 22 h 80"/>
                <a:gd name="T24" fmla="*/ 87 w 103"/>
                <a:gd name="T25" fmla="*/ 17 h 80"/>
                <a:gd name="T26" fmla="*/ 49 w 103"/>
                <a:gd name="T27" fmla="*/ 36 h 80"/>
                <a:gd name="T28" fmla="*/ 17 w 103"/>
                <a:gd name="T29" fmla="*/ 69 h 80"/>
                <a:gd name="T30" fmla="*/ 22 w 103"/>
                <a:gd name="T31" fmla="*/ 72 h 80"/>
                <a:gd name="T32" fmla="*/ 49 w 103"/>
                <a:gd name="T33" fmla="*/ 44 h 80"/>
                <a:gd name="T34" fmla="*/ 87 w 103"/>
                <a:gd name="T35" fmla="*/ 23 h 80"/>
                <a:gd name="T36" fmla="*/ 85 w 103"/>
                <a:gd name="T37" fmla="*/ 18 h 80"/>
                <a:gd name="T38" fmla="*/ 3 w 103"/>
                <a:gd name="T39" fmla="*/ 74 h 80"/>
                <a:gd name="T40" fmla="*/ 7 w 103"/>
                <a:gd name="T41" fmla="*/ 78 h 80"/>
                <a:gd name="T42" fmla="*/ 69 w 103"/>
                <a:gd name="T43" fmla="*/ 14 h 80"/>
                <a:gd name="T44" fmla="*/ 65 w 103"/>
                <a:gd name="T45" fmla="*/ 10 h 80"/>
                <a:gd name="T46" fmla="*/ 10 w 103"/>
                <a:gd name="T47" fmla="*/ 61 h 80"/>
                <a:gd name="T48" fmla="*/ 15 w 103"/>
                <a:gd name="T49" fmla="*/ 65 h 80"/>
                <a:gd name="T50" fmla="*/ 100 w 103"/>
                <a:gd name="T51" fmla="*/ 6 h 80"/>
                <a:gd name="T52" fmla="*/ 98 w 103"/>
                <a:gd name="T53" fmla="*/ 1 h 80"/>
                <a:gd name="T54" fmla="*/ 17 w 103"/>
                <a:gd name="T55" fmla="*/ 67 h 80"/>
                <a:gd name="T56" fmla="*/ 20 w 103"/>
                <a:gd name="T57" fmla="*/ 72 h 80"/>
                <a:gd name="T58" fmla="*/ 95 w 103"/>
                <a:gd name="T59" fmla="*/ 14 h 80"/>
                <a:gd name="T60" fmla="*/ 92 w 103"/>
                <a:gd name="T61" fmla="*/ 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3" h="80">
                  <a:moveTo>
                    <a:pt x="92" y="9"/>
                  </a:moveTo>
                  <a:cubicBezTo>
                    <a:pt x="65" y="26"/>
                    <a:pt x="44" y="50"/>
                    <a:pt x="17" y="67"/>
                  </a:cubicBezTo>
                  <a:cubicBezTo>
                    <a:pt x="14" y="69"/>
                    <a:pt x="17" y="74"/>
                    <a:pt x="20" y="72"/>
                  </a:cubicBezTo>
                  <a:cubicBezTo>
                    <a:pt x="50" y="54"/>
                    <a:pt x="73" y="27"/>
                    <a:pt x="101" y="5"/>
                  </a:cubicBezTo>
                  <a:cubicBezTo>
                    <a:pt x="103" y="3"/>
                    <a:pt x="102" y="0"/>
                    <a:pt x="99" y="0"/>
                  </a:cubicBezTo>
                  <a:cubicBezTo>
                    <a:pt x="63" y="5"/>
                    <a:pt x="35" y="37"/>
                    <a:pt x="11" y="60"/>
                  </a:cubicBezTo>
                  <a:cubicBezTo>
                    <a:pt x="12" y="62"/>
                    <a:pt x="14" y="63"/>
                    <a:pt x="15" y="64"/>
                  </a:cubicBezTo>
                  <a:cubicBezTo>
                    <a:pt x="28" y="43"/>
                    <a:pt x="50" y="29"/>
                    <a:pt x="69" y="14"/>
                  </a:cubicBezTo>
                  <a:cubicBezTo>
                    <a:pt x="67" y="13"/>
                    <a:pt x="66" y="12"/>
                    <a:pt x="65" y="10"/>
                  </a:cubicBezTo>
                  <a:cubicBezTo>
                    <a:pt x="42" y="30"/>
                    <a:pt x="20" y="51"/>
                    <a:pt x="2" y="75"/>
                  </a:cubicBezTo>
                  <a:cubicBezTo>
                    <a:pt x="0" y="78"/>
                    <a:pt x="4" y="80"/>
                    <a:pt x="6" y="79"/>
                  </a:cubicBezTo>
                  <a:cubicBezTo>
                    <a:pt x="36" y="64"/>
                    <a:pt x="64" y="44"/>
                    <a:pt x="89" y="22"/>
                  </a:cubicBezTo>
                  <a:cubicBezTo>
                    <a:pt x="91" y="20"/>
                    <a:pt x="90" y="17"/>
                    <a:pt x="87" y="17"/>
                  </a:cubicBezTo>
                  <a:cubicBezTo>
                    <a:pt x="73" y="17"/>
                    <a:pt x="59" y="28"/>
                    <a:pt x="49" y="36"/>
                  </a:cubicBezTo>
                  <a:cubicBezTo>
                    <a:pt x="37" y="46"/>
                    <a:pt x="26" y="57"/>
                    <a:pt x="17" y="69"/>
                  </a:cubicBezTo>
                  <a:cubicBezTo>
                    <a:pt x="15" y="72"/>
                    <a:pt x="20" y="75"/>
                    <a:pt x="22" y="72"/>
                  </a:cubicBezTo>
                  <a:cubicBezTo>
                    <a:pt x="30" y="62"/>
                    <a:pt x="39" y="52"/>
                    <a:pt x="49" y="44"/>
                  </a:cubicBezTo>
                  <a:cubicBezTo>
                    <a:pt x="59" y="35"/>
                    <a:pt x="73" y="23"/>
                    <a:pt x="87" y="23"/>
                  </a:cubicBezTo>
                  <a:cubicBezTo>
                    <a:pt x="87" y="21"/>
                    <a:pt x="86" y="19"/>
                    <a:pt x="85" y="18"/>
                  </a:cubicBezTo>
                  <a:cubicBezTo>
                    <a:pt x="61" y="40"/>
                    <a:pt x="33" y="60"/>
                    <a:pt x="3" y="74"/>
                  </a:cubicBezTo>
                  <a:cubicBezTo>
                    <a:pt x="4" y="75"/>
                    <a:pt x="6" y="77"/>
                    <a:pt x="7" y="78"/>
                  </a:cubicBezTo>
                  <a:cubicBezTo>
                    <a:pt x="25" y="54"/>
                    <a:pt x="46" y="33"/>
                    <a:pt x="69" y="14"/>
                  </a:cubicBezTo>
                  <a:cubicBezTo>
                    <a:pt x="72" y="12"/>
                    <a:pt x="68" y="8"/>
                    <a:pt x="65" y="10"/>
                  </a:cubicBezTo>
                  <a:cubicBezTo>
                    <a:pt x="45" y="26"/>
                    <a:pt x="24" y="40"/>
                    <a:pt x="10" y="61"/>
                  </a:cubicBezTo>
                  <a:cubicBezTo>
                    <a:pt x="9" y="64"/>
                    <a:pt x="13" y="67"/>
                    <a:pt x="15" y="65"/>
                  </a:cubicBezTo>
                  <a:cubicBezTo>
                    <a:pt x="38" y="41"/>
                    <a:pt x="66" y="11"/>
                    <a:pt x="100" y="6"/>
                  </a:cubicBezTo>
                  <a:cubicBezTo>
                    <a:pt x="99" y="4"/>
                    <a:pt x="99" y="2"/>
                    <a:pt x="98" y="1"/>
                  </a:cubicBezTo>
                  <a:cubicBezTo>
                    <a:pt x="70" y="22"/>
                    <a:pt x="47" y="49"/>
                    <a:pt x="17" y="67"/>
                  </a:cubicBezTo>
                  <a:cubicBezTo>
                    <a:pt x="18" y="69"/>
                    <a:pt x="19" y="71"/>
                    <a:pt x="20" y="72"/>
                  </a:cubicBezTo>
                  <a:cubicBezTo>
                    <a:pt x="47" y="55"/>
                    <a:pt x="68" y="31"/>
                    <a:pt x="95" y="14"/>
                  </a:cubicBezTo>
                  <a:cubicBezTo>
                    <a:pt x="98" y="12"/>
                    <a:pt x="95" y="7"/>
                    <a:pt x="9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5"/>
            <p:cNvSpPr/>
            <p:nvPr/>
          </p:nvSpPr>
          <p:spPr bwMode="auto">
            <a:xfrm>
              <a:off x="1942" y="1058"/>
              <a:ext cx="75" cy="65"/>
            </a:xfrm>
            <a:custGeom>
              <a:avLst/>
              <a:gdLst>
                <a:gd name="T0" fmla="*/ 22 w 28"/>
                <a:gd name="T1" fmla="*/ 2 h 24"/>
                <a:gd name="T2" fmla="*/ 3 w 28"/>
                <a:gd name="T3" fmla="*/ 18 h 24"/>
                <a:gd name="T4" fmla="*/ 6 w 28"/>
                <a:gd name="T5" fmla="*/ 22 h 24"/>
                <a:gd name="T6" fmla="*/ 11 w 28"/>
                <a:gd name="T7" fmla="*/ 17 h 24"/>
                <a:gd name="T8" fmla="*/ 7 w 28"/>
                <a:gd name="T9" fmla="*/ 13 h 24"/>
                <a:gd name="T10" fmla="*/ 1 w 28"/>
                <a:gd name="T11" fmla="*/ 19 h 24"/>
                <a:gd name="T12" fmla="*/ 4 w 28"/>
                <a:gd name="T13" fmla="*/ 23 h 24"/>
                <a:gd name="T14" fmla="*/ 26 w 28"/>
                <a:gd name="T15" fmla="*/ 6 h 24"/>
                <a:gd name="T16" fmla="*/ 22 w 28"/>
                <a:gd name="T17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24">
                  <a:moveTo>
                    <a:pt x="22" y="2"/>
                  </a:moveTo>
                  <a:cubicBezTo>
                    <a:pt x="16" y="9"/>
                    <a:pt x="11" y="15"/>
                    <a:pt x="3" y="18"/>
                  </a:cubicBezTo>
                  <a:cubicBezTo>
                    <a:pt x="4" y="19"/>
                    <a:pt x="5" y="20"/>
                    <a:pt x="6" y="22"/>
                  </a:cubicBezTo>
                  <a:cubicBezTo>
                    <a:pt x="7" y="20"/>
                    <a:pt x="9" y="18"/>
                    <a:pt x="11" y="17"/>
                  </a:cubicBezTo>
                  <a:cubicBezTo>
                    <a:pt x="14" y="14"/>
                    <a:pt x="10" y="10"/>
                    <a:pt x="7" y="13"/>
                  </a:cubicBezTo>
                  <a:cubicBezTo>
                    <a:pt x="5" y="15"/>
                    <a:pt x="3" y="16"/>
                    <a:pt x="1" y="19"/>
                  </a:cubicBezTo>
                  <a:cubicBezTo>
                    <a:pt x="0" y="21"/>
                    <a:pt x="2" y="24"/>
                    <a:pt x="4" y="23"/>
                  </a:cubicBezTo>
                  <a:cubicBezTo>
                    <a:pt x="13" y="20"/>
                    <a:pt x="20" y="14"/>
                    <a:pt x="26" y="6"/>
                  </a:cubicBezTo>
                  <a:cubicBezTo>
                    <a:pt x="28" y="4"/>
                    <a:pt x="24" y="0"/>
                    <a:pt x="2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6"/>
            <p:cNvSpPr/>
            <p:nvPr/>
          </p:nvSpPr>
          <p:spPr bwMode="auto">
            <a:xfrm>
              <a:off x="1101" y="945"/>
              <a:ext cx="1481" cy="1051"/>
            </a:xfrm>
            <a:custGeom>
              <a:avLst/>
              <a:gdLst>
                <a:gd name="T0" fmla="*/ 168 w 553"/>
                <a:gd name="T1" fmla="*/ 187 h 391"/>
                <a:gd name="T2" fmla="*/ 252 w 553"/>
                <a:gd name="T3" fmla="*/ 131 h 391"/>
                <a:gd name="T4" fmla="*/ 198 w 553"/>
                <a:gd name="T5" fmla="*/ 175 h 391"/>
                <a:gd name="T6" fmla="*/ 103 w 553"/>
                <a:gd name="T7" fmla="*/ 273 h 391"/>
                <a:gd name="T8" fmla="*/ 5 w 553"/>
                <a:gd name="T9" fmla="*/ 384 h 391"/>
                <a:gd name="T10" fmla="*/ 35 w 553"/>
                <a:gd name="T11" fmla="*/ 379 h 391"/>
                <a:gd name="T12" fmla="*/ 69 w 553"/>
                <a:gd name="T13" fmla="*/ 380 h 391"/>
                <a:gd name="T14" fmla="*/ 232 w 553"/>
                <a:gd name="T15" fmla="*/ 217 h 391"/>
                <a:gd name="T16" fmla="*/ 172 w 553"/>
                <a:gd name="T17" fmla="*/ 260 h 391"/>
                <a:gd name="T18" fmla="*/ 105 w 553"/>
                <a:gd name="T19" fmla="*/ 265 h 391"/>
                <a:gd name="T20" fmla="*/ 145 w 553"/>
                <a:gd name="T21" fmla="*/ 240 h 391"/>
                <a:gd name="T22" fmla="*/ 403 w 553"/>
                <a:gd name="T23" fmla="*/ 21 h 391"/>
                <a:gd name="T24" fmla="*/ 426 w 553"/>
                <a:gd name="T25" fmla="*/ 6 h 391"/>
                <a:gd name="T26" fmla="*/ 463 w 553"/>
                <a:gd name="T27" fmla="*/ 18 h 391"/>
                <a:gd name="T28" fmla="*/ 507 w 553"/>
                <a:gd name="T29" fmla="*/ 15 h 391"/>
                <a:gd name="T30" fmla="*/ 532 w 553"/>
                <a:gd name="T31" fmla="*/ 21 h 391"/>
                <a:gd name="T32" fmla="*/ 549 w 553"/>
                <a:gd name="T33" fmla="*/ 27 h 391"/>
                <a:gd name="T34" fmla="*/ 519 w 553"/>
                <a:gd name="T35" fmla="*/ 53 h 391"/>
                <a:gd name="T36" fmla="*/ 485 w 553"/>
                <a:gd name="T37" fmla="*/ 66 h 391"/>
                <a:gd name="T38" fmla="*/ 386 w 553"/>
                <a:gd name="T39" fmla="*/ 102 h 391"/>
                <a:gd name="T40" fmla="*/ 315 w 553"/>
                <a:gd name="T41" fmla="*/ 111 h 391"/>
                <a:gd name="T42" fmla="*/ 301 w 553"/>
                <a:gd name="T43" fmla="*/ 107 h 391"/>
                <a:gd name="T44" fmla="*/ 369 w 553"/>
                <a:gd name="T45" fmla="*/ 98 h 391"/>
                <a:gd name="T46" fmla="*/ 257 w 553"/>
                <a:gd name="T47" fmla="*/ 174 h 391"/>
                <a:gd name="T48" fmla="*/ 279 w 553"/>
                <a:gd name="T49" fmla="*/ 199 h 391"/>
                <a:gd name="T50" fmla="*/ 319 w 553"/>
                <a:gd name="T51" fmla="*/ 132 h 391"/>
                <a:gd name="T52" fmla="*/ 181 w 553"/>
                <a:gd name="T53" fmla="*/ 263 h 391"/>
                <a:gd name="T54" fmla="*/ 406 w 553"/>
                <a:gd name="T55" fmla="*/ 128 h 391"/>
                <a:gd name="T56" fmla="*/ 400 w 553"/>
                <a:gd name="T57" fmla="*/ 165 h 391"/>
                <a:gd name="T58" fmla="*/ 238 w 553"/>
                <a:gd name="T59" fmla="*/ 239 h 391"/>
                <a:gd name="T60" fmla="*/ 175 w 553"/>
                <a:gd name="T61" fmla="*/ 289 h 391"/>
                <a:gd name="T62" fmla="*/ 215 w 553"/>
                <a:gd name="T63" fmla="*/ 276 h 391"/>
                <a:gd name="T64" fmla="*/ 157 w 553"/>
                <a:gd name="T65" fmla="*/ 312 h 391"/>
                <a:gd name="T66" fmla="*/ 394 w 553"/>
                <a:gd name="T67" fmla="*/ 148 h 391"/>
                <a:gd name="T68" fmla="*/ 196 w 553"/>
                <a:gd name="T69" fmla="*/ 271 h 391"/>
                <a:gd name="T70" fmla="*/ 348 w 553"/>
                <a:gd name="T71" fmla="*/ 125 h 391"/>
                <a:gd name="T72" fmla="*/ 406 w 553"/>
                <a:gd name="T73" fmla="*/ 104 h 391"/>
                <a:gd name="T74" fmla="*/ 401 w 553"/>
                <a:gd name="T75" fmla="*/ 109 h 391"/>
                <a:gd name="T76" fmla="*/ 291 w 553"/>
                <a:gd name="T77" fmla="*/ 140 h 391"/>
                <a:gd name="T78" fmla="*/ 355 w 553"/>
                <a:gd name="T79" fmla="*/ 103 h 391"/>
                <a:gd name="T80" fmla="*/ 325 w 553"/>
                <a:gd name="T81" fmla="*/ 71 h 391"/>
                <a:gd name="T82" fmla="*/ 447 w 553"/>
                <a:gd name="T83" fmla="*/ 31 h 391"/>
                <a:gd name="T84" fmla="*/ 483 w 553"/>
                <a:gd name="T85" fmla="*/ 37 h 391"/>
                <a:gd name="T86" fmla="*/ 506 w 553"/>
                <a:gd name="T87" fmla="*/ 65 h 391"/>
                <a:gd name="T88" fmla="*/ 548 w 553"/>
                <a:gd name="T89" fmla="*/ 46 h 391"/>
                <a:gd name="T90" fmla="*/ 543 w 553"/>
                <a:gd name="T91" fmla="*/ 24 h 391"/>
                <a:gd name="T92" fmla="*/ 524 w 553"/>
                <a:gd name="T93" fmla="*/ 19 h 391"/>
                <a:gd name="T94" fmla="*/ 444 w 553"/>
                <a:gd name="T95" fmla="*/ 40 h 391"/>
                <a:gd name="T96" fmla="*/ 389 w 553"/>
                <a:gd name="T97" fmla="*/ 48 h 391"/>
                <a:gd name="T98" fmla="*/ 388 w 553"/>
                <a:gd name="T99" fmla="*/ 21 h 391"/>
                <a:gd name="T100" fmla="*/ 304 w 553"/>
                <a:gd name="T101" fmla="*/ 90 h 391"/>
                <a:gd name="T102" fmla="*/ 311 w 553"/>
                <a:gd name="T103" fmla="*/ 114 h 391"/>
                <a:gd name="T104" fmla="*/ 268 w 553"/>
                <a:gd name="T105" fmla="*/ 138 h 391"/>
                <a:gd name="T106" fmla="*/ 28 w 553"/>
                <a:gd name="T107" fmla="*/ 368 h 391"/>
                <a:gd name="T108" fmla="*/ 63 w 553"/>
                <a:gd name="T109" fmla="*/ 347 h 391"/>
                <a:gd name="T110" fmla="*/ 105 w 553"/>
                <a:gd name="T111" fmla="*/ 329 h 391"/>
                <a:gd name="T112" fmla="*/ 62 w 553"/>
                <a:gd name="T113" fmla="*/ 341 h 391"/>
                <a:gd name="T114" fmla="*/ 40 w 553"/>
                <a:gd name="T115" fmla="*/ 332 h 391"/>
                <a:gd name="T116" fmla="*/ 169 w 553"/>
                <a:gd name="T117" fmla="*/ 208 h 391"/>
                <a:gd name="T118" fmla="*/ 133 w 553"/>
                <a:gd name="T119" fmla="*/ 210 h 391"/>
                <a:gd name="T120" fmla="*/ 107 w 553"/>
                <a:gd name="T121" fmla="*/ 273 h 391"/>
                <a:gd name="T122" fmla="*/ 169 w 553"/>
                <a:gd name="T123" fmla="*/ 186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53" h="391">
                  <a:moveTo>
                    <a:pt x="381" y="6"/>
                  </a:moveTo>
                  <a:cubicBezTo>
                    <a:pt x="365" y="8"/>
                    <a:pt x="352" y="20"/>
                    <a:pt x="342" y="31"/>
                  </a:cubicBezTo>
                  <a:cubicBezTo>
                    <a:pt x="329" y="45"/>
                    <a:pt x="318" y="62"/>
                    <a:pt x="302" y="73"/>
                  </a:cubicBezTo>
                  <a:cubicBezTo>
                    <a:pt x="303" y="74"/>
                    <a:pt x="304" y="76"/>
                    <a:pt x="305" y="77"/>
                  </a:cubicBezTo>
                  <a:cubicBezTo>
                    <a:pt x="327" y="52"/>
                    <a:pt x="355" y="34"/>
                    <a:pt x="381" y="13"/>
                  </a:cubicBezTo>
                  <a:cubicBezTo>
                    <a:pt x="383" y="11"/>
                    <a:pt x="380" y="7"/>
                    <a:pt x="377" y="9"/>
                  </a:cubicBezTo>
                  <a:cubicBezTo>
                    <a:pt x="314" y="42"/>
                    <a:pt x="258" y="89"/>
                    <a:pt x="210" y="141"/>
                  </a:cubicBezTo>
                  <a:cubicBezTo>
                    <a:pt x="212" y="142"/>
                    <a:pt x="213" y="143"/>
                    <a:pt x="215" y="145"/>
                  </a:cubicBezTo>
                  <a:cubicBezTo>
                    <a:pt x="240" y="99"/>
                    <a:pt x="295" y="80"/>
                    <a:pt x="337" y="56"/>
                  </a:cubicBezTo>
                  <a:cubicBezTo>
                    <a:pt x="336" y="55"/>
                    <a:pt x="336" y="53"/>
                    <a:pt x="335" y="51"/>
                  </a:cubicBezTo>
                  <a:cubicBezTo>
                    <a:pt x="274" y="89"/>
                    <a:pt x="212" y="128"/>
                    <a:pt x="165" y="182"/>
                  </a:cubicBezTo>
                  <a:cubicBezTo>
                    <a:pt x="163" y="185"/>
                    <a:pt x="165" y="188"/>
                    <a:pt x="168" y="187"/>
                  </a:cubicBezTo>
                  <a:cubicBezTo>
                    <a:pt x="195" y="175"/>
                    <a:pt x="215" y="151"/>
                    <a:pt x="238" y="133"/>
                  </a:cubicBezTo>
                  <a:cubicBezTo>
                    <a:pt x="265" y="113"/>
                    <a:pt x="291" y="92"/>
                    <a:pt x="323" y="80"/>
                  </a:cubicBezTo>
                  <a:cubicBezTo>
                    <a:pt x="322" y="78"/>
                    <a:pt x="321" y="77"/>
                    <a:pt x="320" y="75"/>
                  </a:cubicBezTo>
                  <a:cubicBezTo>
                    <a:pt x="297" y="98"/>
                    <a:pt x="268" y="114"/>
                    <a:pt x="242" y="134"/>
                  </a:cubicBezTo>
                  <a:cubicBezTo>
                    <a:pt x="216" y="154"/>
                    <a:pt x="191" y="176"/>
                    <a:pt x="168" y="200"/>
                  </a:cubicBezTo>
                  <a:cubicBezTo>
                    <a:pt x="165" y="202"/>
                    <a:pt x="168" y="206"/>
                    <a:pt x="171" y="204"/>
                  </a:cubicBezTo>
                  <a:cubicBezTo>
                    <a:pt x="231" y="161"/>
                    <a:pt x="281" y="104"/>
                    <a:pt x="349" y="71"/>
                  </a:cubicBezTo>
                  <a:cubicBezTo>
                    <a:pt x="347" y="70"/>
                    <a:pt x="346" y="68"/>
                    <a:pt x="345" y="67"/>
                  </a:cubicBezTo>
                  <a:cubicBezTo>
                    <a:pt x="309" y="105"/>
                    <a:pt x="265" y="134"/>
                    <a:pt x="225" y="168"/>
                  </a:cubicBezTo>
                  <a:cubicBezTo>
                    <a:pt x="185" y="203"/>
                    <a:pt x="151" y="243"/>
                    <a:pt x="108" y="273"/>
                  </a:cubicBezTo>
                  <a:cubicBezTo>
                    <a:pt x="109" y="274"/>
                    <a:pt x="110" y="276"/>
                    <a:pt x="111" y="277"/>
                  </a:cubicBezTo>
                  <a:cubicBezTo>
                    <a:pt x="157" y="227"/>
                    <a:pt x="209" y="184"/>
                    <a:pt x="252" y="131"/>
                  </a:cubicBezTo>
                  <a:cubicBezTo>
                    <a:pt x="253" y="129"/>
                    <a:pt x="251" y="125"/>
                    <a:pt x="248" y="127"/>
                  </a:cubicBezTo>
                  <a:cubicBezTo>
                    <a:pt x="218" y="150"/>
                    <a:pt x="189" y="175"/>
                    <a:pt x="162" y="202"/>
                  </a:cubicBezTo>
                  <a:cubicBezTo>
                    <a:pt x="135" y="227"/>
                    <a:pt x="111" y="257"/>
                    <a:pt x="82" y="279"/>
                  </a:cubicBezTo>
                  <a:cubicBezTo>
                    <a:pt x="83" y="280"/>
                    <a:pt x="84" y="281"/>
                    <a:pt x="86" y="282"/>
                  </a:cubicBezTo>
                  <a:cubicBezTo>
                    <a:pt x="96" y="255"/>
                    <a:pt x="119" y="235"/>
                    <a:pt x="138" y="215"/>
                  </a:cubicBezTo>
                  <a:cubicBezTo>
                    <a:pt x="161" y="191"/>
                    <a:pt x="185" y="169"/>
                    <a:pt x="212" y="149"/>
                  </a:cubicBezTo>
                  <a:cubicBezTo>
                    <a:pt x="211" y="148"/>
                    <a:pt x="210" y="146"/>
                    <a:pt x="208" y="145"/>
                  </a:cubicBezTo>
                  <a:cubicBezTo>
                    <a:pt x="160" y="193"/>
                    <a:pt x="104" y="232"/>
                    <a:pt x="56" y="280"/>
                  </a:cubicBezTo>
                  <a:cubicBezTo>
                    <a:pt x="53" y="282"/>
                    <a:pt x="57" y="286"/>
                    <a:pt x="60" y="284"/>
                  </a:cubicBezTo>
                  <a:cubicBezTo>
                    <a:pt x="84" y="262"/>
                    <a:pt x="106" y="240"/>
                    <a:pt x="131" y="219"/>
                  </a:cubicBezTo>
                  <a:cubicBezTo>
                    <a:pt x="150" y="204"/>
                    <a:pt x="175" y="179"/>
                    <a:pt x="201" y="179"/>
                  </a:cubicBezTo>
                  <a:cubicBezTo>
                    <a:pt x="200" y="177"/>
                    <a:pt x="199" y="176"/>
                    <a:pt x="198" y="175"/>
                  </a:cubicBezTo>
                  <a:cubicBezTo>
                    <a:pt x="194" y="190"/>
                    <a:pt x="180" y="200"/>
                    <a:pt x="169" y="209"/>
                  </a:cubicBezTo>
                  <a:cubicBezTo>
                    <a:pt x="157" y="217"/>
                    <a:pt x="145" y="224"/>
                    <a:pt x="134" y="232"/>
                  </a:cubicBezTo>
                  <a:cubicBezTo>
                    <a:pt x="105" y="256"/>
                    <a:pt x="82" y="288"/>
                    <a:pt x="50" y="309"/>
                  </a:cubicBezTo>
                  <a:cubicBezTo>
                    <a:pt x="51" y="310"/>
                    <a:pt x="53" y="312"/>
                    <a:pt x="54" y="313"/>
                  </a:cubicBezTo>
                  <a:cubicBezTo>
                    <a:pt x="91" y="256"/>
                    <a:pt x="156" y="229"/>
                    <a:pt x="205" y="184"/>
                  </a:cubicBezTo>
                  <a:cubicBezTo>
                    <a:pt x="207" y="182"/>
                    <a:pt x="205" y="178"/>
                    <a:pt x="202" y="179"/>
                  </a:cubicBezTo>
                  <a:cubicBezTo>
                    <a:pt x="131" y="206"/>
                    <a:pt x="77" y="266"/>
                    <a:pt x="27" y="321"/>
                  </a:cubicBezTo>
                  <a:cubicBezTo>
                    <a:pt x="25" y="323"/>
                    <a:pt x="28" y="327"/>
                    <a:pt x="31" y="325"/>
                  </a:cubicBezTo>
                  <a:cubicBezTo>
                    <a:pt x="56" y="303"/>
                    <a:pt x="78" y="277"/>
                    <a:pt x="101" y="253"/>
                  </a:cubicBezTo>
                  <a:cubicBezTo>
                    <a:pt x="117" y="237"/>
                    <a:pt x="141" y="209"/>
                    <a:pt x="166" y="210"/>
                  </a:cubicBezTo>
                  <a:cubicBezTo>
                    <a:pt x="165" y="209"/>
                    <a:pt x="164" y="208"/>
                    <a:pt x="163" y="207"/>
                  </a:cubicBezTo>
                  <a:cubicBezTo>
                    <a:pt x="155" y="235"/>
                    <a:pt x="123" y="253"/>
                    <a:pt x="103" y="273"/>
                  </a:cubicBezTo>
                  <a:cubicBezTo>
                    <a:pt x="80" y="295"/>
                    <a:pt x="51" y="315"/>
                    <a:pt x="34" y="343"/>
                  </a:cubicBezTo>
                  <a:cubicBezTo>
                    <a:pt x="33" y="345"/>
                    <a:pt x="36" y="348"/>
                    <a:pt x="38" y="346"/>
                  </a:cubicBezTo>
                  <a:cubicBezTo>
                    <a:pt x="81" y="322"/>
                    <a:pt x="102" y="264"/>
                    <a:pt x="152" y="250"/>
                  </a:cubicBezTo>
                  <a:cubicBezTo>
                    <a:pt x="151" y="249"/>
                    <a:pt x="149" y="248"/>
                    <a:pt x="148" y="247"/>
                  </a:cubicBezTo>
                  <a:cubicBezTo>
                    <a:pt x="139" y="270"/>
                    <a:pt x="112" y="282"/>
                    <a:pt x="94" y="297"/>
                  </a:cubicBezTo>
                  <a:cubicBezTo>
                    <a:pt x="70" y="318"/>
                    <a:pt x="48" y="341"/>
                    <a:pt x="23" y="361"/>
                  </a:cubicBezTo>
                  <a:cubicBezTo>
                    <a:pt x="25" y="362"/>
                    <a:pt x="26" y="363"/>
                    <a:pt x="27" y="365"/>
                  </a:cubicBezTo>
                  <a:cubicBezTo>
                    <a:pt x="47" y="340"/>
                    <a:pt x="71" y="319"/>
                    <a:pt x="86" y="292"/>
                  </a:cubicBezTo>
                  <a:cubicBezTo>
                    <a:pt x="88" y="290"/>
                    <a:pt x="85" y="287"/>
                    <a:pt x="83" y="289"/>
                  </a:cubicBezTo>
                  <a:cubicBezTo>
                    <a:pt x="62" y="298"/>
                    <a:pt x="47" y="316"/>
                    <a:pt x="33" y="333"/>
                  </a:cubicBezTo>
                  <a:cubicBezTo>
                    <a:pt x="21" y="346"/>
                    <a:pt x="2" y="362"/>
                    <a:pt x="0" y="381"/>
                  </a:cubicBezTo>
                  <a:cubicBezTo>
                    <a:pt x="0" y="383"/>
                    <a:pt x="3" y="385"/>
                    <a:pt x="5" y="384"/>
                  </a:cubicBezTo>
                  <a:cubicBezTo>
                    <a:pt x="18" y="376"/>
                    <a:pt x="24" y="361"/>
                    <a:pt x="33" y="350"/>
                  </a:cubicBezTo>
                  <a:cubicBezTo>
                    <a:pt x="35" y="347"/>
                    <a:pt x="32" y="343"/>
                    <a:pt x="29" y="346"/>
                  </a:cubicBezTo>
                  <a:cubicBezTo>
                    <a:pt x="16" y="355"/>
                    <a:pt x="6" y="371"/>
                    <a:pt x="5" y="388"/>
                  </a:cubicBezTo>
                  <a:cubicBezTo>
                    <a:pt x="5" y="390"/>
                    <a:pt x="8" y="391"/>
                    <a:pt x="10" y="390"/>
                  </a:cubicBezTo>
                  <a:cubicBezTo>
                    <a:pt x="25" y="377"/>
                    <a:pt x="33" y="358"/>
                    <a:pt x="49" y="345"/>
                  </a:cubicBezTo>
                  <a:cubicBezTo>
                    <a:pt x="47" y="344"/>
                    <a:pt x="46" y="343"/>
                    <a:pt x="44" y="342"/>
                  </a:cubicBezTo>
                  <a:cubicBezTo>
                    <a:pt x="39" y="352"/>
                    <a:pt x="30" y="360"/>
                    <a:pt x="25" y="370"/>
                  </a:cubicBezTo>
                  <a:cubicBezTo>
                    <a:pt x="24" y="373"/>
                    <a:pt x="26" y="376"/>
                    <a:pt x="29" y="374"/>
                  </a:cubicBezTo>
                  <a:cubicBezTo>
                    <a:pt x="42" y="366"/>
                    <a:pt x="51" y="353"/>
                    <a:pt x="65" y="346"/>
                  </a:cubicBezTo>
                  <a:cubicBezTo>
                    <a:pt x="64" y="344"/>
                    <a:pt x="62" y="343"/>
                    <a:pt x="61" y="342"/>
                  </a:cubicBezTo>
                  <a:cubicBezTo>
                    <a:pt x="53" y="354"/>
                    <a:pt x="39" y="362"/>
                    <a:pt x="31" y="375"/>
                  </a:cubicBezTo>
                  <a:cubicBezTo>
                    <a:pt x="30" y="378"/>
                    <a:pt x="33" y="380"/>
                    <a:pt x="35" y="379"/>
                  </a:cubicBezTo>
                  <a:cubicBezTo>
                    <a:pt x="50" y="370"/>
                    <a:pt x="60" y="354"/>
                    <a:pt x="74" y="345"/>
                  </a:cubicBezTo>
                  <a:cubicBezTo>
                    <a:pt x="73" y="343"/>
                    <a:pt x="72" y="342"/>
                    <a:pt x="70" y="341"/>
                  </a:cubicBezTo>
                  <a:cubicBezTo>
                    <a:pt x="63" y="354"/>
                    <a:pt x="50" y="363"/>
                    <a:pt x="43" y="376"/>
                  </a:cubicBezTo>
                  <a:cubicBezTo>
                    <a:pt x="41" y="379"/>
                    <a:pt x="45" y="382"/>
                    <a:pt x="47" y="379"/>
                  </a:cubicBezTo>
                  <a:cubicBezTo>
                    <a:pt x="61" y="365"/>
                    <a:pt x="74" y="350"/>
                    <a:pt x="90" y="338"/>
                  </a:cubicBezTo>
                  <a:cubicBezTo>
                    <a:pt x="88" y="336"/>
                    <a:pt x="87" y="335"/>
                    <a:pt x="85" y="334"/>
                  </a:cubicBezTo>
                  <a:cubicBezTo>
                    <a:pt x="75" y="347"/>
                    <a:pt x="61" y="357"/>
                    <a:pt x="54" y="371"/>
                  </a:cubicBezTo>
                  <a:cubicBezTo>
                    <a:pt x="52" y="374"/>
                    <a:pt x="55" y="377"/>
                    <a:pt x="58" y="375"/>
                  </a:cubicBezTo>
                  <a:cubicBezTo>
                    <a:pt x="77" y="365"/>
                    <a:pt x="87" y="343"/>
                    <a:pt x="108" y="333"/>
                  </a:cubicBezTo>
                  <a:cubicBezTo>
                    <a:pt x="106" y="332"/>
                    <a:pt x="105" y="331"/>
                    <a:pt x="104" y="330"/>
                  </a:cubicBezTo>
                  <a:cubicBezTo>
                    <a:pt x="95" y="348"/>
                    <a:pt x="77" y="360"/>
                    <a:pt x="65" y="376"/>
                  </a:cubicBezTo>
                  <a:cubicBezTo>
                    <a:pt x="63" y="378"/>
                    <a:pt x="67" y="382"/>
                    <a:pt x="69" y="380"/>
                  </a:cubicBezTo>
                  <a:cubicBezTo>
                    <a:pt x="106" y="352"/>
                    <a:pt x="136" y="315"/>
                    <a:pt x="175" y="289"/>
                  </a:cubicBezTo>
                  <a:cubicBezTo>
                    <a:pt x="174" y="287"/>
                    <a:pt x="172" y="286"/>
                    <a:pt x="171" y="284"/>
                  </a:cubicBezTo>
                  <a:cubicBezTo>
                    <a:pt x="151" y="301"/>
                    <a:pt x="127" y="310"/>
                    <a:pt x="106" y="325"/>
                  </a:cubicBezTo>
                  <a:cubicBezTo>
                    <a:pt x="85" y="338"/>
                    <a:pt x="68" y="356"/>
                    <a:pt x="47" y="369"/>
                  </a:cubicBezTo>
                  <a:cubicBezTo>
                    <a:pt x="49" y="371"/>
                    <a:pt x="50" y="372"/>
                    <a:pt x="51" y="373"/>
                  </a:cubicBezTo>
                  <a:cubicBezTo>
                    <a:pt x="88" y="322"/>
                    <a:pt x="153" y="302"/>
                    <a:pt x="194" y="255"/>
                  </a:cubicBezTo>
                  <a:cubicBezTo>
                    <a:pt x="196" y="253"/>
                    <a:pt x="194" y="249"/>
                    <a:pt x="191" y="250"/>
                  </a:cubicBezTo>
                  <a:cubicBezTo>
                    <a:pt x="169" y="256"/>
                    <a:pt x="151" y="273"/>
                    <a:pt x="133" y="287"/>
                  </a:cubicBezTo>
                  <a:cubicBezTo>
                    <a:pt x="109" y="306"/>
                    <a:pt x="85" y="325"/>
                    <a:pt x="60" y="342"/>
                  </a:cubicBezTo>
                  <a:cubicBezTo>
                    <a:pt x="61" y="344"/>
                    <a:pt x="62" y="346"/>
                    <a:pt x="63" y="347"/>
                  </a:cubicBezTo>
                  <a:cubicBezTo>
                    <a:pt x="90" y="327"/>
                    <a:pt x="113" y="302"/>
                    <a:pt x="140" y="282"/>
                  </a:cubicBezTo>
                  <a:cubicBezTo>
                    <a:pt x="169" y="258"/>
                    <a:pt x="201" y="238"/>
                    <a:pt x="232" y="217"/>
                  </a:cubicBezTo>
                  <a:cubicBezTo>
                    <a:pt x="235" y="215"/>
                    <a:pt x="233" y="211"/>
                    <a:pt x="229" y="212"/>
                  </a:cubicBezTo>
                  <a:cubicBezTo>
                    <a:pt x="194" y="230"/>
                    <a:pt x="166" y="258"/>
                    <a:pt x="134" y="280"/>
                  </a:cubicBezTo>
                  <a:cubicBezTo>
                    <a:pt x="108" y="297"/>
                    <a:pt x="76" y="308"/>
                    <a:pt x="57" y="333"/>
                  </a:cubicBezTo>
                  <a:cubicBezTo>
                    <a:pt x="55" y="335"/>
                    <a:pt x="57" y="339"/>
                    <a:pt x="60" y="337"/>
                  </a:cubicBezTo>
                  <a:cubicBezTo>
                    <a:pt x="85" y="323"/>
                    <a:pt x="102" y="299"/>
                    <a:pt x="123" y="280"/>
                  </a:cubicBezTo>
                  <a:cubicBezTo>
                    <a:pt x="147" y="258"/>
                    <a:pt x="171" y="236"/>
                    <a:pt x="199" y="219"/>
                  </a:cubicBezTo>
                  <a:cubicBezTo>
                    <a:pt x="198" y="218"/>
                    <a:pt x="197" y="216"/>
                    <a:pt x="195" y="215"/>
                  </a:cubicBezTo>
                  <a:cubicBezTo>
                    <a:pt x="171" y="242"/>
                    <a:pt x="139" y="263"/>
                    <a:pt x="110" y="286"/>
                  </a:cubicBezTo>
                  <a:cubicBezTo>
                    <a:pt x="80" y="310"/>
                    <a:pt x="50" y="335"/>
                    <a:pt x="24" y="364"/>
                  </a:cubicBezTo>
                  <a:cubicBezTo>
                    <a:pt x="22" y="367"/>
                    <a:pt x="26" y="371"/>
                    <a:pt x="28" y="368"/>
                  </a:cubicBezTo>
                  <a:cubicBezTo>
                    <a:pt x="52" y="348"/>
                    <a:pt x="78" y="330"/>
                    <a:pt x="102" y="309"/>
                  </a:cubicBezTo>
                  <a:cubicBezTo>
                    <a:pt x="124" y="291"/>
                    <a:pt x="145" y="270"/>
                    <a:pt x="172" y="260"/>
                  </a:cubicBezTo>
                  <a:cubicBezTo>
                    <a:pt x="171" y="259"/>
                    <a:pt x="170" y="257"/>
                    <a:pt x="169" y="256"/>
                  </a:cubicBezTo>
                  <a:cubicBezTo>
                    <a:pt x="144" y="281"/>
                    <a:pt x="114" y="304"/>
                    <a:pt x="81" y="319"/>
                  </a:cubicBezTo>
                  <a:cubicBezTo>
                    <a:pt x="82" y="321"/>
                    <a:pt x="83" y="322"/>
                    <a:pt x="85" y="323"/>
                  </a:cubicBezTo>
                  <a:cubicBezTo>
                    <a:pt x="100" y="295"/>
                    <a:pt x="130" y="276"/>
                    <a:pt x="155" y="256"/>
                  </a:cubicBezTo>
                  <a:cubicBezTo>
                    <a:pt x="186" y="231"/>
                    <a:pt x="216" y="205"/>
                    <a:pt x="251" y="184"/>
                  </a:cubicBezTo>
                  <a:cubicBezTo>
                    <a:pt x="250" y="182"/>
                    <a:pt x="249" y="180"/>
                    <a:pt x="248" y="179"/>
                  </a:cubicBezTo>
                  <a:cubicBezTo>
                    <a:pt x="201" y="213"/>
                    <a:pt x="153" y="248"/>
                    <a:pt x="107" y="283"/>
                  </a:cubicBezTo>
                  <a:cubicBezTo>
                    <a:pt x="108" y="284"/>
                    <a:pt x="109" y="286"/>
                    <a:pt x="111" y="287"/>
                  </a:cubicBezTo>
                  <a:cubicBezTo>
                    <a:pt x="154" y="228"/>
                    <a:pt x="219" y="191"/>
                    <a:pt x="272" y="142"/>
                  </a:cubicBezTo>
                  <a:cubicBezTo>
                    <a:pt x="274" y="141"/>
                    <a:pt x="272" y="137"/>
                    <a:pt x="269" y="138"/>
                  </a:cubicBezTo>
                  <a:cubicBezTo>
                    <a:pt x="204" y="165"/>
                    <a:pt x="161" y="225"/>
                    <a:pt x="101" y="262"/>
                  </a:cubicBezTo>
                  <a:cubicBezTo>
                    <a:pt x="103" y="263"/>
                    <a:pt x="104" y="264"/>
                    <a:pt x="105" y="265"/>
                  </a:cubicBezTo>
                  <a:cubicBezTo>
                    <a:pt x="119" y="231"/>
                    <a:pt x="153" y="207"/>
                    <a:pt x="180" y="184"/>
                  </a:cubicBezTo>
                  <a:cubicBezTo>
                    <a:pt x="212" y="157"/>
                    <a:pt x="241" y="127"/>
                    <a:pt x="277" y="104"/>
                  </a:cubicBezTo>
                  <a:cubicBezTo>
                    <a:pt x="280" y="102"/>
                    <a:pt x="277" y="97"/>
                    <a:pt x="274" y="99"/>
                  </a:cubicBezTo>
                  <a:cubicBezTo>
                    <a:pt x="249" y="114"/>
                    <a:pt x="226" y="132"/>
                    <a:pt x="203" y="151"/>
                  </a:cubicBezTo>
                  <a:cubicBezTo>
                    <a:pt x="185" y="168"/>
                    <a:pt x="164" y="185"/>
                    <a:pt x="155" y="208"/>
                  </a:cubicBezTo>
                  <a:cubicBezTo>
                    <a:pt x="154" y="211"/>
                    <a:pt x="157" y="212"/>
                    <a:pt x="159" y="212"/>
                  </a:cubicBezTo>
                  <a:cubicBezTo>
                    <a:pt x="186" y="200"/>
                    <a:pt x="207" y="178"/>
                    <a:pt x="229" y="160"/>
                  </a:cubicBezTo>
                  <a:cubicBezTo>
                    <a:pt x="241" y="151"/>
                    <a:pt x="253" y="143"/>
                    <a:pt x="265" y="135"/>
                  </a:cubicBezTo>
                  <a:cubicBezTo>
                    <a:pt x="278" y="126"/>
                    <a:pt x="292" y="117"/>
                    <a:pt x="308" y="115"/>
                  </a:cubicBezTo>
                  <a:cubicBezTo>
                    <a:pt x="307" y="114"/>
                    <a:pt x="306" y="112"/>
                    <a:pt x="306" y="111"/>
                  </a:cubicBezTo>
                  <a:cubicBezTo>
                    <a:pt x="291" y="139"/>
                    <a:pt x="258" y="153"/>
                    <a:pt x="234" y="170"/>
                  </a:cubicBezTo>
                  <a:cubicBezTo>
                    <a:pt x="204" y="192"/>
                    <a:pt x="172" y="213"/>
                    <a:pt x="145" y="240"/>
                  </a:cubicBezTo>
                  <a:cubicBezTo>
                    <a:pt x="143" y="242"/>
                    <a:pt x="146" y="246"/>
                    <a:pt x="149" y="244"/>
                  </a:cubicBezTo>
                  <a:cubicBezTo>
                    <a:pt x="181" y="225"/>
                    <a:pt x="206" y="198"/>
                    <a:pt x="235" y="174"/>
                  </a:cubicBezTo>
                  <a:cubicBezTo>
                    <a:pt x="266" y="149"/>
                    <a:pt x="301" y="127"/>
                    <a:pt x="331" y="101"/>
                  </a:cubicBezTo>
                  <a:cubicBezTo>
                    <a:pt x="334" y="99"/>
                    <a:pt x="331" y="95"/>
                    <a:pt x="329" y="96"/>
                  </a:cubicBezTo>
                  <a:cubicBezTo>
                    <a:pt x="291" y="109"/>
                    <a:pt x="267" y="147"/>
                    <a:pt x="228" y="157"/>
                  </a:cubicBezTo>
                  <a:cubicBezTo>
                    <a:pt x="229" y="159"/>
                    <a:pt x="230" y="160"/>
                    <a:pt x="232" y="161"/>
                  </a:cubicBezTo>
                  <a:cubicBezTo>
                    <a:pt x="248" y="138"/>
                    <a:pt x="274" y="121"/>
                    <a:pt x="297" y="105"/>
                  </a:cubicBezTo>
                  <a:cubicBezTo>
                    <a:pt x="317" y="91"/>
                    <a:pt x="340" y="80"/>
                    <a:pt x="354" y="59"/>
                  </a:cubicBezTo>
                  <a:cubicBezTo>
                    <a:pt x="355" y="57"/>
                    <a:pt x="354" y="55"/>
                    <a:pt x="352" y="55"/>
                  </a:cubicBezTo>
                  <a:cubicBezTo>
                    <a:pt x="331" y="56"/>
                    <a:pt x="315" y="74"/>
                    <a:pt x="300" y="86"/>
                  </a:cubicBezTo>
                  <a:cubicBezTo>
                    <a:pt x="297" y="88"/>
                    <a:pt x="300" y="92"/>
                    <a:pt x="302" y="91"/>
                  </a:cubicBezTo>
                  <a:cubicBezTo>
                    <a:pt x="341" y="75"/>
                    <a:pt x="373" y="48"/>
                    <a:pt x="403" y="21"/>
                  </a:cubicBezTo>
                  <a:cubicBezTo>
                    <a:pt x="405" y="18"/>
                    <a:pt x="402" y="14"/>
                    <a:pt x="400" y="16"/>
                  </a:cubicBezTo>
                  <a:cubicBezTo>
                    <a:pt x="377" y="31"/>
                    <a:pt x="357" y="51"/>
                    <a:pt x="333" y="64"/>
                  </a:cubicBezTo>
                  <a:cubicBezTo>
                    <a:pt x="334" y="65"/>
                    <a:pt x="335" y="67"/>
                    <a:pt x="336" y="68"/>
                  </a:cubicBezTo>
                  <a:cubicBezTo>
                    <a:pt x="352" y="54"/>
                    <a:pt x="376" y="45"/>
                    <a:pt x="386" y="26"/>
                  </a:cubicBezTo>
                  <a:cubicBezTo>
                    <a:pt x="387" y="24"/>
                    <a:pt x="386" y="22"/>
                    <a:pt x="384" y="21"/>
                  </a:cubicBezTo>
                  <a:cubicBezTo>
                    <a:pt x="372" y="18"/>
                    <a:pt x="363" y="27"/>
                    <a:pt x="357" y="37"/>
                  </a:cubicBezTo>
                  <a:cubicBezTo>
                    <a:pt x="356" y="38"/>
                    <a:pt x="357" y="41"/>
                    <a:pt x="358" y="41"/>
                  </a:cubicBezTo>
                  <a:cubicBezTo>
                    <a:pt x="376" y="43"/>
                    <a:pt x="400" y="30"/>
                    <a:pt x="406" y="13"/>
                  </a:cubicBezTo>
                  <a:cubicBezTo>
                    <a:pt x="406" y="12"/>
                    <a:pt x="405" y="10"/>
                    <a:pt x="404" y="10"/>
                  </a:cubicBezTo>
                  <a:cubicBezTo>
                    <a:pt x="395" y="5"/>
                    <a:pt x="388" y="10"/>
                    <a:pt x="383" y="18"/>
                  </a:cubicBezTo>
                  <a:cubicBezTo>
                    <a:pt x="382" y="20"/>
                    <a:pt x="383" y="23"/>
                    <a:pt x="385" y="22"/>
                  </a:cubicBezTo>
                  <a:cubicBezTo>
                    <a:pt x="400" y="21"/>
                    <a:pt x="413" y="14"/>
                    <a:pt x="426" y="6"/>
                  </a:cubicBezTo>
                  <a:cubicBezTo>
                    <a:pt x="428" y="4"/>
                    <a:pt x="427" y="0"/>
                    <a:pt x="424" y="1"/>
                  </a:cubicBezTo>
                  <a:cubicBezTo>
                    <a:pt x="410" y="6"/>
                    <a:pt x="395" y="12"/>
                    <a:pt x="387" y="24"/>
                  </a:cubicBezTo>
                  <a:cubicBezTo>
                    <a:pt x="385" y="25"/>
                    <a:pt x="387" y="27"/>
                    <a:pt x="388" y="28"/>
                  </a:cubicBezTo>
                  <a:cubicBezTo>
                    <a:pt x="403" y="31"/>
                    <a:pt x="419" y="22"/>
                    <a:pt x="431" y="14"/>
                  </a:cubicBezTo>
                  <a:cubicBezTo>
                    <a:pt x="434" y="12"/>
                    <a:pt x="432" y="8"/>
                    <a:pt x="429" y="8"/>
                  </a:cubicBezTo>
                  <a:cubicBezTo>
                    <a:pt x="412" y="12"/>
                    <a:pt x="397" y="20"/>
                    <a:pt x="384" y="31"/>
                  </a:cubicBezTo>
                  <a:cubicBezTo>
                    <a:pt x="382" y="33"/>
                    <a:pt x="384" y="36"/>
                    <a:pt x="386" y="36"/>
                  </a:cubicBezTo>
                  <a:cubicBezTo>
                    <a:pt x="406" y="39"/>
                    <a:pt x="425" y="22"/>
                    <a:pt x="442" y="14"/>
                  </a:cubicBezTo>
                  <a:cubicBezTo>
                    <a:pt x="445" y="12"/>
                    <a:pt x="442" y="7"/>
                    <a:pt x="439" y="9"/>
                  </a:cubicBezTo>
                  <a:cubicBezTo>
                    <a:pt x="419" y="18"/>
                    <a:pt x="400" y="28"/>
                    <a:pt x="385" y="44"/>
                  </a:cubicBezTo>
                  <a:cubicBezTo>
                    <a:pt x="384" y="45"/>
                    <a:pt x="385" y="49"/>
                    <a:pt x="387" y="48"/>
                  </a:cubicBezTo>
                  <a:cubicBezTo>
                    <a:pt x="415" y="45"/>
                    <a:pt x="436" y="23"/>
                    <a:pt x="463" y="18"/>
                  </a:cubicBezTo>
                  <a:cubicBezTo>
                    <a:pt x="462" y="16"/>
                    <a:pt x="462" y="14"/>
                    <a:pt x="461" y="12"/>
                  </a:cubicBezTo>
                  <a:cubicBezTo>
                    <a:pt x="441" y="23"/>
                    <a:pt x="421" y="34"/>
                    <a:pt x="401" y="46"/>
                  </a:cubicBezTo>
                  <a:cubicBezTo>
                    <a:pt x="399" y="47"/>
                    <a:pt x="401" y="52"/>
                    <a:pt x="404" y="51"/>
                  </a:cubicBezTo>
                  <a:cubicBezTo>
                    <a:pt x="429" y="41"/>
                    <a:pt x="453" y="27"/>
                    <a:pt x="478" y="17"/>
                  </a:cubicBezTo>
                  <a:cubicBezTo>
                    <a:pt x="481" y="15"/>
                    <a:pt x="480" y="10"/>
                    <a:pt x="477" y="11"/>
                  </a:cubicBezTo>
                  <a:cubicBezTo>
                    <a:pt x="456" y="18"/>
                    <a:pt x="435" y="27"/>
                    <a:pt x="419" y="43"/>
                  </a:cubicBezTo>
                  <a:cubicBezTo>
                    <a:pt x="417" y="45"/>
                    <a:pt x="420" y="48"/>
                    <a:pt x="422" y="47"/>
                  </a:cubicBezTo>
                  <a:cubicBezTo>
                    <a:pt x="446" y="42"/>
                    <a:pt x="467" y="27"/>
                    <a:pt x="489" y="16"/>
                  </a:cubicBezTo>
                  <a:cubicBezTo>
                    <a:pt x="492" y="15"/>
                    <a:pt x="490" y="11"/>
                    <a:pt x="487" y="11"/>
                  </a:cubicBezTo>
                  <a:cubicBezTo>
                    <a:pt x="470" y="15"/>
                    <a:pt x="451" y="23"/>
                    <a:pt x="440" y="36"/>
                  </a:cubicBezTo>
                  <a:cubicBezTo>
                    <a:pt x="438" y="38"/>
                    <a:pt x="440" y="42"/>
                    <a:pt x="443" y="41"/>
                  </a:cubicBezTo>
                  <a:cubicBezTo>
                    <a:pt x="465" y="36"/>
                    <a:pt x="487" y="26"/>
                    <a:pt x="507" y="15"/>
                  </a:cubicBezTo>
                  <a:cubicBezTo>
                    <a:pt x="510" y="13"/>
                    <a:pt x="507" y="9"/>
                    <a:pt x="504" y="9"/>
                  </a:cubicBezTo>
                  <a:cubicBezTo>
                    <a:pt x="483" y="12"/>
                    <a:pt x="463" y="29"/>
                    <a:pt x="452" y="46"/>
                  </a:cubicBezTo>
                  <a:cubicBezTo>
                    <a:pt x="451" y="48"/>
                    <a:pt x="452" y="51"/>
                    <a:pt x="454" y="50"/>
                  </a:cubicBezTo>
                  <a:cubicBezTo>
                    <a:pt x="480" y="47"/>
                    <a:pt x="502" y="25"/>
                    <a:pt x="522" y="11"/>
                  </a:cubicBezTo>
                  <a:cubicBezTo>
                    <a:pt x="525" y="9"/>
                    <a:pt x="523" y="5"/>
                    <a:pt x="520" y="6"/>
                  </a:cubicBezTo>
                  <a:cubicBezTo>
                    <a:pt x="497" y="12"/>
                    <a:pt x="476" y="30"/>
                    <a:pt x="462" y="49"/>
                  </a:cubicBezTo>
                  <a:cubicBezTo>
                    <a:pt x="460" y="51"/>
                    <a:pt x="463" y="54"/>
                    <a:pt x="466" y="53"/>
                  </a:cubicBezTo>
                  <a:cubicBezTo>
                    <a:pt x="486" y="43"/>
                    <a:pt x="504" y="28"/>
                    <a:pt x="524" y="19"/>
                  </a:cubicBezTo>
                  <a:cubicBezTo>
                    <a:pt x="523" y="18"/>
                    <a:pt x="522" y="16"/>
                    <a:pt x="521" y="14"/>
                  </a:cubicBezTo>
                  <a:cubicBezTo>
                    <a:pt x="507" y="23"/>
                    <a:pt x="494" y="34"/>
                    <a:pt x="480" y="44"/>
                  </a:cubicBezTo>
                  <a:cubicBezTo>
                    <a:pt x="478" y="46"/>
                    <a:pt x="479" y="51"/>
                    <a:pt x="483" y="49"/>
                  </a:cubicBezTo>
                  <a:cubicBezTo>
                    <a:pt x="500" y="42"/>
                    <a:pt x="516" y="31"/>
                    <a:pt x="532" y="21"/>
                  </a:cubicBezTo>
                  <a:cubicBezTo>
                    <a:pt x="535" y="19"/>
                    <a:pt x="532" y="15"/>
                    <a:pt x="529" y="16"/>
                  </a:cubicBezTo>
                  <a:cubicBezTo>
                    <a:pt x="510" y="24"/>
                    <a:pt x="494" y="37"/>
                    <a:pt x="479" y="52"/>
                  </a:cubicBezTo>
                  <a:cubicBezTo>
                    <a:pt x="477" y="54"/>
                    <a:pt x="479" y="58"/>
                    <a:pt x="482" y="57"/>
                  </a:cubicBezTo>
                  <a:cubicBezTo>
                    <a:pt x="503" y="49"/>
                    <a:pt x="520" y="32"/>
                    <a:pt x="539" y="21"/>
                  </a:cubicBezTo>
                  <a:cubicBezTo>
                    <a:pt x="542" y="19"/>
                    <a:pt x="540" y="15"/>
                    <a:pt x="536" y="16"/>
                  </a:cubicBezTo>
                  <a:cubicBezTo>
                    <a:pt x="520" y="24"/>
                    <a:pt x="507" y="37"/>
                    <a:pt x="496" y="50"/>
                  </a:cubicBezTo>
                  <a:cubicBezTo>
                    <a:pt x="494" y="52"/>
                    <a:pt x="496" y="55"/>
                    <a:pt x="499" y="55"/>
                  </a:cubicBezTo>
                  <a:cubicBezTo>
                    <a:pt x="515" y="52"/>
                    <a:pt x="533" y="36"/>
                    <a:pt x="543" y="23"/>
                  </a:cubicBezTo>
                  <a:cubicBezTo>
                    <a:pt x="545" y="21"/>
                    <a:pt x="543" y="17"/>
                    <a:pt x="540" y="19"/>
                  </a:cubicBezTo>
                  <a:cubicBezTo>
                    <a:pt x="526" y="27"/>
                    <a:pt x="514" y="37"/>
                    <a:pt x="503" y="49"/>
                  </a:cubicBezTo>
                  <a:cubicBezTo>
                    <a:pt x="501" y="52"/>
                    <a:pt x="504" y="55"/>
                    <a:pt x="507" y="54"/>
                  </a:cubicBezTo>
                  <a:cubicBezTo>
                    <a:pt x="522" y="46"/>
                    <a:pt x="532" y="32"/>
                    <a:pt x="549" y="27"/>
                  </a:cubicBezTo>
                  <a:cubicBezTo>
                    <a:pt x="548" y="25"/>
                    <a:pt x="547" y="23"/>
                    <a:pt x="547" y="22"/>
                  </a:cubicBezTo>
                  <a:cubicBezTo>
                    <a:pt x="533" y="31"/>
                    <a:pt x="521" y="44"/>
                    <a:pt x="507" y="54"/>
                  </a:cubicBezTo>
                  <a:cubicBezTo>
                    <a:pt x="505" y="56"/>
                    <a:pt x="507" y="61"/>
                    <a:pt x="510" y="59"/>
                  </a:cubicBezTo>
                  <a:cubicBezTo>
                    <a:pt x="524" y="50"/>
                    <a:pt x="537" y="40"/>
                    <a:pt x="550" y="30"/>
                  </a:cubicBezTo>
                  <a:cubicBezTo>
                    <a:pt x="553" y="28"/>
                    <a:pt x="551" y="24"/>
                    <a:pt x="547" y="25"/>
                  </a:cubicBezTo>
                  <a:cubicBezTo>
                    <a:pt x="535" y="33"/>
                    <a:pt x="529" y="46"/>
                    <a:pt x="520" y="57"/>
                  </a:cubicBezTo>
                  <a:cubicBezTo>
                    <a:pt x="519" y="60"/>
                    <a:pt x="522" y="62"/>
                    <a:pt x="524" y="61"/>
                  </a:cubicBezTo>
                  <a:cubicBezTo>
                    <a:pt x="533" y="57"/>
                    <a:pt x="539" y="50"/>
                    <a:pt x="548" y="46"/>
                  </a:cubicBezTo>
                  <a:cubicBezTo>
                    <a:pt x="546" y="45"/>
                    <a:pt x="545" y="43"/>
                    <a:pt x="544" y="42"/>
                  </a:cubicBezTo>
                  <a:cubicBezTo>
                    <a:pt x="497" y="88"/>
                    <a:pt x="430" y="110"/>
                    <a:pt x="386" y="162"/>
                  </a:cubicBezTo>
                  <a:cubicBezTo>
                    <a:pt x="388" y="163"/>
                    <a:pt x="389" y="164"/>
                    <a:pt x="391" y="165"/>
                  </a:cubicBezTo>
                  <a:cubicBezTo>
                    <a:pt x="425" y="119"/>
                    <a:pt x="475" y="89"/>
                    <a:pt x="519" y="53"/>
                  </a:cubicBezTo>
                  <a:cubicBezTo>
                    <a:pt x="521" y="51"/>
                    <a:pt x="519" y="47"/>
                    <a:pt x="517" y="48"/>
                  </a:cubicBezTo>
                  <a:cubicBezTo>
                    <a:pt x="463" y="69"/>
                    <a:pt x="422" y="110"/>
                    <a:pt x="380" y="147"/>
                  </a:cubicBezTo>
                  <a:cubicBezTo>
                    <a:pt x="381" y="148"/>
                    <a:pt x="382" y="149"/>
                    <a:pt x="384" y="151"/>
                  </a:cubicBezTo>
                  <a:cubicBezTo>
                    <a:pt x="422" y="115"/>
                    <a:pt x="468" y="85"/>
                    <a:pt x="517" y="66"/>
                  </a:cubicBezTo>
                  <a:cubicBezTo>
                    <a:pt x="516" y="64"/>
                    <a:pt x="516" y="62"/>
                    <a:pt x="515" y="61"/>
                  </a:cubicBezTo>
                  <a:cubicBezTo>
                    <a:pt x="479" y="82"/>
                    <a:pt x="448" y="109"/>
                    <a:pt x="411" y="128"/>
                  </a:cubicBezTo>
                  <a:cubicBezTo>
                    <a:pt x="412" y="129"/>
                    <a:pt x="413" y="131"/>
                    <a:pt x="414" y="132"/>
                  </a:cubicBezTo>
                  <a:cubicBezTo>
                    <a:pt x="443" y="107"/>
                    <a:pt x="475" y="86"/>
                    <a:pt x="507" y="65"/>
                  </a:cubicBezTo>
                  <a:cubicBezTo>
                    <a:pt x="509" y="63"/>
                    <a:pt x="508" y="59"/>
                    <a:pt x="504" y="60"/>
                  </a:cubicBezTo>
                  <a:cubicBezTo>
                    <a:pt x="462" y="71"/>
                    <a:pt x="428" y="100"/>
                    <a:pt x="390" y="121"/>
                  </a:cubicBezTo>
                  <a:cubicBezTo>
                    <a:pt x="391" y="123"/>
                    <a:pt x="393" y="124"/>
                    <a:pt x="394" y="126"/>
                  </a:cubicBezTo>
                  <a:cubicBezTo>
                    <a:pt x="418" y="99"/>
                    <a:pt x="451" y="76"/>
                    <a:pt x="485" y="66"/>
                  </a:cubicBezTo>
                  <a:cubicBezTo>
                    <a:pt x="485" y="64"/>
                    <a:pt x="484" y="62"/>
                    <a:pt x="483" y="61"/>
                  </a:cubicBezTo>
                  <a:cubicBezTo>
                    <a:pt x="455" y="78"/>
                    <a:pt x="425" y="93"/>
                    <a:pt x="396" y="109"/>
                  </a:cubicBezTo>
                  <a:cubicBezTo>
                    <a:pt x="397" y="111"/>
                    <a:pt x="398" y="112"/>
                    <a:pt x="399" y="114"/>
                  </a:cubicBezTo>
                  <a:cubicBezTo>
                    <a:pt x="432" y="90"/>
                    <a:pt x="470" y="71"/>
                    <a:pt x="497" y="40"/>
                  </a:cubicBezTo>
                  <a:cubicBezTo>
                    <a:pt x="499" y="38"/>
                    <a:pt x="497" y="35"/>
                    <a:pt x="494" y="35"/>
                  </a:cubicBezTo>
                  <a:cubicBezTo>
                    <a:pt x="473" y="39"/>
                    <a:pt x="454" y="56"/>
                    <a:pt x="436" y="67"/>
                  </a:cubicBezTo>
                  <a:cubicBezTo>
                    <a:pt x="417" y="80"/>
                    <a:pt x="397" y="93"/>
                    <a:pt x="382" y="110"/>
                  </a:cubicBezTo>
                  <a:cubicBezTo>
                    <a:pt x="380" y="113"/>
                    <a:pt x="383" y="117"/>
                    <a:pt x="386" y="115"/>
                  </a:cubicBezTo>
                  <a:cubicBezTo>
                    <a:pt x="422" y="94"/>
                    <a:pt x="451" y="63"/>
                    <a:pt x="486" y="41"/>
                  </a:cubicBezTo>
                  <a:cubicBezTo>
                    <a:pt x="489" y="40"/>
                    <a:pt x="487" y="35"/>
                    <a:pt x="484" y="36"/>
                  </a:cubicBezTo>
                  <a:cubicBezTo>
                    <a:pt x="446" y="49"/>
                    <a:pt x="418" y="79"/>
                    <a:pt x="383" y="98"/>
                  </a:cubicBezTo>
                  <a:cubicBezTo>
                    <a:pt x="384" y="99"/>
                    <a:pt x="385" y="101"/>
                    <a:pt x="386" y="102"/>
                  </a:cubicBezTo>
                  <a:cubicBezTo>
                    <a:pt x="413" y="81"/>
                    <a:pt x="444" y="66"/>
                    <a:pt x="470" y="44"/>
                  </a:cubicBezTo>
                  <a:cubicBezTo>
                    <a:pt x="472" y="42"/>
                    <a:pt x="470" y="38"/>
                    <a:pt x="467" y="39"/>
                  </a:cubicBezTo>
                  <a:cubicBezTo>
                    <a:pt x="430" y="49"/>
                    <a:pt x="399" y="76"/>
                    <a:pt x="367" y="96"/>
                  </a:cubicBezTo>
                  <a:cubicBezTo>
                    <a:pt x="368" y="98"/>
                    <a:pt x="369" y="99"/>
                    <a:pt x="370" y="101"/>
                  </a:cubicBezTo>
                  <a:cubicBezTo>
                    <a:pt x="403" y="80"/>
                    <a:pt x="431" y="54"/>
                    <a:pt x="466" y="36"/>
                  </a:cubicBezTo>
                  <a:cubicBezTo>
                    <a:pt x="469" y="34"/>
                    <a:pt x="466" y="30"/>
                    <a:pt x="463" y="31"/>
                  </a:cubicBezTo>
                  <a:cubicBezTo>
                    <a:pt x="418" y="51"/>
                    <a:pt x="379" y="80"/>
                    <a:pt x="336" y="104"/>
                  </a:cubicBezTo>
                  <a:cubicBezTo>
                    <a:pt x="333" y="106"/>
                    <a:pt x="336" y="111"/>
                    <a:pt x="339" y="109"/>
                  </a:cubicBezTo>
                  <a:cubicBezTo>
                    <a:pt x="378" y="87"/>
                    <a:pt x="417" y="65"/>
                    <a:pt x="451" y="35"/>
                  </a:cubicBezTo>
                  <a:cubicBezTo>
                    <a:pt x="454" y="33"/>
                    <a:pt x="451" y="30"/>
                    <a:pt x="448" y="31"/>
                  </a:cubicBezTo>
                  <a:cubicBezTo>
                    <a:pt x="400" y="52"/>
                    <a:pt x="357" y="81"/>
                    <a:pt x="311" y="106"/>
                  </a:cubicBezTo>
                  <a:cubicBezTo>
                    <a:pt x="312" y="108"/>
                    <a:pt x="314" y="109"/>
                    <a:pt x="315" y="111"/>
                  </a:cubicBezTo>
                  <a:cubicBezTo>
                    <a:pt x="345" y="87"/>
                    <a:pt x="375" y="63"/>
                    <a:pt x="410" y="46"/>
                  </a:cubicBezTo>
                  <a:cubicBezTo>
                    <a:pt x="409" y="45"/>
                    <a:pt x="408" y="43"/>
                    <a:pt x="407" y="41"/>
                  </a:cubicBezTo>
                  <a:cubicBezTo>
                    <a:pt x="371" y="65"/>
                    <a:pt x="332" y="82"/>
                    <a:pt x="295" y="104"/>
                  </a:cubicBezTo>
                  <a:cubicBezTo>
                    <a:pt x="291" y="105"/>
                    <a:pt x="294" y="110"/>
                    <a:pt x="297" y="108"/>
                  </a:cubicBezTo>
                  <a:cubicBezTo>
                    <a:pt x="319" y="97"/>
                    <a:pt x="339" y="83"/>
                    <a:pt x="360" y="71"/>
                  </a:cubicBezTo>
                  <a:cubicBezTo>
                    <a:pt x="376" y="62"/>
                    <a:pt x="394" y="53"/>
                    <a:pt x="405" y="38"/>
                  </a:cubicBezTo>
                  <a:cubicBezTo>
                    <a:pt x="407" y="36"/>
                    <a:pt x="405" y="34"/>
                    <a:pt x="404" y="34"/>
                  </a:cubicBezTo>
                  <a:cubicBezTo>
                    <a:pt x="375" y="26"/>
                    <a:pt x="344" y="51"/>
                    <a:pt x="322" y="66"/>
                  </a:cubicBezTo>
                  <a:cubicBezTo>
                    <a:pt x="319" y="68"/>
                    <a:pt x="322" y="73"/>
                    <a:pt x="325" y="71"/>
                  </a:cubicBezTo>
                  <a:cubicBezTo>
                    <a:pt x="351" y="59"/>
                    <a:pt x="373" y="41"/>
                    <a:pt x="400" y="32"/>
                  </a:cubicBezTo>
                  <a:cubicBezTo>
                    <a:pt x="399" y="30"/>
                    <a:pt x="398" y="28"/>
                    <a:pt x="397" y="27"/>
                  </a:cubicBezTo>
                  <a:cubicBezTo>
                    <a:pt x="365" y="53"/>
                    <a:pt x="333" y="81"/>
                    <a:pt x="301" y="107"/>
                  </a:cubicBezTo>
                  <a:cubicBezTo>
                    <a:pt x="298" y="109"/>
                    <a:pt x="301" y="113"/>
                    <a:pt x="304" y="111"/>
                  </a:cubicBezTo>
                  <a:cubicBezTo>
                    <a:pt x="333" y="90"/>
                    <a:pt x="361" y="65"/>
                    <a:pt x="395" y="53"/>
                  </a:cubicBezTo>
                  <a:cubicBezTo>
                    <a:pt x="394" y="51"/>
                    <a:pt x="393" y="50"/>
                    <a:pt x="393" y="48"/>
                  </a:cubicBezTo>
                  <a:cubicBezTo>
                    <a:pt x="366" y="78"/>
                    <a:pt x="325" y="88"/>
                    <a:pt x="294" y="110"/>
                  </a:cubicBezTo>
                  <a:cubicBezTo>
                    <a:pt x="291" y="112"/>
                    <a:pt x="293" y="116"/>
                    <a:pt x="297" y="115"/>
                  </a:cubicBezTo>
                  <a:cubicBezTo>
                    <a:pt x="324" y="103"/>
                    <a:pt x="348" y="83"/>
                    <a:pt x="378" y="79"/>
                  </a:cubicBezTo>
                  <a:cubicBezTo>
                    <a:pt x="377" y="78"/>
                    <a:pt x="376" y="77"/>
                    <a:pt x="375" y="75"/>
                  </a:cubicBezTo>
                  <a:cubicBezTo>
                    <a:pt x="370" y="89"/>
                    <a:pt x="355" y="97"/>
                    <a:pt x="343" y="104"/>
                  </a:cubicBezTo>
                  <a:cubicBezTo>
                    <a:pt x="331" y="110"/>
                    <a:pt x="318" y="116"/>
                    <a:pt x="306" y="123"/>
                  </a:cubicBezTo>
                  <a:cubicBezTo>
                    <a:pt x="268" y="144"/>
                    <a:pt x="235" y="173"/>
                    <a:pt x="200" y="197"/>
                  </a:cubicBezTo>
                  <a:cubicBezTo>
                    <a:pt x="201" y="199"/>
                    <a:pt x="202" y="200"/>
                    <a:pt x="203" y="202"/>
                  </a:cubicBezTo>
                  <a:cubicBezTo>
                    <a:pt x="253" y="159"/>
                    <a:pt x="310" y="126"/>
                    <a:pt x="369" y="98"/>
                  </a:cubicBezTo>
                  <a:cubicBezTo>
                    <a:pt x="368" y="97"/>
                    <a:pt x="367" y="95"/>
                    <a:pt x="366" y="93"/>
                  </a:cubicBezTo>
                  <a:cubicBezTo>
                    <a:pt x="315" y="119"/>
                    <a:pt x="266" y="149"/>
                    <a:pt x="216" y="178"/>
                  </a:cubicBezTo>
                  <a:cubicBezTo>
                    <a:pt x="218" y="179"/>
                    <a:pt x="219" y="181"/>
                    <a:pt x="220" y="182"/>
                  </a:cubicBezTo>
                  <a:cubicBezTo>
                    <a:pt x="247" y="156"/>
                    <a:pt x="279" y="137"/>
                    <a:pt x="310" y="117"/>
                  </a:cubicBezTo>
                  <a:cubicBezTo>
                    <a:pt x="342" y="96"/>
                    <a:pt x="371" y="71"/>
                    <a:pt x="404" y="55"/>
                  </a:cubicBezTo>
                  <a:cubicBezTo>
                    <a:pt x="403" y="53"/>
                    <a:pt x="402" y="51"/>
                    <a:pt x="401" y="50"/>
                  </a:cubicBezTo>
                  <a:cubicBezTo>
                    <a:pt x="363" y="78"/>
                    <a:pt x="319" y="99"/>
                    <a:pt x="287" y="136"/>
                  </a:cubicBezTo>
                  <a:cubicBezTo>
                    <a:pt x="284" y="138"/>
                    <a:pt x="287" y="142"/>
                    <a:pt x="290" y="140"/>
                  </a:cubicBezTo>
                  <a:cubicBezTo>
                    <a:pt x="323" y="122"/>
                    <a:pt x="354" y="98"/>
                    <a:pt x="390" y="85"/>
                  </a:cubicBezTo>
                  <a:cubicBezTo>
                    <a:pt x="389" y="84"/>
                    <a:pt x="388" y="82"/>
                    <a:pt x="387" y="81"/>
                  </a:cubicBezTo>
                  <a:cubicBezTo>
                    <a:pt x="347" y="117"/>
                    <a:pt x="293" y="131"/>
                    <a:pt x="254" y="169"/>
                  </a:cubicBezTo>
                  <a:cubicBezTo>
                    <a:pt x="252" y="171"/>
                    <a:pt x="255" y="175"/>
                    <a:pt x="257" y="174"/>
                  </a:cubicBezTo>
                  <a:cubicBezTo>
                    <a:pt x="307" y="151"/>
                    <a:pt x="347" y="104"/>
                    <a:pt x="404" y="99"/>
                  </a:cubicBezTo>
                  <a:cubicBezTo>
                    <a:pt x="403" y="97"/>
                    <a:pt x="403" y="95"/>
                    <a:pt x="402" y="94"/>
                  </a:cubicBezTo>
                  <a:cubicBezTo>
                    <a:pt x="395" y="101"/>
                    <a:pt x="386" y="106"/>
                    <a:pt x="377" y="111"/>
                  </a:cubicBezTo>
                  <a:cubicBezTo>
                    <a:pt x="367" y="116"/>
                    <a:pt x="357" y="122"/>
                    <a:pt x="346" y="127"/>
                  </a:cubicBezTo>
                  <a:cubicBezTo>
                    <a:pt x="325" y="139"/>
                    <a:pt x="303" y="152"/>
                    <a:pt x="282" y="165"/>
                  </a:cubicBezTo>
                  <a:cubicBezTo>
                    <a:pt x="247" y="186"/>
                    <a:pt x="209" y="206"/>
                    <a:pt x="181" y="238"/>
                  </a:cubicBezTo>
                  <a:cubicBezTo>
                    <a:pt x="180" y="240"/>
                    <a:pt x="181" y="244"/>
                    <a:pt x="184" y="243"/>
                  </a:cubicBezTo>
                  <a:cubicBezTo>
                    <a:pt x="266" y="216"/>
                    <a:pt x="317" y="132"/>
                    <a:pt x="403" y="114"/>
                  </a:cubicBezTo>
                  <a:cubicBezTo>
                    <a:pt x="402" y="113"/>
                    <a:pt x="401" y="111"/>
                    <a:pt x="401" y="109"/>
                  </a:cubicBezTo>
                  <a:cubicBezTo>
                    <a:pt x="315" y="161"/>
                    <a:pt x="226" y="210"/>
                    <a:pt x="156" y="283"/>
                  </a:cubicBezTo>
                  <a:cubicBezTo>
                    <a:pt x="154" y="286"/>
                    <a:pt x="158" y="290"/>
                    <a:pt x="160" y="287"/>
                  </a:cubicBezTo>
                  <a:cubicBezTo>
                    <a:pt x="198" y="255"/>
                    <a:pt x="238" y="227"/>
                    <a:pt x="279" y="199"/>
                  </a:cubicBezTo>
                  <a:cubicBezTo>
                    <a:pt x="316" y="172"/>
                    <a:pt x="352" y="141"/>
                    <a:pt x="396" y="125"/>
                  </a:cubicBezTo>
                  <a:cubicBezTo>
                    <a:pt x="395" y="123"/>
                    <a:pt x="394" y="121"/>
                    <a:pt x="393" y="120"/>
                  </a:cubicBezTo>
                  <a:cubicBezTo>
                    <a:pt x="362" y="148"/>
                    <a:pt x="322" y="166"/>
                    <a:pt x="287" y="190"/>
                  </a:cubicBezTo>
                  <a:cubicBezTo>
                    <a:pt x="250" y="216"/>
                    <a:pt x="212" y="242"/>
                    <a:pt x="177" y="271"/>
                  </a:cubicBezTo>
                  <a:cubicBezTo>
                    <a:pt x="178" y="273"/>
                    <a:pt x="180" y="274"/>
                    <a:pt x="181" y="275"/>
                  </a:cubicBezTo>
                  <a:cubicBezTo>
                    <a:pt x="211" y="241"/>
                    <a:pt x="249" y="215"/>
                    <a:pt x="285" y="186"/>
                  </a:cubicBezTo>
                  <a:cubicBezTo>
                    <a:pt x="324" y="156"/>
                    <a:pt x="362" y="125"/>
                    <a:pt x="406" y="104"/>
                  </a:cubicBezTo>
                  <a:cubicBezTo>
                    <a:pt x="405" y="102"/>
                    <a:pt x="404" y="101"/>
                    <a:pt x="403" y="99"/>
                  </a:cubicBezTo>
                  <a:cubicBezTo>
                    <a:pt x="365" y="126"/>
                    <a:pt x="320" y="140"/>
                    <a:pt x="279" y="162"/>
                  </a:cubicBezTo>
                  <a:cubicBezTo>
                    <a:pt x="237" y="184"/>
                    <a:pt x="195" y="207"/>
                    <a:pt x="157" y="236"/>
                  </a:cubicBezTo>
                  <a:cubicBezTo>
                    <a:pt x="155" y="238"/>
                    <a:pt x="158" y="242"/>
                    <a:pt x="161" y="240"/>
                  </a:cubicBezTo>
                  <a:cubicBezTo>
                    <a:pt x="216" y="208"/>
                    <a:pt x="259" y="156"/>
                    <a:pt x="319" y="132"/>
                  </a:cubicBezTo>
                  <a:cubicBezTo>
                    <a:pt x="318" y="130"/>
                    <a:pt x="317" y="129"/>
                    <a:pt x="316" y="127"/>
                  </a:cubicBezTo>
                  <a:cubicBezTo>
                    <a:pt x="301" y="146"/>
                    <a:pt x="277" y="156"/>
                    <a:pt x="255" y="168"/>
                  </a:cubicBezTo>
                  <a:cubicBezTo>
                    <a:pt x="229" y="181"/>
                    <a:pt x="202" y="192"/>
                    <a:pt x="176" y="208"/>
                  </a:cubicBezTo>
                  <a:cubicBezTo>
                    <a:pt x="174" y="209"/>
                    <a:pt x="176" y="214"/>
                    <a:pt x="179" y="213"/>
                  </a:cubicBezTo>
                  <a:cubicBezTo>
                    <a:pt x="195" y="207"/>
                    <a:pt x="209" y="197"/>
                    <a:pt x="223" y="187"/>
                  </a:cubicBezTo>
                  <a:cubicBezTo>
                    <a:pt x="236" y="178"/>
                    <a:pt x="249" y="170"/>
                    <a:pt x="262" y="161"/>
                  </a:cubicBezTo>
                  <a:cubicBezTo>
                    <a:pt x="285" y="146"/>
                    <a:pt x="315" y="123"/>
                    <a:pt x="345" y="127"/>
                  </a:cubicBezTo>
                  <a:cubicBezTo>
                    <a:pt x="344" y="126"/>
                    <a:pt x="343" y="125"/>
                    <a:pt x="342" y="125"/>
                  </a:cubicBezTo>
                  <a:cubicBezTo>
                    <a:pt x="342" y="139"/>
                    <a:pt x="325" y="151"/>
                    <a:pt x="315" y="158"/>
                  </a:cubicBezTo>
                  <a:cubicBezTo>
                    <a:pt x="302" y="168"/>
                    <a:pt x="288" y="176"/>
                    <a:pt x="274" y="184"/>
                  </a:cubicBezTo>
                  <a:cubicBezTo>
                    <a:pt x="240" y="205"/>
                    <a:pt x="203" y="227"/>
                    <a:pt x="178" y="258"/>
                  </a:cubicBezTo>
                  <a:cubicBezTo>
                    <a:pt x="176" y="260"/>
                    <a:pt x="178" y="264"/>
                    <a:pt x="181" y="263"/>
                  </a:cubicBezTo>
                  <a:cubicBezTo>
                    <a:pt x="188" y="260"/>
                    <a:pt x="195" y="256"/>
                    <a:pt x="202" y="250"/>
                  </a:cubicBezTo>
                  <a:cubicBezTo>
                    <a:pt x="211" y="243"/>
                    <a:pt x="220" y="237"/>
                    <a:pt x="230" y="230"/>
                  </a:cubicBezTo>
                  <a:cubicBezTo>
                    <a:pt x="248" y="217"/>
                    <a:pt x="267" y="204"/>
                    <a:pt x="286" y="191"/>
                  </a:cubicBezTo>
                  <a:cubicBezTo>
                    <a:pt x="321" y="167"/>
                    <a:pt x="355" y="140"/>
                    <a:pt x="396" y="125"/>
                  </a:cubicBezTo>
                  <a:cubicBezTo>
                    <a:pt x="395" y="124"/>
                    <a:pt x="394" y="122"/>
                    <a:pt x="393" y="121"/>
                  </a:cubicBezTo>
                  <a:cubicBezTo>
                    <a:pt x="360" y="154"/>
                    <a:pt x="315" y="175"/>
                    <a:pt x="275" y="199"/>
                  </a:cubicBezTo>
                  <a:cubicBezTo>
                    <a:pt x="245" y="216"/>
                    <a:pt x="204" y="235"/>
                    <a:pt x="191" y="270"/>
                  </a:cubicBezTo>
                  <a:cubicBezTo>
                    <a:pt x="190" y="272"/>
                    <a:pt x="193" y="274"/>
                    <a:pt x="194" y="273"/>
                  </a:cubicBezTo>
                  <a:cubicBezTo>
                    <a:pt x="212" y="268"/>
                    <a:pt x="227" y="252"/>
                    <a:pt x="241" y="240"/>
                  </a:cubicBezTo>
                  <a:cubicBezTo>
                    <a:pt x="261" y="225"/>
                    <a:pt x="280" y="210"/>
                    <a:pt x="300" y="196"/>
                  </a:cubicBezTo>
                  <a:cubicBezTo>
                    <a:pt x="334" y="172"/>
                    <a:pt x="367" y="141"/>
                    <a:pt x="408" y="133"/>
                  </a:cubicBezTo>
                  <a:cubicBezTo>
                    <a:pt x="407" y="131"/>
                    <a:pt x="406" y="130"/>
                    <a:pt x="406" y="128"/>
                  </a:cubicBezTo>
                  <a:cubicBezTo>
                    <a:pt x="339" y="182"/>
                    <a:pt x="252" y="208"/>
                    <a:pt x="196" y="275"/>
                  </a:cubicBezTo>
                  <a:cubicBezTo>
                    <a:pt x="194" y="277"/>
                    <a:pt x="197" y="281"/>
                    <a:pt x="200" y="279"/>
                  </a:cubicBezTo>
                  <a:cubicBezTo>
                    <a:pt x="239" y="256"/>
                    <a:pt x="275" y="225"/>
                    <a:pt x="313" y="199"/>
                  </a:cubicBezTo>
                  <a:cubicBezTo>
                    <a:pt x="325" y="190"/>
                    <a:pt x="336" y="180"/>
                    <a:pt x="349" y="172"/>
                  </a:cubicBezTo>
                  <a:cubicBezTo>
                    <a:pt x="362" y="163"/>
                    <a:pt x="378" y="152"/>
                    <a:pt x="394" y="153"/>
                  </a:cubicBezTo>
                  <a:cubicBezTo>
                    <a:pt x="393" y="152"/>
                    <a:pt x="392" y="151"/>
                    <a:pt x="391" y="149"/>
                  </a:cubicBezTo>
                  <a:cubicBezTo>
                    <a:pt x="383" y="166"/>
                    <a:pt x="364" y="177"/>
                    <a:pt x="348" y="185"/>
                  </a:cubicBezTo>
                  <a:cubicBezTo>
                    <a:pt x="333" y="194"/>
                    <a:pt x="316" y="201"/>
                    <a:pt x="301" y="211"/>
                  </a:cubicBezTo>
                  <a:cubicBezTo>
                    <a:pt x="263" y="235"/>
                    <a:pt x="221" y="257"/>
                    <a:pt x="193" y="293"/>
                  </a:cubicBezTo>
                  <a:cubicBezTo>
                    <a:pt x="191" y="295"/>
                    <a:pt x="192" y="299"/>
                    <a:pt x="195" y="297"/>
                  </a:cubicBezTo>
                  <a:cubicBezTo>
                    <a:pt x="233" y="284"/>
                    <a:pt x="260" y="252"/>
                    <a:pt x="291" y="229"/>
                  </a:cubicBezTo>
                  <a:cubicBezTo>
                    <a:pt x="324" y="205"/>
                    <a:pt x="359" y="175"/>
                    <a:pt x="400" y="165"/>
                  </a:cubicBezTo>
                  <a:cubicBezTo>
                    <a:pt x="399" y="164"/>
                    <a:pt x="398" y="162"/>
                    <a:pt x="397" y="161"/>
                  </a:cubicBezTo>
                  <a:cubicBezTo>
                    <a:pt x="363" y="194"/>
                    <a:pt x="314" y="208"/>
                    <a:pt x="272" y="231"/>
                  </a:cubicBezTo>
                  <a:cubicBezTo>
                    <a:pt x="232" y="253"/>
                    <a:pt x="186" y="277"/>
                    <a:pt x="155" y="313"/>
                  </a:cubicBezTo>
                  <a:cubicBezTo>
                    <a:pt x="154" y="315"/>
                    <a:pt x="155" y="319"/>
                    <a:pt x="158" y="318"/>
                  </a:cubicBezTo>
                  <a:cubicBezTo>
                    <a:pt x="180" y="309"/>
                    <a:pt x="193" y="289"/>
                    <a:pt x="210" y="273"/>
                  </a:cubicBezTo>
                  <a:cubicBezTo>
                    <a:pt x="232" y="252"/>
                    <a:pt x="256" y="233"/>
                    <a:pt x="282" y="216"/>
                  </a:cubicBezTo>
                  <a:cubicBezTo>
                    <a:pt x="281" y="215"/>
                    <a:pt x="280" y="213"/>
                    <a:pt x="279" y="211"/>
                  </a:cubicBezTo>
                  <a:cubicBezTo>
                    <a:pt x="231" y="245"/>
                    <a:pt x="167" y="261"/>
                    <a:pt x="132" y="310"/>
                  </a:cubicBezTo>
                  <a:cubicBezTo>
                    <a:pt x="130" y="312"/>
                    <a:pt x="133" y="315"/>
                    <a:pt x="135" y="314"/>
                  </a:cubicBezTo>
                  <a:cubicBezTo>
                    <a:pt x="154" y="310"/>
                    <a:pt x="168" y="293"/>
                    <a:pt x="181" y="281"/>
                  </a:cubicBezTo>
                  <a:cubicBezTo>
                    <a:pt x="198" y="266"/>
                    <a:pt x="219" y="249"/>
                    <a:pt x="241" y="244"/>
                  </a:cubicBezTo>
                  <a:cubicBezTo>
                    <a:pt x="240" y="242"/>
                    <a:pt x="239" y="240"/>
                    <a:pt x="238" y="239"/>
                  </a:cubicBezTo>
                  <a:cubicBezTo>
                    <a:pt x="207" y="269"/>
                    <a:pt x="163" y="282"/>
                    <a:pt x="131" y="312"/>
                  </a:cubicBezTo>
                  <a:cubicBezTo>
                    <a:pt x="130" y="314"/>
                    <a:pt x="131" y="317"/>
                    <a:pt x="133" y="317"/>
                  </a:cubicBezTo>
                  <a:cubicBezTo>
                    <a:pt x="164" y="313"/>
                    <a:pt x="184" y="286"/>
                    <a:pt x="213" y="277"/>
                  </a:cubicBezTo>
                  <a:cubicBezTo>
                    <a:pt x="212" y="276"/>
                    <a:pt x="211" y="274"/>
                    <a:pt x="210" y="273"/>
                  </a:cubicBezTo>
                  <a:cubicBezTo>
                    <a:pt x="192" y="308"/>
                    <a:pt x="147" y="315"/>
                    <a:pt x="120" y="342"/>
                  </a:cubicBezTo>
                  <a:cubicBezTo>
                    <a:pt x="118" y="344"/>
                    <a:pt x="121" y="348"/>
                    <a:pt x="124" y="346"/>
                  </a:cubicBezTo>
                  <a:cubicBezTo>
                    <a:pt x="146" y="335"/>
                    <a:pt x="163" y="315"/>
                    <a:pt x="184" y="301"/>
                  </a:cubicBezTo>
                  <a:cubicBezTo>
                    <a:pt x="183" y="299"/>
                    <a:pt x="182" y="298"/>
                    <a:pt x="181" y="296"/>
                  </a:cubicBezTo>
                  <a:cubicBezTo>
                    <a:pt x="159" y="317"/>
                    <a:pt x="133" y="331"/>
                    <a:pt x="110" y="349"/>
                  </a:cubicBezTo>
                  <a:cubicBezTo>
                    <a:pt x="111" y="351"/>
                    <a:pt x="113" y="352"/>
                    <a:pt x="114" y="353"/>
                  </a:cubicBezTo>
                  <a:cubicBezTo>
                    <a:pt x="136" y="334"/>
                    <a:pt x="158" y="313"/>
                    <a:pt x="179" y="293"/>
                  </a:cubicBezTo>
                  <a:cubicBezTo>
                    <a:pt x="182" y="290"/>
                    <a:pt x="178" y="287"/>
                    <a:pt x="175" y="289"/>
                  </a:cubicBezTo>
                  <a:cubicBezTo>
                    <a:pt x="165" y="298"/>
                    <a:pt x="155" y="307"/>
                    <a:pt x="144" y="315"/>
                  </a:cubicBezTo>
                  <a:cubicBezTo>
                    <a:pt x="134" y="322"/>
                    <a:pt x="122" y="331"/>
                    <a:pt x="108" y="333"/>
                  </a:cubicBezTo>
                  <a:cubicBezTo>
                    <a:pt x="105" y="333"/>
                    <a:pt x="105" y="339"/>
                    <a:pt x="108" y="338"/>
                  </a:cubicBezTo>
                  <a:cubicBezTo>
                    <a:pt x="136" y="335"/>
                    <a:pt x="159" y="310"/>
                    <a:pt x="179" y="293"/>
                  </a:cubicBezTo>
                  <a:cubicBezTo>
                    <a:pt x="178" y="292"/>
                    <a:pt x="176" y="290"/>
                    <a:pt x="175" y="289"/>
                  </a:cubicBezTo>
                  <a:cubicBezTo>
                    <a:pt x="154" y="309"/>
                    <a:pt x="132" y="330"/>
                    <a:pt x="110" y="349"/>
                  </a:cubicBezTo>
                  <a:cubicBezTo>
                    <a:pt x="107" y="352"/>
                    <a:pt x="111" y="356"/>
                    <a:pt x="114" y="353"/>
                  </a:cubicBezTo>
                  <a:cubicBezTo>
                    <a:pt x="137" y="335"/>
                    <a:pt x="163" y="321"/>
                    <a:pt x="185" y="300"/>
                  </a:cubicBezTo>
                  <a:cubicBezTo>
                    <a:pt x="187" y="298"/>
                    <a:pt x="184" y="294"/>
                    <a:pt x="181" y="296"/>
                  </a:cubicBezTo>
                  <a:cubicBezTo>
                    <a:pt x="160" y="310"/>
                    <a:pt x="143" y="330"/>
                    <a:pt x="121" y="342"/>
                  </a:cubicBezTo>
                  <a:cubicBezTo>
                    <a:pt x="122" y="343"/>
                    <a:pt x="123" y="344"/>
                    <a:pt x="124" y="346"/>
                  </a:cubicBezTo>
                  <a:cubicBezTo>
                    <a:pt x="151" y="319"/>
                    <a:pt x="196" y="312"/>
                    <a:pt x="215" y="276"/>
                  </a:cubicBezTo>
                  <a:cubicBezTo>
                    <a:pt x="216" y="274"/>
                    <a:pt x="214" y="271"/>
                    <a:pt x="212" y="272"/>
                  </a:cubicBezTo>
                  <a:cubicBezTo>
                    <a:pt x="183" y="280"/>
                    <a:pt x="163" y="307"/>
                    <a:pt x="133" y="311"/>
                  </a:cubicBezTo>
                  <a:cubicBezTo>
                    <a:pt x="134" y="313"/>
                    <a:pt x="135" y="315"/>
                    <a:pt x="135" y="316"/>
                  </a:cubicBezTo>
                  <a:cubicBezTo>
                    <a:pt x="167" y="286"/>
                    <a:pt x="211" y="273"/>
                    <a:pt x="242" y="243"/>
                  </a:cubicBezTo>
                  <a:cubicBezTo>
                    <a:pt x="244" y="241"/>
                    <a:pt x="242" y="237"/>
                    <a:pt x="239" y="238"/>
                  </a:cubicBezTo>
                  <a:cubicBezTo>
                    <a:pt x="219" y="243"/>
                    <a:pt x="202" y="258"/>
                    <a:pt x="185" y="270"/>
                  </a:cubicBezTo>
                  <a:cubicBezTo>
                    <a:pt x="169" y="283"/>
                    <a:pt x="155" y="304"/>
                    <a:pt x="133" y="309"/>
                  </a:cubicBezTo>
                  <a:cubicBezTo>
                    <a:pt x="135" y="310"/>
                    <a:pt x="136" y="311"/>
                    <a:pt x="137" y="313"/>
                  </a:cubicBezTo>
                  <a:cubicBezTo>
                    <a:pt x="171" y="265"/>
                    <a:pt x="235" y="249"/>
                    <a:pt x="282" y="216"/>
                  </a:cubicBezTo>
                  <a:cubicBezTo>
                    <a:pt x="285" y="214"/>
                    <a:pt x="282" y="209"/>
                    <a:pt x="279" y="211"/>
                  </a:cubicBezTo>
                  <a:cubicBezTo>
                    <a:pt x="255" y="226"/>
                    <a:pt x="234" y="244"/>
                    <a:pt x="213" y="263"/>
                  </a:cubicBezTo>
                  <a:cubicBezTo>
                    <a:pt x="195" y="279"/>
                    <a:pt x="180" y="303"/>
                    <a:pt x="157" y="312"/>
                  </a:cubicBezTo>
                  <a:cubicBezTo>
                    <a:pt x="158" y="314"/>
                    <a:pt x="159" y="316"/>
                    <a:pt x="159" y="317"/>
                  </a:cubicBezTo>
                  <a:cubicBezTo>
                    <a:pt x="176" y="298"/>
                    <a:pt x="197" y="283"/>
                    <a:pt x="219" y="269"/>
                  </a:cubicBezTo>
                  <a:cubicBezTo>
                    <a:pt x="239" y="257"/>
                    <a:pt x="259" y="244"/>
                    <a:pt x="280" y="233"/>
                  </a:cubicBezTo>
                  <a:cubicBezTo>
                    <a:pt x="321" y="211"/>
                    <a:pt x="368" y="198"/>
                    <a:pt x="401" y="165"/>
                  </a:cubicBezTo>
                  <a:cubicBezTo>
                    <a:pt x="403" y="163"/>
                    <a:pt x="401" y="159"/>
                    <a:pt x="398" y="160"/>
                  </a:cubicBezTo>
                  <a:cubicBezTo>
                    <a:pt x="359" y="170"/>
                    <a:pt x="326" y="197"/>
                    <a:pt x="293" y="221"/>
                  </a:cubicBezTo>
                  <a:cubicBezTo>
                    <a:pt x="261" y="244"/>
                    <a:pt x="232" y="278"/>
                    <a:pt x="194" y="292"/>
                  </a:cubicBezTo>
                  <a:cubicBezTo>
                    <a:pt x="195" y="294"/>
                    <a:pt x="196" y="295"/>
                    <a:pt x="197" y="297"/>
                  </a:cubicBezTo>
                  <a:cubicBezTo>
                    <a:pt x="226" y="260"/>
                    <a:pt x="271" y="235"/>
                    <a:pt x="311" y="211"/>
                  </a:cubicBezTo>
                  <a:cubicBezTo>
                    <a:pt x="327" y="202"/>
                    <a:pt x="344" y="195"/>
                    <a:pt x="360" y="186"/>
                  </a:cubicBezTo>
                  <a:cubicBezTo>
                    <a:pt x="374" y="177"/>
                    <a:pt x="389" y="167"/>
                    <a:pt x="396" y="152"/>
                  </a:cubicBezTo>
                  <a:cubicBezTo>
                    <a:pt x="397" y="150"/>
                    <a:pt x="396" y="148"/>
                    <a:pt x="394" y="148"/>
                  </a:cubicBezTo>
                  <a:cubicBezTo>
                    <a:pt x="379" y="146"/>
                    <a:pt x="365" y="154"/>
                    <a:pt x="354" y="161"/>
                  </a:cubicBezTo>
                  <a:cubicBezTo>
                    <a:pt x="339" y="171"/>
                    <a:pt x="326" y="181"/>
                    <a:pt x="313" y="191"/>
                  </a:cubicBezTo>
                  <a:cubicBezTo>
                    <a:pt x="295" y="205"/>
                    <a:pt x="277" y="217"/>
                    <a:pt x="259" y="231"/>
                  </a:cubicBezTo>
                  <a:cubicBezTo>
                    <a:pt x="239" y="246"/>
                    <a:pt x="219" y="261"/>
                    <a:pt x="197" y="275"/>
                  </a:cubicBezTo>
                  <a:cubicBezTo>
                    <a:pt x="198" y="276"/>
                    <a:pt x="199" y="278"/>
                    <a:pt x="200" y="279"/>
                  </a:cubicBezTo>
                  <a:cubicBezTo>
                    <a:pt x="256" y="212"/>
                    <a:pt x="343" y="186"/>
                    <a:pt x="410" y="132"/>
                  </a:cubicBezTo>
                  <a:cubicBezTo>
                    <a:pt x="412" y="130"/>
                    <a:pt x="409" y="127"/>
                    <a:pt x="407" y="127"/>
                  </a:cubicBezTo>
                  <a:cubicBezTo>
                    <a:pt x="367" y="135"/>
                    <a:pt x="336" y="164"/>
                    <a:pt x="303" y="186"/>
                  </a:cubicBezTo>
                  <a:cubicBezTo>
                    <a:pt x="285" y="199"/>
                    <a:pt x="268" y="212"/>
                    <a:pt x="250" y="226"/>
                  </a:cubicBezTo>
                  <a:cubicBezTo>
                    <a:pt x="242" y="233"/>
                    <a:pt x="233" y="240"/>
                    <a:pt x="224" y="247"/>
                  </a:cubicBezTo>
                  <a:cubicBezTo>
                    <a:pt x="215" y="255"/>
                    <a:pt x="205" y="264"/>
                    <a:pt x="193" y="268"/>
                  </a:cubicBezTo>
                  <a:cubicBezTo>
                    <a:pt x="194" y="269"/>
                    <a:pt x="195" y="270"/>
                    <a:pt x="196" y="271"/>
                  </a:cubicBezTo>
                  <a:cubicBezTo>
                    <a:pt x="204" y="253"/>
                    <a:pt x="221" y="239"/>
                    <a:pt x="237" y="228"/>
                  </a:cubicBezTo>
                  <a:cubicBezTo>
                    <a:pt x="253" y="218"/>
                    <a:pt x="269" y="209"/>
                    <a:pt x="285" y="199"/>
                  </a:cubicBezTo>
                  <a:cubicBezTo>
                    <a:pt x="323" y="176"/>
                    <a:pt x="365" y="156"/>
                    <a:pt x="397" y="125"/>
                  </a:cubicBezTo>
                  <a:cubicBezTo>
                    <a:pt x="399" y="123"/>
                    <a:pt x="397" y="119"/>
                    <a:pt x="395" y="120"/>
                  </a:cubicBezTo>
                  <a:cubicBezTo>
                    <a:pt x="356" y="134"/>
                    <a:pt x="323" y="159"/>
                    <a:pt x="289" y="182"/>
                  </a:cubicBezTo>
                  <a:cubicBezTo>
                    <a:pt x="271" y="194"/>
                    <a:pt x="253" y="207"/>
                    <a:pt x="235" y="220"/>
                  </a:cubicBezTo>
                  <a:cubicBezTo>
                    <a:pt x="226" y="226"/>
                    <a:pt x="217" y="232"/>
                    <a:pt x="208" y="239"/>
                  </a:cubicBezTo>
                  <a:cubicBezTo>
                    <a:pt x="199" y="245"/>
                    <a:pt x="190" y="253"/>
                    <a:pt x="179" y="258"/>
                  </a:cubicBezTo>
                  <a:cubicBezTo>
                    <a:pt x="180" y="259"/>
                    <a:pt x="181" y="261"/>
                    <a:pt x="182" y="262"/>
                  </a:cubicBezTo>
                  <a:cubicBezTo>
                    <a:pt x="209" y="228"/>
                    <a:pt x="249" y="206"/>
                    <a:pt x="285" y="184"/>
                  </a:cubicBezTo>
                  <a:cubicBezTo>
                    <a:pt x="300" y="175"/>
                    <a:pt x="315" y="166"/>
                    <a:pt x="328" y="155"/>
                  </a:cubicBezTo>
                  <a:cubicBezTo>
                    <a:pt x="337" y="148"/>
                    <a:pt x="348" y="137"/>
                    <a:pt x="348" y="125"/>
                  </a:cubicBezTo>
                  <a:cubicBezTo>
                    <a:pt x="348" y="123"/>
                    <a:pt x="347" y="122"/>
                    <a:pt x="346" y="122"/>
                  </a:cubicBezTo>
                  <a:cubicBezTo>
                    <a:pt x="318" y="118"/>
                    <a:pt x="290" y="136"/>
                    <a:pt x="268" y="150"/>
                  </a:cubicBezTo>
                  <a:cubicBezTo>
                    <a:pt x="255" y="159"/>
                    <a:pt x="242" y="167"/>
                    <a:pt x="230" y="175"/>
                  </a:cubicBezTo>
                  <a:cubicBezTo>
                    <a:pt x="213" y="187"/>
                    <a:pt x="197" y="200"/>
                    <a:pt x="177" y="207"/>
                  </a:cubicBezTo>
                  <a:cubicBezTo>
                    <a:pt x="178" y="209"/>
                    <a:pt x="179" y="211"/>
                    <a:pt x="179" y="213"/>
                  </a:cubicBezTo>
                  <a:cubicBezTo>
                    <a:pt x="205" y="196"/>
                    <a:pt x="234" y="185"/>
                    <a:pt x="261" y="171"/>
                  </a:cubicBezTo>
                  <a:cubicBezTo>
                    <a:pt x="282" y="160"/>
                    <a:pt x="305" y="150"/>
                    <a:pt x="320" y="131"/>
                  </a:cubicBezTo>
                  <a:cubicBezTo>
                    <a:pt x="322" y="129"/>
                    <a:pt x="321" y="125"/>
                    <a:pt x="318" y="126"/>
                  </a:cubicBezTo>
                  <a:cubicBezTo>
                    <a:pt x="257" y="151"/>
                    <a:pt x="214" y="203"/>
                    <a:pt x="158" y="236"/>
                  </a:cubicBezTo>
                  <a:cubicBezTo>
                    <a:pt x="159" y="237"/>
                    <a:pt x="160" y="239"/>
                    <a:pt x="161" y="240"/>
                  </a:cubicBezTo>
                  <a:cubicBezTo>
                    <a:pt x="200" y="210"/>
                    <a:pt x="243" y="188"/>
                    <a:pt x="285" y="165"/>
                  </a:cubicBezTo>
                  <a:cubicBezTo>
                    <a:pt x="325" y="143"/>
                    <a:pt x="369" y="130"/>
                    <a:pt x="406" y="104"/>
                  </a:cubicBezTo>
                  <a:cubicBezTo>
                    <a:pt x="409" y="102"/>
                    <a:pt x="407" y="97"/>
                    <a:pt x="403" y="99"/>
                  </a:cubicBezTo>
                  <a:cubicBezTo>
                    <a:pt x="360" y="120"/>
                    <a:pt x="322" y="150"/>
                    <a:pt x="284" y="180"/>
                  </a:cubicBezTo>
                  <a:cubicBezTo>
                    <a:pt x="247" y="209"/>
                    <a:pt x="208" y="236"/>
                    <a:pt x="177" y="271"/>
                  </a:cubicBezTo>
                  <a:cubicBezTo>
                    <a:pt x="174" y="274"/>
                    <a:pt x="178" y="278"/>
                    <a:pt x="181" y="275"/>
                  </a:cubicBezTo>
                  <a:cubicBezTo>
                    <a:pt x="218" y="245"/>
                    <a:pt x="257" y="218"/>
                    <a:pt x="296" y="190"/>
                  </a:cubicBezTo>
                  <a:cubicBezTo>
                    <a:pt x="330" y="167"/>
                    <a:pt x="367" y="151"/>
                    <a:pt x="397" y="124"/>
                  </a:cubicBezTo>
                  <a:cubicBezTo>
                    <a:pt x="400" y="122"/>
                    <a:pt x="397" y="118"/>
                    <a:pt x="395" y="119"/>
                  </a:cubicBezTo>
                  <a:cubicBezTo>
                    <a:pt x="350" y="135"/>
                    <a:pt x="314" y="167"/>
                    <a:pt x="276" y="194"/>
                  </a:cubicBezTo>
                  <a:cubicBezTo>
                    <a:pt x="235" y="222"/>
                    <a:pt x="194" y="251"/>
                    <a:pt x="156" y="283"/>
                  </a:cubicBezTo>
                  <a:cubicBezTo>
                    <a:pt x="158" y="285"/>
                    <a:pt x="159" y="286"/>
                    <a:pt x="160" y="287"/>
                  </a:cubicBezTo>
                  <a:cubicBezTo>
                    <a:pt x="230" y="215"/>
                    <a:pt x="318" y="166"/>
                    <a:pt x="403" y="114"/>
                  </a:cubicBezTo>
                  <a:cubicBezTo>
                    <a:pt x="406" y="112"/>
                    <a:pt x="404" y="108"/>
                    <a:pt x="401" y="109"/>
                  </a:cubicBezTo>
                  <a:cubicBezTo>
                    <a:pt x="315" y="126"/>
                    <a:pt x="264" y="210"/>
                    <a:pt x="183" y="237"/>
                  </a:cubicBezTo>
                  <a:cubicBezTo>
                    <a:pt x="184" y="239"/>
                    <a:pt x="185" y="240"/>
                    <a:pt x="186" y="242"/>
                  </a:cubicBezTo>
                  <a:cubicBezTo>
                    <a:pt x="214" y="209"/>
                    <a:pt x="254" y="188"/>
                    <a:pt x="291" y="166"/>
                  </a:cubicBezTo>
                  <a:cubicBezTo>
                    <a:pt x="312" y="153"/>
                    <a:pt x="334" y="141"/>
                    <a:pt x="356" y="129"/>
                  </a:cubicBezTo>
                  <a:cubicBezTo>
                    <a:pt x="372" y="120"/>
                    <a:pt x="393" y="112"/>
                    <a:pt x="406" y="98"/>
                  </a:cubicBezTo>
                  <a:cubicBezTo>
                    <a:pt x="407" y="96"/>
                    <a:pt x="406" y="93"/>
                    <a:pt x="404" y="93"/>
                  </a:cubicBezTo>
                  <a:cubicBezTo>
                    <a:pt x="346" y="98"/>
                    <a:pt x="305" y="145"/>
                    <a:pt x="255" y="169"/>
                  </a:cubicBezTo>
                  <a:cubicBezTo>
                    <a:pt x="256" y="170"/>
                    <a:pt x="257" y="172"/>
                    <a:pt x="258" y="173"/>
                  </a:cubicBezTo>
                  <a:cubicBezTo>
                    <a:pt x="297" y="135"/>
                    <a:pt x="351" y="121"/>
                    <a:pt x="391" y="85"/>
                  </a:cubicBezTo>
                  <a:cubicBezTo>
                    <a:pt x="393" y="83"/>
                    <a:pt x="391" y="79"/>
                    <a:pt x="388" y="80"/>
                  </a:cubicBezTo>
                  <a:cubicBezTo>
                    <a:pt x="352" y="93"/>
                    <a:pt x="321" y="117"/>
                    <a:pt x="287" y="135"/>
                  </a:cubicBezTo>
                  <a:cubicBezTo>
                    <a:pt x="288" y="137"/>
                    <a:pt x="289" y="138"/>
                    <a:pt x="291" y="140"/>
                  </a:cubicBezTo>
                  <a:cubicBezTo>
                    <a:pt x="323" y="104"/>
                    <a:pt x="366" y="83"/>
                    <a:pt x="404" y="55"/>
                  </a:cubicBezTo>
                  <a:cubicBezTo>
                    <a:pt x="407" y="52"/>
                    <a:pt x="405" y="48"/>
                    <a:pt x="401" y="50"/>
                  </a:cubicBezTo>
                  <a:cubicBezTo>
                    <a:pt x="367" y="67"/>
                    <a:pt x="337" y="93"/>
                    <a:pt x="305" y="114"/>
                  </a:cubicBezTo>
                  <a:cubicBezTo>
                    <a:pt x="274" y="133"/>
                    <a:pt x="242" y="152"/>
                    <a:pt x="216" y="178"/>
                  </a:cubicBezTo>
                  <a:cubicBezTo>
                    <a:pt x="214" y="181"/>
                    <a:pt x="217" y="184"/>
                    <a:pt x="219" y="183"/>
                  </a:cubicBezTo>
                  <a:cubicBezTo>
                    <a:pt x="269" y="154"/>
                    <a:pt x="318" y="124"/>
                    <a:pt x="369" y="98"/>
                  </a:cubicBezTo>
                  <a:cubicBezTo>
                    <a:pt x="372" y="97"/>
                    <a:pt x="369" y="92"/>
                    <a:pt x="366" y="93"/>
                  </a:cubicBezTo>
                  <a:cubicBezTo>
                    <a:pt x="307" y="122"/>
                    <a:pt x="249" y="155"/>
                    <a:pt x="199" y="198"/>
                  </a:cubicBezTo>
                  <a:cubicBezTo>
                    <a:pt x="197" y="200"/>
                    <a:pt x="200" y="204"/>
                    <a:pt x="203" y="202"/>
                  </a:cubicBezTo>
                  <a:cubicBezTo>
                    <a:pt x="222" y="188"/>
                    <a:pt x="242" y="174"/>
                    <a:pt x="261" y="160"/>
                  </a:cubicBezTo>
                  <a:cubicBezTo>
                    <a:pt x="278" y="148"/>
                    <a:pt x="295" y="135"/>
                    <a:pt x="314" y="125"/>
                  </a:cubicBezTo>
                  <a:cubicBezTo>
                    <a:pt x="327" y="118"/>
                    <a:pt x="342" y="112"/>
                    <a:pt x="355" y="103"/>
                  </a:cubicBezTo>
                  <a:cubicBezTo>
                    <a:pt x="365" y="97"/>
                    <a:pt x="376" y="89"/>
                    <a:pt x="381" y="77"/>
                  </a:cubicBezTo>
                  <a:cubicBezTo>
                    <a:pt x="381" y="75"/>
                    <a:pt x="380" y="73"/>
                    <a:pt x="378" y="73"/>
                  </a:cubicBezTo>
                  <a:cubicBezTo>
                    <a:pt x="346" y="77"/>
                    <a:pt x="322" y="98"/>
                    <a:pt x="294" y="110"/>
                  </a:cubicBezTo>
                  <a:cubicBezTo>
                    <a:pt x="295" y="112"/>
                    <a:pt x="296" y="113"/>
                    <a:pt x="297" y="115"/>
                  </a:cubicBezTo>
                  <a:cubicBezTo>
                    <a:pt x="329" y="92"/>
                    <a:pt x="370" y="83"/>
                    <a:pt x="397" y="52"/>
                  </a:cubicBezTo>
                  <a:cubicBezTo>
                    <a:pt x="398" y="50"/>
                    <a:pt x="397" y="46"/>
                    <a:pt x="394" y="47"/>
                  </a:cubicBezTo>
                  <a:cubicBezTo>
                    <a:pt x="358" y="59"/>
                    <a:pt x="330" y="84"/>
                    <a:pt x="301" y="106"/>
                  </a:cubicBezTo>
                  <a:cubicBezTo>
                    <a:pt x="302" y="108"/>
                    <a:pt x="303" y="109"/>
                    <a:pt x="305" y="111"/>
                  </a:cubicBezTo>
                  <a:cubicBezTo>
                    <a:pt x="337" y="85"/>
                    <a:pt x="369" y="57"/>
                    <a:pt x="401" y="31"/>
                  </a:cubicBezTo>
                  <a:cubicBezTo>
                    <a:pt x="403" y="29"/>
                    <a:pt x="401" y="25"/>
                    <a:pt x="398" y="26"/>
                  </a:cubicBezTo>
                  <a:cubicBezTo>
                    <a:pt x="371" y="36"/>
                    <a:pt x="348" y="54"/>
                    <a:pt x="322" y="66"/>
                  </a:cubicBezTo>
                  <a:cubicBezTo>
                    <a:pt x="323" y="68"/>
                    <a:pt x="324" y="70"/>
                    <a:pt x="325" y="71"/>
                  </a:cubicBezTo>
                  <a:cubicBezTo>
                    <a:pt x="336" y="64"/>
                    <a:pt x="347" y="56"/>
                    <a:pt x="359" y="50"/>
                  </a:cubicBezTo>
                  <a:cubicBezTo>
                    <a:pt x="372" y="43"/>
                    <a:pt x="387" y="35"/>
                    <a:pt x="402" y="39"/>
                  </a:cubicBezTo>
                  <a:cubicBezTo>
                    <a:pt x="402" y="38"/>
                    <a:pt x="401" y="36"/>
                    <a:pt x="400" y="35"/>
                  </a:cubicBezTo>
                  <a:cubicBezTo>
                    <a:pt x="389" y="51"/>
                    <a:pt x="369" y="59"/>
                    <a:pt x="353" y="69"/>
                  </a:cubicBezTo>
                  <a:cubicBezTo>
                    <a:pt x="333" y="80"/>
                    <a:pt x="315" y="93"/>
                    <a:pt x="295" y="104"/>
                  </a:cubicBezTo>
                  <a:cubicBezTo>
                    <a:pt x="296" y="105"/>
                    <a:pt x="296" y="107"/>
                    <a:pt x="297" y="108"/>
                  </a:cubicBezTo>
                  <a:cubicBezTo>
                    <a:pt x="335" y="87"/>
                    <a:pt x="374" y="70"/>
                    <a:pt x="410" y="46"/>
                  </a:cubicBezTo>
                  <a:cubicBezTo>
                    <a:pt x="413" y="44"/>
                    <a:pt x="410" y="40"/>
                    <a:pt x="407" y="41"/>
                  </a:cubicBezTo>
                  <a:cubicBezTo>
                    <a:pt x="372" y="59"/>
                    <a:pt x="341" y="83"/>
                    <a:pt x="311" y="107"/>
                  </a:cubicBezTo>
                  <a:cubicBezTo>
                    <a:pt x="308" y="109"/>
                    <a:pt x="311" y="113"/>
                    <a:pt x="314" y="111"/>
                  </a:cubicBezTo>
                  <a:cubicBezTo>
                    <a:pt x="360" y="86"/>
                    <a:pt x="403" y="57"/>
                    <a:pt x="451" y="36"/>
                  </a:cubicBezTo>
                  <a:cubicBezTo>
                    <a:pt x="450" y="34"/>
                    <a:pt x="449" y="33"/>
                    <a:pt x="447" y="31"/>
                  </a:cubicBezTo>
                  <a:cubicBezTo>
                    <a:pt x="414" y="60"/>
                    <a:pt x="375" y="83"/>
                    <a:pt x="336" y="104"/>
                  </a:cubicBezTo>
                  <a:cubicBezTo>
                    <a:pt x="337" y="106"/>
                    <a:pt x="338" y="108"/>
                    <a:pt x="339" y="109"/>
                  </a:cubicBezTo>
                  <a:cubicBezTo>
                    <a:pt x="381" y="85"/>
                    <a:pt x="421" y="56"/>
                    <a:pt x="466" y="36"/>
                  </a:cubicBezTo>
                  <a:cubicBezTo>
                    <a:pt x="465" y="34"/>
                    <a:pt x="464" y="33"/>
                    <a:pt x="463" y="31"/>
                  </a:cubicBezTo>
                  <a:cubicBezTo>
                    <a:pt x="428" y="49"/>
                    <a:pt x="400" y="75"/>
                    <a:pt x="367" y="96"/>
                  </a:cubicBezTo>
                  <a:cubicBezTo>
                    <a:pt x="364" y="98"/>
                    <a:pt x="367" y="103"/>
                    <a:pt x="370" y="101"/>
                  </a:cubicBezTo>
                  <a:cubicBezTo>
                    <a:pt x="402" y="81"/>
                    <a:pt x="432" y="54"/>
                    <a:pt x="469" y="45"/>
                  </a:cubicBezTo>
                  <a:cubicBezTo>
                    <a:pt x="468" y="43"/>
                    <a:pt x="467" y="41"/>
                    <a:pt x="466" y="40"/>
                  </a:cubicBezTo>
                  <a:cubicBezTo>
                    <a:pt x="440" y="62"/>
                    <a:pt x="409" y="77"/>
                    <a:pt x="382" y="98"/>
                  </a:cubicBezTo>
                  <a:cubicBezTo>
                    <a:pt x="380" y="100"/>
                    <a:pt x="383" y="104"/>
                    <a:pt x="386" y="103"/>
                  </a:cubicBezTo>
                  <a:cubicBezTo>
                    <a:pt x="420" y="84"/>
                    <a:pt x="448" y="55"/>
                    <a:pt x="485" y="42"/>
                  </a:cubicBezTo>
                  <a:cubicBezTo>
                    <a:pt x="485" y="40"/>
                    <a:pt x="484" y="38"/>
                    <a:pt x="483" y="37"/>
                  </a:cubicBezTo>
                  <a:cubicBezTo>
                    <a:pt x="448" y="58"/>
                    <a:pt x="419" y="89"/>
                    <a:pt x="383" y="110"/>
                  </a:cubicBezTo>
                  <a:cubicBezTo>
                    <a:pt x="384" y="112"/>
                    <a:pt x="385" y="113"/>
                    <a:pt x="386" y="114"/>
                  </a:cubicBezTo>
                  <a:cubicBezTo>
                    <a:pt x="401" y="97"/>
                    <a:pt x="420" y="84"/>
                    <a:pt x="439" y="72"/>
                  </a:cubicBezTo>
                  <a:cubicBezTo>
                    <a:pt x="457" y="61"/>
                    <a:pt x="475" y="45"/>
                    <a:pt x="496" y="41"/>
                  </a:cubicBezTo>
                  <a:cubicBezTo>
                    <a:pt x="495" y="39"/>
                    <a:pt x="494" y="38"/>
                    <a:pt x="493" y="36"/>
                  </a:cubicBezTo>
                  <a:cubicBezTo>
                    <a:pt x="466" y="67"/>
                    <a:pt x="429" y="86"/>
                    <a:pt x="396" y="109"/>
                  </a:cubicBezTo>
                  <a:cubicBezTo>
                    <a:pt x="393" y="111"/>
                    <a:pt x="396" y="116"/>
                    <a:pt x="399" y="114"/>
                  </a:cubicBezTo>
                  <a:cubicBezTo>
                    <a:pt x="428" y="98"/>
                    <a:pt x="458" y="83"/>
                    <a:pt x="486" y="66"/>
                  </a:cubicBezTo>
                  <a:cubicBezTo>
                    <a:pt x="489" y="64"/>
                    <a:pt x="487" y="60"/>
                    <a:pt x="484" y="60"/>
                  </a:cubicBezTo>
                  <a:cubicBezTo>
                    <a:pt x="448" y="70"/>
                    <a:pt x="414" y="94"/>
                    <a:pt x="390" y="122"/>
                  </a:cubicBezTo>
                  <a:cubicBezTo>
                    <a:pt x="388" y="124"/>
                    <a:pt x="390" y="128"/>
                    <a:pt x="393" y="126"/>
                  </a:cubicBezTo>
                  <a:cubicBezTo>
                    <a:pt x="431" y="105"/>
                    <a:pt x="464" y="76"/>
                    <a:pt x="506" y="65"/>
                  </a:cubicBezTo>
                  <a:cubicBezTo>
                    <a:pt x="505" y="63"/>
                    <a:pt x="504" y="62"/>
                    <a:pt x="504" y="60"/>
                  </a:cubicBezTo>
                  <a:cubicBezTo>
                    <a:pt x="472" y="82"/>
                    <a:pt x="439" y="102"/>
                    <a:pt x="410" y="128"/>
                  </a:cubicBezTo>
                  <a:cubicBezTo>
                    <a:pt x="408" y="130"/>
                    <a:pt x="411" y="134"/>
                    <a:pt x="414" y="133"/>
                  </a:cubicBezTo>
                  <a:cubicBezTo>
                    <a:pt x="451" y="114"/>
                    <a:pt x="482" y="87"/>
                    <a:pt x="518" y="66"/>
                  </a:cubicBezTo>
                  <a:cubicBezTo>
                    <a:pt x="520" y="64"/>
                    <a:pt x="519" y="59"/>
                    <a:pt x="516" y="60"/>
                  </a:cubicBezTo>
                  <a:cubicBezTo>
                    <a:pt x="465" y="80"/>
                    <a:pt x="419" y="110"/>
                    <a:pt x="380" y="147"/>
                  </a:cubicBezTo>
                  <a:cubicBezTo>
                    <a:pt x="377" y="149"/>
                    <a:pt x="381" y="153"/>
                    <a:pt x="384" y="151"/>
                  </a:cubicBezTo>
                  <a:cubicBezTo>
                    <a:pt x="425" y="115"/>
                    <a:pt x="466" y="74"/>
                    <a:pt x="518" y="54"/>
                  </a:cubicBezTo>
                  <a:cubicBezTo>
                    <a:pt x="517" y="52"/>
                    <a:pt x="516" y="51"/>
                    <a:pt x="515" y="49"/>
                  </a:cubicBezTo>
                  <a:cubicBezTo>
                    <a:pt x="471" y="85"/>
                    <a:pt x="421" y="116"/>
                    <a:pt x="386" y="162"/>
                  </a:cubicBezTo>
                  <a:cubicBezTo>
                    <a:pt x="384" y="165"/>
                    <a:pt x="388" y="168"/>
                    <a:pt x="390" y="166"/>
                  </a:cubicBezTo>
                  <a:cubicBezTo>
                    <a:pt x="434" y="114"/>
                    <a:pt x="501" y="92"/>
                    <a:pt x="548" y="46"/>
                  </a:cubicBezTo>
                  <a:cubicBezTo>
                    <a:pt x="550" y="43"/>
                    <a:pt x="547" y="40"/>
                    <a:pt x="545" y="41"/>
                  </a:cubicBezTo>
                  <a:cubicBezTo>
                    <a:pt x="536" y="45"/>
                    <a:pt x="530" y="52"/>
                    <a:pt x="521" y="56"/>
                  </a:cubicBezTo>
                  <a:cubicBezTo>
                    <a:pt x="523" y="57"/>
                    <a:pt x="524" y="59"/>
                    <a:pt x="525" y="60"/>
                  </a:cubicBezTo>
                  <a:cubicBezTo>
                    <a:pt x="533" y="50"/>
                    <a:pt x="539" y="37"/>
                    <a:pt x="550" y="30"/>
                  </a:cubicBezTo>
                  <a:cubicBezTo>
                    <a:pt x="549" y="29"/>
                    <a:pt x="548" y="27"/>
                    <a:pt x="547" y="25"/>
                  </a:cubicBezTo>
                  <a:cubicBezTo>
                    <a:pt x="534" y="35"/>
                    <a:pt x="521" y="46"/>
                    <a:pt x="507" y="54"/>
                  </a:cubicBezTo>
                  <a:cubicBezTo>
                    <a:pt x="508" y="56"/>
                    <a:pt x="509" y="58"/>
                    <a:pt x="510" y="59"/>
                  </a:cubicBezTo>
                  <a:cubicBezTo>
                    <a:pt x="524" y="49"/>
                    <a:pt x="535" y="36"/>
                    <a:pt x="549" y="27"/>
                  </a:cubicBezTo>
                  <a:cubicBezTo>
                    <a:pt x="552" y="25"/>
                    <a:pt x="550" y="20"/>
                    <a:pt x="547" y="21"/>
                  </a:cubicBezTo>
                  <a:cubicBezTo>
                    <a:pt x="530" y="27"/>
                    <a:pt x="519" y="41"/>
                    <a:pt x="504" y="49"/>
                  </a:cubicBezTo>
                  <a:cubicBezTo>
                    <a:pt x="505" y="50"/>
                    <a:pt x="506" y="52"/>
                    <a:pt x="507" y="53"/>
                  </a:cubicBezTo>
                  <a:cubicBezTo>
                    <a:pt x="517" y="41"/>
                    <a:pt x="530" y="32"/>
                    <a:pt x="543" y="24"/>
                  </a:cubicBezTo>
                  <a:cubicBezTo>
                    <a:pt x="542" y="22"/>
                    <a:pt x="541" y="21"/>
                    <a:pt x="539" y="19"/>
                  </a:cubicBezTo>
                  <a:cubicBezTo>
                    <a:pt x="530" y="31"/>
                    <a:pt x="513" y="47"/>
                    <a:pt x="497" y="49"/>
                  </a:cubicBezTo>
                  <a:cubicBezTo>
                    <a:pt x="498" y="51"/>
                    <a:pt x="499" y="52"/>
                    <a:pt x="500" y="54"/>
                  </a:cubicBezTo>
                  <a:cubicBezTo>
                    <a:pt x="511" y="41"/>
                    <a:pt x="524" y="28"/>
                    <a:pt x="539" y="21"/>
                  </a:cubicBezTo>
                  <a:cubicBezTo>
                    <a:pt x="538" y="19"/>
                    <a:pt x="537" y="18"/>
                    <a:pt x="536" y="16"/>
                  </a:cubicBezTo>
                  <a:cubicBezTo>
                    <a:pt x="517" y="27"/>
                    <a:pt x="501" y="43"/>
                    <a:pt x="480" y="51"/>
                  </a:cubicBezTo>
                  <a:cubicBezTo>
                    <a:pt x="481" y="53"/>
                    <a:pt x="482" y="54"/>
                    <a:pt x="483" y="56"/>
                  </a:cubicBezTo>
                  <a:cubicBezTo>
                    <a:pt x="497" y="42"/>
                    <a:pt x="513" y="29"/>
                    <a:pt x="532" y="21"/>
                  </a:cubicBezTo>
                  <a:cubicBezTo>
                    <a:pt x="531" y="19"/>
                    <a:pt x="530" y="18"/>
                    <a:pt x="529" y="16"/>
                  </a:cubicBezTo>
                  <a:cubicBezTo>
                    <a:pt x="513" y="26"/>
                    <a:pt x="498" y="37"/>
                    <a:pt x="481" y="44"/>
                  </a:cubicBezTo>
                  <a:cubicBezTo>
                    <a:pt x="482" y="45"/>
                    <a:pt x="483" y="47"/>
                    <a:pt x="483" y="49"/>
                  </a:cubicBezTo>
                  <a:cubicBezTo>
                    <a:pt x="497" y="39"/>
                    <a:pt x="510" y="28"/>
                    <a:pt x="524" y="19"/>
                  </a:cubicBezTo>
                  <a:cubicBezTo>
                    <a:pt x="527" y="17"/>
                    <a:pt x="525" y="13"/>
                    <a:pt x="521" y="14"/>
                  </a:cubicBezTo>
                  <a:cubicBezTo>
                    <a:pt x="501" y="23"/>
                    <a:pt x="483" y="38"/>
                    <a:pt x="463" y="48"/>
                  </a:cubicBezTo>
                  <a:cubicBezTo>
                    <a:pt x="464" y="49"/>
                    <a:pt x="465" y="50"/>
                    <a:pt x="467" y="52"/>
                  </a:cubicBezTo>
                  <a:cubicBezTo>
                    <a:pt x="480" y="34"/>
                    <a:pt x="500" y="17"/>
                    <a:pt x="522" y="11"/>
                  </a:cubicBezTo>
                  <a:cubicBezTo>
                    <a:pt x="521" y="9"/>
                    <a:pt x="520" y="8"/>
                    <a:pt x="520" y="6"/>
                  </a:cubicBezTo>
                  <a:cubicBezTo>
                    <a:pt x="509" y="13"/>
                    <a:pt x="500" y="20"/>
                    <a:pt x="489" y="27"/>
                  </a:cubicBezTo>
                  <a:cubicBezTo>
                    <a:pt x="479" y="34"/>
                    <a:pt x="467" y="43"/>
                    <a:pt x="454" y="45"/>
                  </a:cubicBezTo>
                  <a:cubicBezTo>
                    <a:pt x="455" y="46"/>
                    <a:pt x="456" y="47"/>
                    <a:pt x="457" y="49"/>
                  </a:cubicBezTo>
                  <a:cubicBezTo>
                    <a:pt x="467" y="33"/>
                    <a:pt x="486" y="18"/>
                    <a:pt x="506" y="15"/>
                  </a:cubicBezTo>
                  <a:cubicBezTo>
                    <a:pt x="505" y="13"/>
                    <a:pt x="504" y="11"/>
                    <a:pt x="504" y="10"/>
                  </a:cubicBezTo>
                  <a:cubicBezTo>
                    <a:pt x="484" y="21"/>
                    <a:pt x="463" y="30"/>
                    <a:pt x="441" y="35"/>
                  </a:cubicBezTo>
                  <a:cubicBezTo>
                    <a:pt x="442" y="37"/>
                    <a:pt x="443" y="39"/>
                    <a:pt x="444" y="40"/>
                  </a:cubicBezTo>
                  <a:cubicBezTo>
                    <a:pt x="455" y="28"/>
                    <a:pt x="473" y="20"/>
                    <a:pt x="488" y="17"/>
                  </a:cubicBezTo>
                  <a:cubicBezTo>
                    <a:pt x="488" y="15"/>
                    <a:pt x="487" y="13"/>
                    <a:pt x="486" y="11"/>
                  </a:cubicBezTo>
                  <a:cubicBezTo>
                    <a:pt x="465" y="22"/>
                    <a:pt x="444" y="36"/>
                    <a:pt x="421" y="42"/>
                  </a:cubicBezTo>
                  <a:cubicBezTo>
                    <a:pt x="422" y="43"/>
                    <a:pt x="423" y="45"/>
                    <a:pt x="424" y="47"/>
                  </a:cubicBezTo>
                  <a:cubicBezTo>
                    <a:pt x="439" y="32"/>
                    <a:pt x="458" y="23"/>
                    <a:pt x="478" y="17"/>
                  </a:cubicBezTo>
                  <a:cubicBezTo>
                    <a:pt x="478" y="15"/>
                    <a:pt x="477" y="13"/>
                    <a:pt x="477" y="11"/>
                  </a:cubicBezTo>
                  <a:cubicBezTo>
                    <a:pt x="451" y="22"/>
                    <a:pt x="427" y="35"/>
                    <a:pt x="402" y="46"/>
                  </a:cubicBezTo>
                  <a:cubicBezTo>
                    <a:pt x="403" y="47"/>
                    <a:pt x="404" y="49"/>
                    <a:pt x="404" y="51"/>
                  </a:cubicBezTo>
                  <a:cubicBezTo>
                    <a:pt x="424" y="39"/>
                    <a:pt x="444" y="28"/>
                    <a:pt x="464" y="17"/>
                  </a:cubicBezTo>
                  <a:cubicBezTo>
                    <a:pt x="467" y="16"/>
                    <a:pt x="465" y="12"/>
                    <a:pt x="462" y="12"/>
                  </a:cubicBezTo>
                  <a:cubicBezTo>
                    <a:pt x="435" y="17"/>
                    <a:pt x="414" y="40"/>
                    <a:pt x="387" y="43"/>
                  </a:cubicBezTo>
                  <a:cubicBezTo>
                    <a:pt x="388" y="44"/>
                    <a:pt x="388" y="46"/>
                    <a:pt x="389" y="48"/>
                  </a:cubicBezTo>
                  <a:cubicBezTo>
                    <a:pt x="404" y="32"/>
                    <a:pt x="423" y="23"/>
                    <a:pt x="442" y="14"/>
                  </a:cubicBezTo>
                  <a:cubicBezTo>
                    <a:pt x="441" y="12"/>
                    <a:pt x="440" y="10"/>
                    <a:pt x="439" y="9"/>
                  </a:cubicBezTo>
                  <a:cubicBezTo>
                    <a:pt x="423" y="17"/>
                    <a:pt x="405" y="33"/>
                    <a:pt x="386" y="31"/>
                  </a:cubicBezTo>
                  <a:cubicBezTo>
                    <a:pt x="387" y="32"/>
                    <a:pt x="388" y="34"/>
                    <a:pt x="388" y="35"/>
                  </a:cubicBezTo>
                  <a:cubicBezTo>
                    <a:pt x="400" y="24"/>
                    <a:pt x="415" y="17"/>
                    <a:pt x="431" y="14"/>
                  </a:cubicBezTo>
                  <a:cubicBezTo>
                    <a:pt x="430" y="12"/>
                    <a:pt x="429" y="10"/>
                    <a:pt x="428" y="9"/>
                  </a:cubicBezTo>
                  <a:cubicBezTo>
                    <a:pt x="418" y="16"/>
                    <a:pt x="403" y="25"/>
                    <a:pt x="390" y="22"/>
                  </a:cubicBezTo>
                  <a:cubicBezTo>
                    <a:pt x="390" y="24"/>
                    <a:pt x="391" y="25"/>
                    <a:pt x="391" y="27"/>
                  </a:cubicBezTo>
                  <a:cubicBezTo>
                    <a:pt x="399" y="16"/>
                    <a:pt x="413" y="10"/>
                    <a:pt x="425" y="6"/>
                  </a:cubicBezTo>
                  <a:cubicBezTo>
                    <a:pt x="424" y="5"/>
                    <a:pt x="424" y="3"/>
                    <a:pt x="423" y="1"/>
                  </a:cubicBezTo>
                  <a:cubicBezTo>
                    <a:pt x="411" y="9"/>
                    <a:pt x="399" y="15"/>
                    <a:pt x="385" y="17"/>
                  </a:cubicBezTo>
                  <a:cubicBezTo>
                    <a:pt x="386" y="18"/>
                    <a:pt x="387" y="20"/>
                    <a:pt x="388" y="21"/>
                  </a:cubicBezTo>
                  <a:cubicBezTo>
                    <a:pt x="390" y="16"/>
                    <a:pt x="395" y="14"/>
                    <a:pt x="401" y="15"/>
                  </a:cubicBezTo>
                  <a:cubicBezTo>
                    <a:pt x="401" y="13"/>
                    <a:pt x="401" y="12"/>
                    <a:pt x="400" y="11"/>
                  </a:cubicBezTo>
                  <a:cubicBezTo>
                    <a:pt x="395" y="25"/>
                    <a:pt x="374" y="37"/>
                    <a:pt x="360" y="35"/>
                  </a:cubicBezTo>
                  <a:cubicBezTo>
                    <a:pt x="361" y="37"/>
                    <a:pt x="361" y="38"/>
                    <a:pt x="362" y="40"/>
                  </a:cubicBezTo>
                  <a:cubicBezTo>
                    <a:pt x="366" y="32"/>
                    <a:pt x="373" y="24"/>
                    <a:pt x="383" y="27"/>
                  </a:cubicBezTo>
                  <a:cubicBezTo>
                    <a:pt x="382" y="26"/>
                    <a:pt x="382" y="24"/>
                    <a:pt x="381" y="23"/>
                  </a:cubicBezTo>
                  <a:cubicBezTo>
                    <a:pt x="371" y="42"/>
                    <a:pt x="348" y="51"/>
                    <a:pt x="332" y="64"/>
                  </a:cubicBezTo>
                  <a:cubicBezTo>
                    <a:pt x="330" y="66"/>
                    <a:pt x="333" y="70"/>
                    <a:pt x="336" y="68"/>
                  </a:cubicBezTo>
                  <a:cubicBezTo>
                    <a:pt x="360" y="55"/>
                    <a:pt x="380" y="36"/>
                    <a:pt x="402" y="21"/>
                  </a:cubicBezTo>
                  <a:cubicBezTo>
                    <a:pt x="401" y="20"/>
                    <a:pt x="400" y="18"/>
                    <a:pt x="399" y="17"/>
                  </a:cubicBezTo>
                  <a:cubicBezTo>
                    <a:pt x="369" y="43"/>
                    <a:pt x="338" y="70"/>
                    <a:pt x="301" y="86"/>
                  </a:cubicBezTo>
                  <a:cubicBezTo>
                    <a:pt x="302" y="87"/>
                    <a:pt x="303" y="89"/>
                    <a:pt x="304" y="90"/>
                  </a:cubicBezTo>
                  <a:cubicBezTo>
                    <a:pt x="318" y="79"/>
                    <a:pt x="333" y="61"/>
                    <a:pt x="352" y="60"/>
                  </a:cubicBezTo>
                  <a:cubicBezTo>
                    <a:pt x="351" y="59"/>
                    <a:pt x="350" y="58"/>
                    <a:pt x="349" y="56"/>
                  </a:cubicBezTo>
                  <a:cubicBezTo>
                    <a:pt x="334" y="79"/>
                    <a:pt x="306" y="91"/>
                    <a:pt x="285" y="107"/>
                  </a:cubicBezTo>
                  <a:cubicBezTo>
                    <a:pt x="264" y="122"/>
                    <a:pt x="242" y="137"/>
                    <a:pt x="227" y="158"/>
                  </a:cubicBezTo>
                  <a:cubicBezTo>
                    <a:pt x="225" y="161"/>
                    <a:pt x="228" y="163"/>
                    <a:pt x="230" y="163"/>
                  </a:cubicBezTo>
                  <a:cubicBezTo>
                    <a:pt x="269" y="153"/>
                    <a:pt x="293" y="115"/>
                    <a:pt x="330" y="101"/>
                  </a:cubicBezTo>
                  <a:cubicBezTo>
                    <a:pt x="329" y="100"/>
                    <a:pt x="328" y="98"/>
                    <a:pt x="327" y="97"/>
                  </a:cubicBezTo>
                  <a:cubicBezTo>
                    <a:pt x="298" y="122"/>
                    <a:pt x="264" y="143"/>
                    <a:pt x="234" y="168"/>
                  </a:cubicBezTo>
                  <a:cubicBezTo>
                    <a:pt x="204" y="192"/>
                    <a:pt x="178" y="220"/>
                    <a:pt x="146" y="239"/>
                  </a:cubicBezTo>
                  <a:cubicBezTo>
                    <a:pt x="147" y="241"/>
                    <a:pt x="148" y="242"/>
                    <a:pt x="149" y="244"/>
                  </a:cubicBezTo>
                  <a:cubicBezTo>
                    <a:pt x="177" y="216"/>
                    <a:pt x="210" y="193"/>
                    <a:pt x="243" y="171"/>
                  </a:cubicBezTo>
                  <a:cubicBezTo>
                    <a:pt x="267" y="155"/>
                    <a:pt x="297" y="141"/>
                    <a:pt x="311" y="114"/>
                  </a:cubicBezTo>
                  <a:cubicBezTo>
                    <a:pt x="311" y="112"/>
                    <a:pt x="310" y="109"/>
                    <a:pt x="308" y="110"/>
                  </a:cubicBezTo>
                  <a:cubicBezTo>
                    <a:pt x="280" y="113"/>
                    <a:pt x="255" y="134"/>
                    <a:pt x="233" y="150"/>
                  </a:cubicBezTo>
                  <a:cubicBezTo>
                    <a:pt x="207" y="169"/>
                    <a:pt x="186" y="194"/>
                    <a:pt x="156" y="207"/>
                  </a:cubicBezTo>
                  <a:cubicBezTo>
                    <a:pt x="157" y="208"/>
                    <a:pt x="159" y="209"/>
                    <a:pt x="160" y="210"/>
                  </a:cubicBezTo>
                  <a:cubicBezTo>
                    <a:pt x="170" y="187"/>
                    <a:pt x="191" y="170"/>
                    <a:pt x="209" y="153"/>
                  </a:cubicBezTo>
                  <a:cubicBezTo>
                    <a:pt x="231" y="135"/>
                    <a:pt x="253" y="118"/>
                    <a:pt x="277" y="104"/>
                  </a:cubicBezTo>
                  <a:cubicBezTo>
                    <a:pt x="276" y="102"/>
                    <a:pt x="275" y="101"/>
                    <a:pt x="274" y="99"/>
                  </a:cubicBezTo>
                  <a:cubicBezTo>
                    <a:pt x="237" y="122"/>
                    <a:pt x="207" y="154"/>
                    <a:pt x="174" y="182"/>
                  </a:cubicBezTo>
                  <a:cubicBezTo>
                    <a:pt x="146" y="205"/>
                    <a:pt x="114" y="229"/>
                    <a:pt x="100" y="263"/>
                  </a:cubicBezTo>
                  <a:cubicBezTo>
                    <a:pt x="99" y="266"/>
                    <a:pt x="102" y="268"/>
                    <a:pt x="104" y="266"/>
                  </a:cubicBezTo>
                  <a:cubicBezTo>
                    <a:pt x="163" y="230"/>
                    <a:pt x="206" y="170"/>
                    <a:pt x="271" y="143"/>
                  </a:cubicBezTo>
                  <a:cubicBezTo>
                    <a:pt x="270" y="142"/>
                    <a:pt x="269" y="140"/>
                    <a:pt x="268" y="138"/>
                  </a:cubicBezTo>
                  <a:cubicBezTo>
                    <a:pt x="214" y="187"/>
                    <a:pt x="150" y="225"/>
                    <a:pt x="106" y="284"/>
                  </a:cubicBezTo>
                  <a:cubicBezTo>
                    <a:pt x="104" y="286"/>
                    <a:pt x="107" y="290"/>
                    <a:pt x="110" y="288"/>
                  </a:cubicBezTo>
                  <a:cubicBezTo>
                    <a:pt x="156" y="252"/>
                    <a:pt x="204" y="218"/>
                    <a:pt x="251" y="184"/>
                  </a:cubicBezTo>
                  <a:cubicBezTo>
                    <a:pt x="254" y="182"/>
                    <a:pt x="251" y="177"/>
                    <a:pt x="248" y="179"/>
                  </a:cubicBezTo>
                  <a:cubicBezTo>
                    <a:pt x="213" y="200"/>
                    <a:pt x="182" y="227"/>
                    <a:pt x="151" y="252"/>
                  </a:cubicBezTo>
                  <a:cubicBezTo>
                    <a:pt x="126" y="273"/>
                    <a:pt x="96" y="291"/>
                    <a:pt x="80" y="320"/>
                  </a:cubicBezTo>
                  <a:cubicBezTo>
                    <a:pt x="78" y="323"/>
                    <a:pt x="81" y="325"/>
                    <a:pt x="84" y="324"/>
                  </a:cubicBezTo>
                  <a:cubicBezTo>
                    <a:pt x="117" y="308"/>
                    <a:pt x="148" y="286"/>
                    <a:pt x="173" y="260"/>
                  </a:cubicBezTo>
                  <a:cubicBezTo>
                    <a:pt x="175" y="258"/>
                    <a:pt x="173" y="254"/>
                    <a:pt x="171" y="255"/>
                  </a:cubicBezTo>
                  <a:cubicBezTo>
                    <a:pt x="145" y="264"/>
                    <a:pt x="124" y="284"/>
                    <a:pt x="103" y="301"/>
                  </a:cubicBezTo>
                  <a:cubicBezTo>
                    <a:pt x="78" y="323"/>
                    <a:pt x="50" y="342"/>
                    <a:pt x="24" y="364"/>
                  </a:cubicBezTo>
                  <a:cubicBezTo>
                    <a:pt x="26" y="366"/>
                    <a:pt x="27" y="367"/>
                    <a:pt x="28" y="368"/>
                  </a:cubicBezTo>
                  <a:cubicBezTo>
                    <a:pt x="54" y="339"/>
                    <a:pt x="84" y="314"/>
                    <a:pt x="114" y="290"/>
                  </a:cubicBezTo>
                  <a:cubicBezTo>
                    <a:pt x="143" y="267"/>
                    <a:pt x="175" y="246"/>
                    <a:pt x="199" y="219"/>
                  </a:cubicBezTo>
                  <a:cubicBezTo>
                    <a:pt x="202" y="216"/>
                    <a:pt x="199" y="212"/>
                    <a:pt x="196" y="214"/>
                  </a:cubicBezTo>
                  <a:cubicBezTo>
                    <a:pt x="170" y="230"/>
                    <a:pt x="147" y="250"/>
                    <a:pt x="124" y="271"/>
                  </a:cubicBezTo>
                  <a:cubicBezTo>
                    <a:pt x="102" y="291"/>
                    <a:pt x="84" y="317"/>
                    <a:pt x="58" y="332"/>
                  </a:cubicBezTo>
                  <a:cubicBezTo>
                    <a:pt x="59" y="334"/>
                    <a:pt x="60" y="335"/>
                    <a:pt x="61" y="337"/>
                  </a:cubicBezTo>
                  <a:cubicBezTo>
                    <a:pt x="81" y="311"/>
                    <a:pt x="114" y="301"/>
                    <a:pt x="139" y="283"/>
                  </a:cubicBezTo>
                  <a:cubicBezTo>
                    <a:pt x="170" y="261"/>
                    <a:pt x="198" y="234"/>
                    <a:pt x="232" y="217"/>
                  </a:cubicBezTo>
                  <a:cubicBezTo>
                    <a:pt x="231" y="216"/>
                    <a:pt x="230" y="214"/>
                    <a:pt x="229" y="212"/>
                  </a:cubicBezTo>
                  <a:cubicBezTo>
                    <a:pt x="199" y="232"/>
                    <a:pt x="169" y="252"/>
                    <a:pt x="140" y="274"/>
                  </a:cubicBezTo>
                  <a:cubicBezTo>
                    <a:pt x="112" y="296"/>
                    <a:pt x="89" y="322"/>
                    <a:pt x="60" y="342"/>
                  </a:cubicBezTo>
                  <a:cubicBezTo>
                    <a:pt x="57" y="345"/>
                    <a:pt x="60" y="350"/>
                    <a:pt x="63" y="347"/>
                  </a:cubicBezTo>
                  <a:cubicBezTo>
                    <a:pt x="87" y="330"/>
                    <a:pt x="109" y="312"/>
                    <a:pt x="132" y="295"/>
                  </a:cubicBezTo>
                  <a:cubicBezTo>
                    <a:pt x="151" y="280"/>
                    <a:pt x="169" y="262"/>
                    <a:pt x="193" y="256"/>
                  </a:cubicBezTo>
                  <a:cubicBezTo>
                    <a:pt x="192" y="254"/>
                    <a:pt x="191" y="252"/>
                    <a:pt x="190" y="251"/>
                  </a:cubicBezTo>
                  <a:cubicBezTo>
                    <a:pt x="148" y="298"/>
                    <a:pt x="84" y="319"/>
                    <a:pt x="46" y="370"/>
                  </a:cubicBezTo>
                  <a:cubicBezTo>
                    <a:pt x="45" y="373"/>
                    <a:pt x="48" y="376"/>
                    <a:pt x="50" y="374"/>
                  </a:cubicBezTo>
                  <a:cubicBezTo>
                    <a:pt x="72" y="360"/>
                    <a:pt x="90" y="341"/>
                    <a:pt x="112" y="328"/>
                  </a:cubicBezTo>
                  <a:cubicBezTo>
                    <a:pt x="133" y="314"/>
                    <a:pt x="156" y="304"/>
                    <a:pt x="175" y="288"/>
                  </a:cubicBezTo>
                  <a:cubicBezTo>
                    <a:pt x="178" y="286"/>
                    <a:pt x="175" y="282"/>
                    <a:pt x="172" y="284"/>
                  </a:cubicBezTo>
                  <a:cubicBezTo>
                    <a:pt x="133" y="310"/>
                    <a:pt x="103" y="347"/>
                    <a:pt x="66" y="375"/>
                  </a:cubicBezTo>
                  <a:cubicBezTo>
                    <a:pt x="67" y="376"/>
                    <a:pt x="68" y="378"/>
                    <a:pt x="70" y="379"/>
                  </a:cubicBezTo>
                  <a:cubicBezTo>
                    <a:pt x="82" y="363"/>
                    <a:pt x="99" y="351"/>
                    <a:pt x="109" y="332"/>
                  </a:cubicBezTo>
                  <a:cubicBezTo>
                    <a:pt x="110" y="330"/>
                    <a:pt x="107" y="327"/>
                    <a:pt x="105" y="329"/>
                  </a:cubicBezTo>
                  <a:cubicBezTo>
                    <a:pt x="84" y="338"/>
                    <a:pt x="74" y="360"/>
                    <a:pt x="55" y="370"/>
                  </a:cubicBezTo>
                  <a:cubicBezTo>
                    <a:pt x="56" y="372"/>
                    <a:pt x="57" y="373"/>
                    <a:pt x="59" y="374"/>
                  </a:cubicBezTo>
                  <a:cubicBezTo>
                    <a:pt x="66" y="360"/>
                    <a:pt x="80" y="350"/>
                    <a:pt x="90" y="337"/>
                  </a:cubicBezTo>
                  <a:cubicBezTo>
                    <a:pt x="92" y="334"/>
                    <a:pt x="88" y="332"/>
                    <a:pt x="86" y="334"/>
                  </a:cubicBezTo>
                  <a:cubicBezTo>
                    <a:pt x="70" y="346"/>
                    <a:pt x="57" y="361"/>
                    <a:pt x="43" y="375"/>
                  </a:cubicBezTo>
                  <a:cubicBezTo>
                    <a:pt x="44" y="377"/>
                    <a:pt x="46" y="378"/>
                    <a:pt x="47" y="379"/>
                  </a:cubicBezTo>
                  <a:cubicBezTo>
                    <a:pt x="55" y="366"/>
                    <a:pt x="68" y="357"/>
                    <a:pt x="75" y="344"/>
                  </a:cubicBezTo>
                  <a:cubicBezTo>
                    <a:pt x="77" y="341"/>
                    <a:pt x="74" y="338"/>
                    <a:pt x="71" y="340"/>
                  </a:cubicBezTo>
                  <a:cubicBezTo>
                    <a:pt x="57" y="349"/>
                    <a:pt x="47" y="365"/>
                    <a:pt x="32" y="374"/>
                  </a:cubicBezTo>
                  <a:cubicBezTo>
                    <a:pt x="34" y="375"/>
                    <a:pt x="35" y="377"/>
                    <a:pt x="36" y="378"/>
                  </a:cubicBezTo>
                  <a:cubicBezTo>
                    <a:pt x="44" y="365"/>
                    <a:pt x="58" y="357"/>
                    <a:pt x="66" y="344"/>
                  </a:cubicBezTo>
                  <a:cubicBezTo>
                    <a:pt x="68" y="342"/>
                    <a:pt x="65" y="339"/>
                    <a:pt x="62" y="341"/>
                  </a:cubicBezTo>
                  <a:cubicBezTo>
                    <a:pt x="48" y="348"/>
                    <a:pt x="39" y="361"/>
                    <a:pt x="26" y="369"/>
                  </a:cubicBezTo>
                  <a:cubicBezTo>
                    <a:pt x="27" y="371"/>
                    <a:pt x="28" y="372"/>
                    <a:pt x="30" y="373"/>
                  </a:cubicBezTo>
                  <a:cubicBezTo>
                    <a:pt x="35" y="363"/>
                    <a:pt x="44" y="355"/>
                    <a:pt x="49" y="344"/>
                  </a:cubicBezTo>
                  <a:cubicBezTo>
                    <a:pt x="51" y="341"/>
                    <a:pt x="47" y="339"/>
                    <a:pt x="45" y="341"/>
                  </a:cubicBezTo>
                  <a:cubicBezTo>
                    <a:pt x="29" y="354"/>
                    <a:pt x="21" y="373"/>
                    <a:pt x="6" y="386"/>
                  </a:cubicBezTo>
                  <a:cubicBezTo>
                    <a:pt x="7" y="386"/>
                    <a:pt x="9" y="387"/>
                    <a:pt x="11" y="388"/>
                  </a:cubicBezTo>
                  <a:cubicBezTo>
                    <a:pt x="11" y="373"/>
                    <a:pt x="22" y="358"/>
                    <a:pt x="33" y="350"/>
                  </a:cubicBezTo>
                  <a:cubicBezTo>
                    <a:pt x="32" y="348"/>
                    <a:pt x="30" y="347"/>
                    <a:pt x="29" y="346"/>
                  </a:cubicBezTo>
                  <a:cubicBezTo>
                    <a:pt x="20" y="357"/>
                    <a:pt x="15" y="372"/>
                    <a:pt x="2" y="379"/>
                  </a:cubicBezTo>
                  <a:cubicBezTo>
                    <a:pt x="3" y="380"/>
                    <a:pt x="5" y="380"/>
                    <a:pt x="6" y="381"/>
                  </a:cubicBezTo>
                  <a:cubicBezTo>
                    <a:pt x="7" y="370"/>
                    <a:pt x="16" y="360"/>
                    <a:pt x="23" y="352"/>
                  </a:cubicBezTo>
                  <a:cubicBezTo>
                    <a:pt x="29" y="346"/>
                    <a:pt x="35" y="339"/>
                    <a:pt x="40" y="332"/>
                  </a:cubicBezTo>
                  <a:cubicBezTo>
                    <a:pt x="53" y="317"/>
                    <a:pt x="67" y="302"/>
                    <a:pt x="85" y="293"/>
                  </a:cubicBezTo>
                  <a:cubicBezTo>
                    <a:pt x="84" y="292"/>
                    <a:pt x="83" y="291"/>
                    <a:pt x="82" y="290"/>
                  </a:cubicBezTo>
                  <a:cubicBezTo>
                    <a:pt x="66" y="316"/>
                    <a:pt x="42" y="336"/>
                    <a:pt x="23" y="361"/>
                  </a:cubicBezTo>
                  <a:cubicBezTo>
                    <a:pt x="21" y="363"/>
                    <a:pt x="25" y="367"/>
                    <a:pt x="27" y="365"/>
                  </a:cubicBezTo>
                  <a:cubicBezTo>
                    <a:pt x="53" y="344"/>
                    <a:pt x="75" y="319"/>
                    <a:pt x="101" y="298"/>
                  </a:cubicBezTo>
                  <a:cubicBezTo>
                    <a:pt x="120" y="284"/>
                    <a:pt x="145" y="271"/>
                    <a:pt x="154" y="248"/>
                  </a:cubicBezTo>
                  <a:cubicBezTo>
                    <a:pt x="155" y="246"/>
                    <a:pt x="152" y="244"/>
                    <a:pt x="150" y="245"/>
                  </a:cubicBezTo>
                  <a:cubicBezTo>
                    <a:pt x="99" y="259"/>
                    <a:pt x="79" y="316"/>
                    <a:pt x="35" y="342"/>
                  </a:cubicBezTo>
                  <a:cubicBezTo>
                    <a:pt x="36" y="343"/>
                    <a:pt x="38" y="344"/>
                    <a:pt x="39" y="345"/>
                  </a:cubicBezTo>
                  <a:cubicBezTo>
                    <a:pt x="49" y="330"/>
                    <a:pt x="62" y="317"/>
                    <a:pt x="76" y="305"/>
                  </a:cubicBezTo>
                  <a:cubicBezTo>
                    <a:pt x="88" y="294"/>
                    <a:pt x="100" y="283"/>
                    <a:pt x="112" y="272"/>
                  </a:cubicBezTo>
                  <a:cubicBezTo>
                    <a:pt x="133" y="254"/>
                    <a:pt x="161" y="236"/>
                    <a:pt x="169" y="208"/>
                  </a:cubicBezTo>
                  <a:cubicBezTo>
                    <a:pt x="169" y="206"/>
                    <a:pt x="168" y="205"/>
                    <a:pt x="166" y="204"/>
                  </a:cubicBezTo>
                  <a:cubicBezTo>
                    <a:pt x="141" y="204"/>
                    <a:pt x="118" y="228"/>
                    <a:pt x="102" y="245"/>
                  </a:cubicBezTo>
                  <a:cubicBezTo>
                    <a:pt x="77" y="270"/>
                    <a:pt x="54" y="298"/>
                    <a:pt x="27" y="321"/>
                  </a:cubicBezTo>
                  <a:cubicBezTo>
                    <a:pt x="29" y="322"/>
                    <a:pt x="30" y="323"/>
                    <a:pt x="31" y="325"/>
                  </a:cubicBezTo>
                  <a:cubicBezTo>
                    <a:pt x="80" y="271"/>
                    <a:pt x="134" y="211"/>
                    <a:pt x="204" y="185"/>
                  </a:cubicBezTo>
                  <a:cubicBezTo>
                    <a:pt x="203" y="183"/>
                    <a:pt x="202" y="182"/>
                    <a:pt x="201" y="180"/>
                  </a:cubicBezTo>
                  <a:cubicBezTo>
                    <a:pt x="152" y="225"/>
                    <a:pt x="87" y="253"/>
                    <a:pt x="49" y="310"/>
                  </a:cubicBezTo>
                  <a:cubicBezTo>
                    <a:pt x="47" y="312"/>
                    <a:pt x="51" y="315"/>
                    <a:pt x="53" y="314"/>
                  </a:cubicBezTo>
                  <a:cubicBezTo>
                    <a:pt x="87" y="292"/>
                    <a:pt x="109" y="258"/>
                    <a:pt x="141" y="234"/>
                  </a:cubicBezTo>
                  <a:cubicBezTo>
                    <a:pt x="162" y="219"/>
                    <a:pt x="196" y="204"/>
                    <a:pt x="204" y="176"/>
                  </a:cubicBezTo>
                  <a:cubicBezTo>
                    <a:pt x="204" y="175"/>
                    <a:pt x="203" y="173"/>
                    <a:pt x="201" y="173"/>
                  </a:cubicBezTo>
                  <a:cubicBezTo>
                    <a:pt x="175" y="173"/>
                    <a:pt x="152" y="195"/>
                    <a:pt x="133" y="210"/>
                  </a:cubicBezTo>
                  <a:cubicBezTo>
                    <a:pt x="122" y="219"/>
                    <a:pt x="111" y="228"/>
                    <a:pt x="100" y="238"/>
                  </a:cubicBezTo>
                  <a:cubicBezTo>
                    <a:pt x="85" y="251"/>
                    <a:pt x="71" y="266"/>
                    <a:pt x="56" y="280"/>
                  </a:cubicBezTo>
                  <a:cubicBezTo>
                    <a:pt x="57" y="281"/>
                    <a:pt x="59" y="282"/>
                    <a:pt x="60" y="284"/>
                  </a:cubicBezTo>
                  <a:cubicBezTo>
                    <a:pt x="108" y="236"/>
                    <a:pt x="164" y="197"/>
                    <a:pt x="212" y="149"/>
                  </a:cubicBezTo>
                  <a:cubicBezTo>
                    <a:pt x="215" y="147"/>
                    <a:pt x="212" y="142"/>
                    <a:pt x="209" y="144"/>
                  </a:cubicBezTo>
                  <a:cubicBezTo>
                    <a:pt x="181" y="165"/>
                    <a:pt x="156" y="188"/>
                    <a:pt x="132" y="213"/>
                  </a:cubicBezTo>
                  <a:cubicBezTo>
                    <a:pt x="113" y="233"/>
                    <a:pt x="90" y="254"/>
                    <a:pt x="80" y="281"/>
                  </a:cubicBezTo>
                  <a:cubicBezTo>
                    <a:pt x="80" y="283"/>
                    <a:pt x="83" y="286"/>
                    <a:pt x="85" y="284"/>
                  </a:cubicBezTo>
                  <a:cubicBezTo>
                    <a:pt x="113" y="263"/>
                    <a:pt x="135" y="235"/>
                    <a:pt x="161" y="211"/>
                  </a:cubicBezTo>
                  <a:cubicBezTo>
                    <a:pt x="190" y="183"/>
                    <a:pt x="219" y="156"/>
                    <a:pt x="251" y="132"/>
                  </a:cubicBezTo>
                  <a:cubicBezTo>
                    <a:pt x="250" y="130"/>
                    <a:pt x="249" y="129"/>
                    <a:pt x="248" y="127"/>
                  </a:cubicBezTo>
                  <a:cubicBezTo>
                    <a:pt x="205" y="180"/>
                    <a:pt x="153" y="223"/>
                    <a:pt x="107" y="273"/>
                  </a:cubicBezTo>
                  <a:cubicBezTo>
                    <a:pt x="105" y="275"/>
                    <a:pt x="108" y="280"/>
                    <a:pt x="111" y="278"/>
                  </a:cubicBezTo>
                  <a:cubicBezTo>
                    <a:pt x="153" y="248"/>
                    <a:pt x="188" y="209"/>
                    <a:pt x="226" y="175"/>
                  </a:cubicBezTo>
                  <a:cubicBezTo>
                    <a:pt x="266" y="139"/>
                    <a:pt x="312" y="110"/>
                    <a:pt x="349" y="71"/>
                  </a:cubicBezTo>
                  <a:cubicBezTo>
                    <a:pt x="351" y="68"/>
                    <a:pt x="349" y="65"/>
                    <a:pt x="346" y="66"/>
                  </a:cubicBezTo>
                  <a:cubicBezTo>
                    <a:pt x="278" y="99"/>
                    <a:pt x="228" y="156"/>
                    <a:pt x="168" y="199"/>
                  </a:cubicBezTo>
                  <a:cubicBezTo>
                    <a:pt x="169" y="201"/>
                    <a:pt x="170" y="202"/>
                    <a:pt x="172" y="204"/>
                  </a:cubicBezTo>
                  <a:cubicBezTo>
                    <a:pt x="196" y="179"/>
                    <a:pt x="223" y="156"/>
                    <a:pt x="251" y="134"/>
                  </a:cubicBezTo>
                  <a:cubicBezTo>
                    <a:pt x="275" y="116"/>
                    <a:pt x="303" y="101"/>
                    <a:pt x="324" y="79"/>
                  </a:cubicBezTo>
                  <a:cubicBezTo>
                    <a:pt x="326" y="77"/>
                    <a:pt x="324" y="73"/>
                    <a:pt x="321" y="74"/>
                  </a:cubicBezTo>
                  <a:cubicBezTo>
                    <a:pt x="290" y="86"/>
                    <a:pt x="264" y="107"/>
                    <a:pt x="238" y="127"/>
                  </a:cubicBezTo>
                  <a:cubicBezTo>
                    <a:pt x="214" y="145"/>
                    <a:pt x="193" y="170"/>
                    <a:pt x="165" y="182"/>
                  </a:cubicBezTo>
                  <a:cubicBezTo>
                    <a:pt x="166" y="183"/>
                    <a:pt x="168" y="185"/>
                    <a:pt x="169" y="186"/>
                  </a:cubicBezTo>
                  <a:cubicBezTo>
                    <a:pt x="216" y="133"/>
                    <a:pt x="277" y="93"/>
                    <a:pt x="337" y="56"/>
                  </a:cubicBezTo>
                  <a:cubicBezTo>
                    <a:pt x="341" y="54"/>
                    <a:pt x="338" y="50"/>
                    <a:pt x="335" y="51"/>
                  </a:cubicBezTo>
                  <a:cubicBezTo>
                    <a:pt x="291" y="76"/>
                    <a:pt x="236" y="95"/>
                    <a:pt x="210" y="142"/>
                  </a:cubicBezTo>
                  <a:cubicBezTo>
                    <a:pt x="208" y="144"/>
                    <a:pt x="212" y="148"/>
                    <a:pt x="214" y="145"/>
                  </a:cubicBezTo>
                  <a:cubicBezTo>
                    <a:pt x="262" y="93"/>
                    <a:pt x="318" y="47"/>
                    <a:pt x="380" y="14"/>
                  </a:cubicBezTo>
                  <a:cubicBezTo>
                    <a:pt x="379" y="12"/>
                    <a:pt x="378" y="11"/>
                    <a:pt x="377" y="9"/>
                  </a:cubicBezTo>
                  <a:cubicBezTo>
                    <a:pt x="351" y="30"/>
                    <a:pt x="323" y="48"/>
                    <a:pt x="301" y="73"/>
                  </a:cubicBezTo>
                  <a:cubicBezTo>
                    <a:pt x="299" y="76"/>
                    <a:pt x="302" y="80"/>
                    <a:pt x="305" y="78"/>
                  </a:cubicBezTo>
                  <a:cubicBezTo>
                    <a:pt x="318" y="69"/>
                    <a:pt x="328" y="55"/>
                    <a:pt x="339" y="43"/>
                  </a:cubicBezTo>
                  <a:cubicBezTo>
                    <a:pt x="349" y="31"/>
                    <a:pt x="363" y="14"/>
                    <a:pt x="381" y="12"/>
                  </a:cubicBezTo>
                  <a:cubicBezTo>
                    <a:pt x="384" y="12"/>
                    <a:pt x="384" y="6"/>
                    <a:pt x="38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7"/>
            <p:cNvSpPr/>
            <p:nvPr/>
          </p:nvSpPr>
          <p:spPr bwMode="auto">
            <a:xfrm>
              <a:off x="1328" y="1005"/>
              <a:ext cx="1305" cy="983"/>
            </a:xfrm>
            <a:custGeom>
              <a:avLst/>
              <a:gdLst>
                <a:gd name="T0" fmla="*/ 390 w 487"/>
                <a:gd name="T1" fmla="*/ 84 h 366"/>
                <a:gd name="T2" fmla="*/ 416 w 487"/>
                <a:gd name="T3" fmla="*/ 124 h 366"/>
                <a:gd name="T4" fmla="*/ 392 w 487"/>
                <a:gd name="T5" fmla="*/ 93 h 366"/>
                <a:gd name="T6" fmla="*/ 197 w 487"/>
                <a:gd name="T7" fmla="*/ 192 h 366"/>
                <a:gd name="T8" fmla="*/ 48 w 487"/>
                <a:gd name="T9" fmla="*/ 313 h 366"/>
                <a:gd name="T10" fmla="*/ 11 w 487"/>
                <a:gd name="T11" fmla="*/ 351 h 366"/>
                <a:gd name="T12" fmla="*/ 88 w 487"/>
                <a:gd name="T13" fmla="*/ 300 h 366"/>
                <a:gd name="T14" fmla="*/ 178 w 487"/>
                <a:gd name="T15" fmla="*/ 242 h 366"/>
                <a:gd name="T16" fmla="*/ 141 w 487"/>
                <a:gd name="T17" fmla="*/ 210 h 366"/>
                <a:gd name="T18" fmla="*/ 166 w 487"/>
                <a:gd name="T19" fmla="*/ 252 h 366"/>
                <a:gd name="T20" fmla="*/ 248 w 487"/>
                <a:gd name="T21" fmla="*/ 237 h 366"/>
                <a:gd name="T22" fmla="*/ 231 w 487"/>
                <a:gd name="T23" fmla="*/ 208 h 366"/>
                <a:gd name="T24" fmla="*/ 392 w 487"/>
                <a:gd name="T25" fmla="*/ 123 h 366"/>
                <a:gd name="T26" fmla="*/ 440 w 487"/>
                <a:gd name="T27" fmla="*/ 116 h 366"/>
                <a:gd name="T28" fmla="*/ 470 w 487"/>
                <a:gd name="T29" fmla="*/ 29 h 366"/>
                <a:gd name="T30" fmla="*/ 470 w 487"/>
                <a:gd name="T31" fmla="*/ 38 h 366"/>
                <a:gd name="T32" fmla="*/ 426 w 487"/>
                <a:gd name="T33" fmla="*/ 127 h 366"/>
                <a:gd name="T34" fmla="*/ 445 w 487"/>
                <a:gd name="T35" fmla="*/ 130 h 366"/>
                <a:gd name="T36" fmla="*/ 480 w 487"/>
                <a:gd name="T37" fmla="*/ 130 h 366"/>
                <a:gd name="T38" fmla="*/ 435 w 487"/>
                <a:gd name="T39" fmla="*/ 231 h 366"/>
                <a:gd name="T40" fmla="*/ 470 w 487"/>
                <a:gd name="T41" fmla="*/ 238 h 366"/>
                <a:gd name="T42" fmla="*/ 421 w 487"/>
                <a:gd name="T43" fmla="*/ 324 h 366"/>
                <a:gd name="T44" fmla="*/ 467 w 487"/>
                <a:gd name="T45" fmla="*/ 325 h 366"/>
                <a:gd name="T46" fmla="*/ 472 w 487"/>
                <a:gd name="T47" fmla="*/ 358 h 366"/>
                <a:gd name="T48" fmla="*/ 428 w 487"/>
                <a:gd name="T49" fmla="*/ 360 h 366"/>
                <a:gd name="T50" fmla="*/ 420 w 487"/>
                <a:gd name="T51" fmla="*/ 356 h 366"/>
                <a:gd name="T52" fmla="*/ 360 w 487"/>
                <a:gd name="T53" fmla="*/ 359 h 366"/>
                <a:gd name="T54" fmla="*/ 444 w 487"/>
                <a:gd name="T55" fmla="*/ 289 h 366"/>
                <a:gd name="T56" fmla="*/ 382 w 487"/>
                <a:gd name="T57" fmla="*/ 255 h 366"/>
                <a:gd name="T58" fmla="*/ 408 w 487"/>
                <a:gd name="T59" fmla="*/ 163 h 366"/>
                <a:gd name="T60" fmla="*/ 351 w 487"/>
                <a:gd name="T61" fmla="*/ 206 h 366"/>
                <a:gd name="T62" fmla="*/ 408 w 487"/>
                <a:gd name="T63" fmla="*/ 164 h 366"/>
                <a:gd name="T64" fmla="*/ 381 w 487"/>
                <a:gd name="T65" fmla="*/ 256 h 366"/>
                <a:gd name="T66" fmla="*/ 444 w 487"/>
                <a:gd name="T67" fmla="*/ 289 h 366"/>
                <a:gd name="T68" fmla="*/ 359 w 487"/>
                <a:gd name="T69" fmla="*/ 361 h 366"/>
                <a:gd name="T70" fmla="*/ 420 w 487"/>
                <a:gd name="T71" fmla="*/ 356 h 366"/>
                <a:gd name="T72" fmla="*/ 447 w 487"/>
                <a:gd name="T73" fmla="*/ 346 h 366"/>
                <a:gd name="T74" fmla="*/ 439 w 487"/>
                <a:gd name="T75" fmla="*/ 355 h 366"/>
                <a:gd name="T76" fmla="*/ 459 w 487"/>
                <a:gd name="T77" fmla="*/ 350 h 366"/>
                <a:gd name="T78" fmla="*/ 469 w 487"/>
                <a:gd name="T79" fmla="*/ 276 h 366"/>
                <a:gd name="T80" fmla="*/ 442 w 487"/>
                <a:gd name="T81" fmla="*/ 275 h 366"/>
                <a:gd name="T82" fmla="*/ 473 w 487"/>
                <a:gd name="T83" fmla="*/ 195 h 366"/>
                <a:gd name="T84" fmla="*/ 417 w 487"/>
                <a:gd name="T85" fmla="*/ 197 h 366"/>
                <a:gd name="T86" fmla="*/ 467 w 487"/>
                <a:gd name="T87" fmla="*/ 98 h 366"/>
                <a:gd name="T88" fmla="*/ 427 w 487"/>
                <a:gd name="T89" fmla="*/ 126 h 366"/>
                <a:gd name="T90" fmla="*/ 469 w 487"/>
                <a:gd name="T91" fmla="*/ 38 h 366"/>
                <a:gd name="T92" fmla="*/ 460 w 487"/>
                <a:gd name="T93" fmla="*/ 5 h 366"/>
                <a:gd name="T94" fmla="*/ 399 w 487"/>
                <a:gd name="T95" fmla="*/ 150 h 366"/>
                <a:gd name="T96" fmla="*/ 334 w 487"/>
                <a:gd name="T97" fmla="*/ 175 h 366"/>
                <a:gd name="T98" fmla="*/ 144 w 487"/>
                <a:gd name="T99" fmla="*/ 279 h 366"/>
                <a:gd name="T100" fmla="*/ 353 w 487"/>
                <a:gd name="T101" fmla="*/ 173 h 366"/>
                <a:gd name="T102" fmla="*/ 87 w 487"/>
                <a:gd name="T103" fmla="*/ 326 h 366"/>
                <a:gd name="T104" fmla="*/ 142 w 487"/>
                <a:gd name="T105" fmla="*/ 194 h 366"/>
                <a:gd name="T106" fmla="*/ 145 w 487"/>
                <a:gd name="T107" fmla="*/ 262 h 366"/>
                <a:gd name="T108" fmla="*/ 93 w 487"/>
                <a:gd name="T109" fmla="*/ 293 h 366"/>
                <a:gd name="T110" fmla="*/ 24 w 487"/>
                <a:gd name="T111" fmla="*/ 351 h 366"/>
                <a:gd name="T112" fmla="*/ 24 w 487"/>
                <a:gd name="T113" fmla="*/ 321 h 366"/>
                <a:gd name="T114" fmla="*/ 327 w 487"/>
                <a:gd name="T115" fmla="*/ 106 h 366"/>
                <a:gd name="T116" fmla="*/ 192 w 487"/>
                <a:gd name="T117" fmla="*/ 244 h 366"/>
                <a:gd name="T118" fmla="*/ 444 w 487"/>
                <a:gd name="T119" fmla="*/ 82 h 366"/>
                <a:gd name="T120" fmla="*/ 383 w 487"/>
                <a:gd name="T121" fmla="*/ 114 h 366"/>
                <a:gd name="T122" fmla="*/ 443 w 487"/>
                <a:gd name="T123" fmla="*/ 47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7" h="366">
                  <a:moveTo>
                    <a:pt x="411" y="65"/>
                  </a:moveTo>
                  <a:cubicBezTo>
                    <a:pt x="380" y="86"/>
                    <a:pt x="350" y="107"/>
                    <a:pt x="321" y="131"/>
                  </a:cubicBezTo>
                  <a:cubicBezTo>
                    <a:pt x="319" y="133"/>
                    <a:pt x="322" y="137"/>
                    <a:pt x="325" y="136"/>
                  </a:cubicBezTo>
                  <a:cubicBezTo>
                    <a:pt x="349" y="122"/>
                    <a:pt x="369" y="103"/>
                    <a:pt x="393" y="89"/>
                  </a:cubicBezTo>
                  <a:cubicBezTo>
                    <a:pt x="412" y="78"/>
                    <a:pt x="433" y="68"/>
                    <a:pt x="447" y="51"/>
                  </a:cubicBezTo>
                  <a:cubicBezTo>
                    <a:pt x="449" y="49"/>
                    <a:pt x="448" y="46"/>
                    <a:pt x="445" y="46"/>
                  </a:cubicBezTo>
                  <a:cubicBezTo>
                    <a:pt x="421" y="45"/>
                    <a:pt x="400" y="66"/>
                    <a:pt x="381" y="79"/>
                  </a:cubicBezTo>
                  <a:cubicBezTo>
                    <a:pt x="355" y="97"/>
                    <a:pt x="331" y="116"/>
                    <a:pt x="308" y="138"/>
                  </a:cubicBezTo>
                  <a:cubicBezTo>
                    <a:pt x="310" y="139"/>
                    <a:pt x="311" y="140"/>
                    <a:pt x="312" y="142"/>
                  </a:cubicBezTo>
                  <a:cubicBezTo>
                    <a:pt x="336" y="118"/>
                    <a:pt x="363" y="98"/>
                    <a:pt x="392" y="81"/>
                  </a:cubicBezTo>
                  <a:cubicBezTo>
                    <a:pt x="414" y="69"/>
                    <a:pt x="439" y="58"/>
                    <a:pt x="454" y="37"/>
                  </a:cubicBezTo>
                  <a:cubicBezTo>
                    <a:pt x="456" y="35"/>
                    <a:pt x="454" y="33"/>
                    <a:pt x="452" y="33"/>
                  </a:cubicBezTo>
                  <a:cubicBezTo>
                    <a:pt x="436" y="32"/>
                    <a:pt x="423" y="48"/>
                    <a:pt x="412" y="57"/>
                  </a:cubicBezTo>
                  <a:cubicBezTo>
                    <a:pt x="394" y="70"/>
                    <a:pt x="376" y="85"/>
                    <a:pt x="361" y="102"/>
                  </a:cubicBezTo>
                  <a:cubicBezTo>
                    <a:pt x="359" y="105"/>
                    <a:pt x="363" y="109"/>
                    <a:pt x="365" y="106"/>
                  </a:cubicBezTo>
                  <a:cubicBezTo>
                    <a:pt x="394" y="82"/>
                    <a:pt x="422" y="57"/>
                    <a:pt x="453" y="35"/>
                  </a:cubicBezTo>
                  <a:cubicBezTo>
                    <a:pt x="456" y="33"/>
                    <a:pt x="454" y="28"/>
                    <a:pt x="450" y="30"/>
                  </a:cubicBezTo>
                  <a:cubicBezTo>
                    <a:pt x="427" y="44"/>
                    <a:pt x="404" y="61"/>
                    <a:pt x="390" y="84"/>
                  </a:cubicBezTo>
                  <a:cubicBezTo>
                    <a:pt x="388" y="87"/>
                    <a:pt x="391" y="90"/>
                    <a:pt x="394" y="88"/>
                  </a:cubicBezTo>
                  <a:cubicBezTo>
                    <a:pt x="418" y="72"/>
                    <a:pt x="444" y="59"/>
                    <a:pt x="467" y="42"/>
                  </a:cubicBezTo>
                  <a:cubicBezTo>
                    <a:pt x="470" y="40"/>
                    <a:pt x="468" y="35"/>
                    <a:pt x="464" y="37"/>
                  </a:cubicBezTo>
                  <a:cubicBezTo>
                    <a:pt x="446" y="46"/>
                    <a:pt x="431" y="61"/>
                    <a:pt x="415" y="73"/>
                  </a:cubicBezTo>
                  <a:cubicBezTo>
                    <a:pt x="401" y="84"/>
                    <a:pt x="386" y="96"/>
                    <a:pt x="378" y="111"/>
                  </a:cubicBezTo>
                  <a:cubicBezTo>
                    <a:pt x="377" y="113"/>
                    <a:pt x="379" y="117"/>
                    <a:pt x="381" y="116"/>
                  </a:cubicBezTo>
                  <a:cubicBezTo>
                    <a:pt x="397" y="109"/>
                    <a:pt x="407" y="96"/>
                    <a:pt x="420" y="85"/>
                  </a:cubicBezTo>
                  <a:cubicBezTo>
                    <a:pt x="435" y="72"/>
                    <a:pt x="454" y="64"/>
                    <a:pt x="471" y="52"/>
                  </a:cubicBezTo>
                  <a:cubicBezTo>
                    <a:pt x="473" y="50"/>
                    <a:pt x="470" y="46"/>
                    <a:pt x="467" y="47"/>
                  </a:cubicBezTo>
                  <a:cubicBezTo>
                    <a:pt x="430" y="67"/>
                    <a:pt x="392" y="95"/>
                    <a:pt x="368" y="131"/>
                  </a:cubicBezTo>
                  <a:cubicBezTo>
                    <a:pt x="367" y="134"/>
                    <a:pt x="370" y="136"/>
                    <a:pt x="372" y="135"/>
                  </a:cubicBezTo>
                  <a:cubicBezTo>
                    <a:pt x="389" y="128"/>
                    <a:pt x="399" y="114"/>
                    <a:pt x="412" y="102"/>
                  </a:cubicBezTo>
                  <a:cubicBezTo>
                    <a:pt x="429" y="88"/>
                    <a:pt x="450" y="79"/>
                    <a:pt x="468" y="66"/>
                  </a:cubicBezTo>
                  <a:cubicBezTo>
                    <a:pt x="471" y="64"/>
                    <a:pt x="468" y="59"/>
                    <a:pt x="465" y="61"/>
                  </a:cubicBezTo>
                  <a:cubicBezTo>
                    <a:pt x="446" y="72"/>
                    <a:pt x="433" y="90"/>
                    <a:pt x="416" y="104"/>
                  </a:cubicBezTo>
                  <a:cubicBezTo>
                    <a:pt x="399" y="118"/>
                    <a:pt x="382" y="132"/>
                    <a:pt x="370" y="150"/>
                  </a:cubicBezTo>
                  <a:cubicBezTo>
                    <a:pt x="369" y="152"/>
                    <a:pt x="371" y="155"/>
                    <a:pt x="374" y="155"/>
                  </a:cubicBezTo>
                  <a:cubicBezTo>
                    <a:pt x="390" y="149"/>
                    <a:pt x="403" y="136"/>
                    <a:pt x="416" y="124"/>
                  </a:cubicBezTo>
                  <a:cubicBezTo>
                    <a:pt x="430" y="111"/>
                    <a:pt x="448" y="101"/>
                    <a:pt x="459" y="86"/>
                  </a:cubicBezTo>
                  <a:cubicBezTo>
                    <a:pt x="462" y="83"/>
                    <a:pt x="458" y="80"/>
                    <a:pt x="455" y="82"/>
                  </a:cubicBezTo>
                  <a:cubicBezTo>
                    <a:pt x="428" y="105"/>
                    <a:pt x="400" y="127"/>
                    <a:pt x="376" y="154"/>
                  </a:cubicBezTo>
                  <a:cubicBezTo>
                    <a:pt x="378" y="155"/>
                    <a:pt x="379" y="156"/>
                    <a:pt x="380" y="158"/>
                  </a:cubicBezTo>
                  <a:cubicBezTo>
                    <a:pt x="402" y="132"/>
                    <a:pt x="430" y="113"/>
                    <a:pt x="449" y="84"/>
                  </a:cubicBezTo>
                  <a:cubicBezTo>
                    <a:pt x="450" y="82"/>
                    <a:pt x="448" y="80"/>
                    <a:pt x="445" y="80"/>
                  </a:cubicBezTo>
                  <a:cubicBezTo>
                    <a:pt x="419" y="86"/>
                    <a:pt x="400" y="110"/>
                    <a:pt x="380" y="127"/>
                  </a:cubicBezTo>
                  <a:cubicBezTo>
                    <a:pt x="349" y="152"/>
                    <a:pt x="318" y="177"/>
                    <a:pt x="286" y="201"/>
                  </a:cubicBezTo>
                  <a:cubicBezTo>
                    <a:pt x="287" y="203"/>
                    <a:pt x="288" y="204"/>
                    <a:pt x="289" y="206"/>
                  </a:cubicBezTo>
                  <a:cubicBezTo>
                    <a:pt x="307" y="184"/>
                    <a:pt x="333" y="169"/>
                    <a:pt x="355" y="152"/>
                  </a:cubicBezTo>
                  <a:cubicBezTo>
                    <a:pt x="378" y="134"/>
                    <a:pt x="402" y="116"/>
                    <a:pt x="422" y="95"/>
                  </a:cubicBezTo>
                  <a:cubicBezTo>
                    <a:pt x="424" y="94"/>
                    <a:pt x="423" y="90"/>
                    <a:pt x="420" y="90"/>
                  </a:cubicBezTo>
                  <a:cubicBezTo>
                    <a:pt x="386" y="95"/>
                    <a:pt x="361" y="126"/>
                    <a:pt x="333" y="144"/>
                  </a:cubicBezTo>
                  <a:cubicBezTo>
                    <a:pt x="315" y="156"/>
                    <a:pt x="297" y="169"/>
                    <a:pt x="280" y="182"/>
                  </a:cubicBezTo>
                  <a:cubicBezTo>
                    <a:pt x="262" y="196"/>
                    <a:pt x="245" y="214"/>
                    <a:pt x="225" y="225"/>
                  </a:cubicBezTo>
                  <a:cubicBezTo>
                    <a:pt x="227" y="226"/>
                    <a:pt x="228" y="227"/>
                    <a:pt x="229" y="229"/>
                  </a:cubicBezTo>
                  <a:cubicBezTo>
                    <a:pt x="267" y="165"/>
                    <a:pt x="347" y="150"/>
                    <a:pt x="395" y="98"/>
                  </a:cubicBezTo>
                  <a:cubicBezTo>
                    <a:pt x="397" y="96"/>
                    <a:pt x="395" y="92"/>
                    <a:pt x="392" y="93"/>
                  </a:cubicBezTo>
                  <a:cubicBezTo>
                    <a:pt x="373" y="100"/>
                    <a:pt x="356" y="110"/>
                    <a:pt x="340" y="122"/>
                  </a:cubicBezTo>
                  <a:cubicBezTo>
                    <a:pt x="323" y="133"/>
                    <a:pt x="305" y="145"/>
                    <a:pt x="289" y="158"/>
                  </a:cubicBezTo>
                  <a:cubicBezTo>
                    <a:pt x="255" y="184"/>
                    <a:pt x="223" y="213"/>
                    <a:pt x="189" y="239"/>
                  </a:cubicBezTo>
                  <a:cubicBezTo>
                    <a:pt x="190" y="240"/>
                    <a:pt x="192" y="241"/>
                    <a:pt x="193" y="243"/>
                  </a:cubicBezTo>
                  <a:cubicBezTo>
                    <a:pt x="239" y="180"/>
                    <a:pt x="315" y="150"/>
                    <a:pt x="376" y="106"/>
                  </a:cubicBezTo>
                  <a:cubicBezTo>
                    <a:pt x="379" y="104"/>
                    <a:pt x="376" y="99"/>
                    <a:pt x="373" y="101"/>
                  </a:cubicBezTo>
                  <a:cubicBezTo>
                    <a:pt x="334" y="123"/>
                    <a:pt x="294" y="147"/>
                    <a:pt x="258" y="175"/>
                  </a:cubicBezTo>
                  <a:cubicBezTo>
                    <a:pt x="225" y="201"/>
                    <a:pt x="196" y="233"/>
                    <a:pt x="158" y="252"/>
                  </a:cubicBezTo>
                  <a:cubicBezTo>
                    <a:pt x="160" y="253"/>
                    <a:pt x="161" y="254"/>
                    <a:pt x="162" y="256"/>
                  </a:cubicBezTo>
                  <a:cubicBezTo>
                    <a:pt x="196" y="200"/>
                    <a:pt x="263" y="178"/>
                    <a:pt x="309" y="134"/>
                  </a:cubicBezTo>
                  <a:cubicBezTo>
                    <a:pt x="311" y="132"/>
                    <a:pt x="308" y="128"/>
                    <a:pt x="305" y="130"/>
                  </a:cubicBezTo>
                  <a:cubicBezTo>
                    <a:pt x="259" y="154"/>
                    <a:pt x="221" y="191"/>
                    <a:pt x="178" y="220"/>
                  </a:cubicBezTo>
                  <a:cubicBezTo>
                    <a:pt x="179" y="221"/>
                    <a:pt x="181" y="223"/>
                    <a:pt x="182" y="224"/>
                  </a:cubicBezTo>
                  <a:cubicBezTo>
                    <a:pt x="196" y="202"/>
                    <a:pt x="219" y="188"/>
                    <a:pt x="239" y="174"/>
                  </a:cubicBezTo>
                  <a:cubicBezTo>
                    <a:pt x="262" y="157"/>
                    <a:pt x="285" y="141"/>
                    <a:pt x="307" y="123"/>
                  </a:cubicBezTo>
                  <a:cubicBezTo>
                    <a:pt x="309" y="121"/>
                    <a:pt x="306" y="117"/>
                    <a:pt x="303" y="119"/>
                  </a:cubicBezTo>
                  <a:cubicBezTo>
                    <a:pt x="266" y="141"/>
                    <a:pt x="229" y="162"/>
                    <a:pt x="194" y="188"/>
                  </a:cubicBezTo>
                  <a:cubicBezTo>
                    <a:pt x="191" y="190"/>
                    <a:pt x="194" y="195"/>
                    <a:pt x="197" y="192"/>
                  </a:cubicBezTo>
                  <a:cubicBezTo>
                    <a:pt x="218" y="177"/>
                    <a:pt x="241" y="164"/>
                    <a:pt x="263" y="149"/>
                  </a:cubicBezTo>
                  <a:cubicBezTo>
                    <a:pt x="283" y="134"/>
                    <a:pt x="302" y="116"/>
                    <a:pt x="326" y="106"/>
                  </a:cubicBezTo>
                  <a:cubicBezTo>
                    <a:pt x="325" y="105"/>
                    <a:pt x="324" y="103"/>
                    <a:pt x="323" y="101"/>
                  </a:cubicBezTo>
                  <a:cubicBezTo>
                    <a:pt x="290" y="141"/>
                    <a:pt x="245" y="167"/>
                    <a:pt x="205" y="199"/>
                  </a:cubicBezTo>
                  <a:cubicBezTo>
                    <a:pt x="183" y="217"/>
                    <a:pt x="161" y="237"/>
                    <a:pt x="139" y="257"/>
                  </a:cubicBezTo>
                  <a:cubicBezTo>
                    <a:pt x="129" y="266"/>
                    <a:pt x="119" y="275"/>
                    <a:pt x="109" y="285"/>
                  </a:cubicBezTo>
                  <a:cubicBezTo>
                    <a:pt x="99" y="295"/>
                    <a:pt x="89" y="305"/>
                    <a:pt x="78" y="313"/>
                  </a:cubicBezTo>
                  <a:cubicBezTo>
                    <a:pt x="79" y="314"/>
                    <a:pt x="80" y="316"/>
                    <a:pt x="81" y="317"/>
                  </a:cubicBezTo>
                  <a:cubicBezTo>
                    <a:pt x="105" y="278"/>
                    <a:pt x="149" y="260"/>
                    <a:pt x="182" y="232"/>
                  </a:cubicBezTo>
                  <a:cubicBezTo>
                    <a:pt x="185" y="230"/>
                    <a:pt x="182" y="226"/>
                    <a:pt x="179" y="227"/>
                  </a:cubicBezTo>
                  <a:cubicBezTo>
                    <a:pt x="153" y="240"/>
                    <a:pt x="130" y="256"/>
                    <a:pt x="106" y="272"/>
                  </a:cubicBezTo>
                  <a:cubicBezTo>
                    <a:pt x="87" y="285"/>
                    <a:pt x="68" y="299"/>
                    <a:pt x="56" y="320"/>
                  </a:cubicBezTo>
                  <a:cubicBezTo>
                    <a:pt x="54" y="323"/>
                    <a:pt x="58" y="325"/>
                    <a:pt x="61" y="323"/>
                  </a:cubicBezTo>
                  <a:cubicBezTo>
                    <a:pt x="83" y="305"/>
                    <a:pt x="103" y="285"/>
                    <a:pt x="123" y="264"/>
                  </a:cubicBezTo>
                  <a:cubicBezTo>
                    <a:pt x="125" y="263"/>
                    <a:pt x="123" y="259"/>
                    <a:pt x="120" y="260"/>
                  </a:cubicBezTo>
                  <a:cubicBezTo>
                    <a:pt x="88" y="273"/>
                    <a:pt x="65" y="298"/>
                    <a:pt x="41" y="322"/>
                  </a:cubicBezTo>
                  <a:cubicBezTo>
                    <a:pt x="42" y="323"/>
                    <a:pt x="44" y="324"/>
                    <a:pt x="45" y="325"/>
                  </a:cubicBezTo>
                  <a:cubicBezTo>
                    <a:pt x="47" y="321"/>
                    <a:pt x="47" y="317"/>
                    <a:pt x="48" y="313"/>
                  </a:cubicBezTo>
                  <a:cubicBezTo>
                    <a:pt x="49" y="310"/>
                    <a:pt x="47" y="308"/>
                    <a:pt x="45" y="309"/>
                  </a:cubicBezTo>
                  <a:cubicBezTo>
                    <a:pt x="31" y="313"/>
                    <a:pt x="17" y="325"/>
                    <a:pt x="12" y="338"/>
                  </a:cubicBezTo>
                  <a:cubicBezTo>
                    <a:pt x="11" y="341"/>
                    <a:pt x="15" y="343"/>
                    <a:pt x="17" y="341"/>
                  </a:cubicBezTo>
                  <a:cubicBezTo>
                    <a:pt x="22" y="335"/>
                    <a:pt x="25" y="329"/>
                    <a:pt x="29" y="323"/>
                  </a:cubicBezTo>
                  <a:cubicBezTo>
                    <a:pt x="31" y="321"/>
                    <a:pt x="29" y="319"/>
                    <a:pt x="27" y="319"/>
                  </a:cubicBezTo>
                  <a:cubicBezTo>
                    <a:pt x="15" y="318"/>
                    <a:pt x="5" y="333"/>
                    <a:pt x="2" y="343"/>
                  </a:cubicBezTo>
                  <a:cubicBezTo>
                    <a:pt x="1" y="344"/>
                    <a:pt x="3" y="347"/>
                    <a:pt x="5" y="346"/>
                  </a:cubicBezTo>
                  <a:cubicBezTo>
                    <a:pt x="13" y="343"/>
                    <a:pt x="17" y="338"/>
                    <a:pt x="19" y="331"/>
                  </a:cubicBezTo>
                  <a:cubicBezTo>
                    <a:pt x="20" y="329"/>
                    <a:pt x="18" y="327"/>
                    <a:pt x="16" y="328"/>
                  </a:cubicBezTo>
                  <a:cubicBezTo>
                    <a:pt x="5" y="330"/>
                    <a:pt x="0" y="339"/>
                    <a:pt x="2" y="350"/>
                  </a:cubicBezTo>
                  <a:cubicBezTo>
                    <a:pt x="2" y="351"/>
                    <a:pt x="5" y="352"/>
                    <a:pt x="6" y="351"/>
                  </a:cubicBezTo>
                  <a:cubicBezTo>
                    <a:pt x="15" y="346"/>
                    <a:pt x="20" y="337"/>
                    <a:pt x="25" y="327"/>
                  </a:cubicBezTo>
                  <a:cubicBezTo>
                    <a:pt x="26" y="324"/>
                    <a:pt x="22" y="321"/>
                    <a:pt x="20" y="324"/>
                  </a:cubicBezTo>
                  <a:cubicBezTo>
                    <a:pt x="17" y="330"/>
                    <a:pt x="13" y="335"/>
                    <a:pt x="11" y="341"/>
                  </a:cubicBezTo>
                  <a:cubicBezTo>
                    <a:pt x="9" y="343"/>
                    <a:pt x="11" y="346"/>
                    <a:pt x="14" y="345"/>
                  </a:cubicBezTo>
                  <a:cubicBezTo>
                    <a:pt x="25" y="342"/>
                    <a:pt x="31" y="331"/>
                    <a:pt x="39" y="323"/>
                  </a:cubicBezTo>
                  <a:cubicBezTo>
                    <a:pt x="38" y="322"/>
                    <a:pt x="36" y="321"/>
                    <a:pt x="34" y="320"/>
                  </a:cubicBezTo>
                  <a:cubicBezTo>
                    <a:pt x="29" y="333"/>
                    <a:pt x="17" y="339"/>
                    <a:pt x="11" y="351"/>
                  </a:cubicBezTo>
                  <a:cubicBezTo>
                    <a:pt x="9" y="354"/>
                    <a:pt x="12" y="357"/>
                    <a:pt x="14" y="355"/>
                  </a:cubicBezTo>
                  <a:cubicBezTo>
                    <a:pt x="30" y="346"/>
                    <a:pt x="40" y="329"/>
                    <a:pt x="51" y="314"/>
                  </a:cubicBezTo>
                  <a:cubicBezTo>
                    <a:pt x="53" y="311"/>
                    <a:pt x="48" y="308"/>
                    <a:pt x="46" y="311"/>
                  </a:cubicBezTo>
                  <a:cubicBezTo>
                    <a:pt x="37" y="323"/>
                    <a:pt x="27" y="336"/>
                    <a:pt x="19" y="348"/>
                  </a:cubicBezTo>
                  <a:cubicBezTo>
                    <a:pt x="17" y="351"/>
                    <a:pt x="21" y="354"/>
                    <a:pt x="23" y="352"/>
                  </a:cubicBezTo>
                  <a:cubicBezTo>
                    <a:pt x="38" y="335"/>
                    <a:pt x="51" y="317"/>
                    <a:pt x="66" y="301"/>
                  </a:cubicBezTo>
                  <a:cubicBezTo>
                    <a:pt x="65" y="300"/>
                    <a:pt x="63" y="298"/>
                    <a:pt x="62" y="297"/>
                  </a:cubicBezTo>
                  <a:cubicBezTo>
                    <a:pt x="49" y="314"/>
                    <a:pt x="35" y="331"/>
                    <a:pt x="28" y="352"/>
                  </a:cubicBezTo>
                  <a:cubicBezTo>
                    <a:pt x="27" y="354"/>
                    <a:pt x="31" y="357"/>
                    <a:pt x="33" y="355"/>
                  </a:cubicBezTo>
                  <a:cubicBezTo>
                    <a:pt x="47" y="337"/>
                    <a:pt x="60" y="318"/>
                    <a:pt x="73" y="300"/>
                  </a:cubicBezTo>
                  <a:cubicBezTo>
                    <a:pt x="75" y="297"/>
                    <a:pt x="70" y="294"/>
                    <a:pt x="68" y="297"/>
                  </a:cubicBezTo>
                  <a:cubicBezTo>
                    <a:pt x="56" y="314"/>
                    <a:pt x="43" y="330"/>
                    <a:pt x="37" y="350"/>
                  </a:cubicBezTo>
                  <a:cubicBezTo>
                    <a:pt x="36" y="353"/>
                    <a:pt x="40" y="355"/>
                    <a:pt x="42" y="353"/>
                  </a:cubicBezTo>
                  <a:cubicBezTo>
                    <a:pt x="52" y="341"/>
                    <a:pt x="60" y="328"/>
                    <a:pt x="70" y="317"/>
                  </a:cubicBezTo>
                  <a:cubicBezTo>
                    <a:pt x="68" y="315"/>
                    <a:pt x="67" y="314"/>
                    <a:pt x="65" y="313"/>
                  </a:cubicBezTo>
                  <a:cubicBezTo>
                    <a:pt x="58" y="325"/>
                    <a:pt x="52" y="337"/>
                    <a:pt x="44" y="348"/>
                  </a:cubicBezTo>
                  <a:cubicBezTo>
                    <a:pt x="42" y="351"/>
                    <a:pt x="46" y="354"/>
                    <a:pt x="48" y="352"/>
                  </a:cubicBezTo>
                  <a:cubicBezTo>
                    <a:pt x="62" y="335"/>
                    <a:pt x="75" y="318"/>
                    <a:pt x="88" y="300"/>
                  </a:cubicBezTo>
                  <a:cubicBezTo>
                    <a:pt x="86" y="299"/>
                    <a:pt x="85" y="298"/>
                    <a:pt x="83" y="297"/>
                  </a:cubicBezTo>
                  <a:cubicBezTo>
                    <a:pt x="73" y="313"/>
                    <a:pt x="63" y="329"/>
                    <a:pt x="53" y="345"/>
                  </a:cubicBezTo>
                  <a:cubicBezTo>
                    <a:pt x="51" y="348"/>
                    <a:pt x="55" y="350"/>
                    <a:pt x="58" y="348"/>
                  </a:cubicBezTo>
                  <a:cubicBezTo>
                    <a:pt x="75" y="334"/>
                    <a:pt x="86" y="314"/>
                    <a:pt x="98" y="296"/>
                  </a:cubicBezTo>
                  <a:cubicBezTo>
                    <a:pt x="100" y="293"/>
                    <a:pt x="96" y="290"/>
                    <a:pt x="94" y="292"/>
                  </a:cubicBezTo>
                  <a:cubicBezTo>
                    <a:pt x="76" y="311"/>
                    <a:pt x="57" y="333"/>
                    <a:pt x="49" y="358"/>
                  </a:cubicBezTo>
                  <a:cubicBezTo>
                    <a:pt x="48" y="361"/>
                    <a:pt x="52" y="363"/>
                    <a:pt x="54" y="361"/>
                  </a:cubicBezTo>
                  <a:cubicBezTo>
                    <a:pt x="69" y="345"/>
                    <a:pt x="81" y="327"/>
                    <a:pt x="94" y="309"/>
                  </a:cubicBezTo>
                  <a:cubicBezTo>
                    <a:pt x="92" y="309"/>
                    <a:pt x="90" y="308"/>
                    <a:pt x="88" y="307"/>
                  </a:cubicBezTo>
                  <a:cubicBezTo>
                    <a:pt x="83" y="320"/>
                    <a:pt x="76" y="332"/>
                    <a:pt x="68" y="343"/>
                  </a:cubicBezTo>
                  <a:cubicBezTo>
                    <a:pt x="66" y="345"/>
                    <a:pt x="70" y="348"/>
                    <a:pt x="72" y="347"/>
                  </a:cubicBezTo>
                  <a:cubicBezTo>
                    <a:pt x="97" y="331"/>
                    <a:pt x="113" y="304"/>
                    <a:pt x="134" y="283"/>
                  </a:cubicBezTo>
                  <a:cubicBezTo>
                    <a:pt x="133" y="282"/>
                    <a:pt x="131" y="280"/>
                    <a:pt x="130" y="279"/>
                  </a:cubicBezTo>
                  <a:cubicBezTo>
                    <a:pt x="108" y="305"/>
                    <a:pt x="76" y="324"/>
                    <a:pt x="63" y="357"/>
                  </a:cubicBezTo>
                  <a:cubicBezTo>
                    <a:pt x="62" y="359"/>
                    <a:pt x="66" y="361"/>
                    <a:pt x="68" y="359"/>
                  </a:cubicBezTo>
                  <a:cubicBezTo>
                    <a:pt x="87" y="342"/>
                    <a:pt x="100" y="320"/>
                    <a:pt x="118" y="302"/>
                  </a:cubicBezTo>
                  <a:cubicBezTo>
                    <a:pt x="138" y="282"/>
                    <a:pt x="159" y="263"/>
                    <a:pt x="182" y="246"/>
                  </a:cubicBezTo>
                  <a:cubicBezTo>
                    <a:pt x="181" y="245"/>
                    <a:pt x="179" y="243"/>
                    <a:pt x="178" y="242"/>
                  </a:cubicBezTo>
                  <a:cubicBezTo>
                    <a:pt x="147" y="273"/>
                    <a:pt x="105" y="291"/>
                    <a:pt x="78" y="328"/>
                  </a:cubicBezTo>
                  <a:cubicBezTo>
                    <a:pt x="77" y="330"/>
                    <a:pt x="80" y="334"/>
                    <a:pt x="82" y="332"/>
                  </a:cubicBezTo>
                  <a:cubicBezTo>
                    <a:pt x="93" y="324"/>
                    <a:pt x="102" y="314"/>
                    <a:pt x="111" y="304"/>
                  </a:cubicBezTo>
                  <a:cubicBezTo>
                    <a:pt x="122" y="292"/>
                    <a:pt x="133" y="282"/>
                    <a:pt x="144" y="271"/>
                  </a:cubicBezTo>
                  <a:cubicBezTo>
                    <a:pt x="168" y="249"/>
                    <a:pt x="192" y="226"/>
                    <a:pt x="219" y="207"/>
                  </a:cubicBezTo>
                  <a:cubicBezTo>
                    <a:pt x="218" y="206"/>
                    <a:pt x="217" y="204"/>
                    <a:pt x="216" y="202"/>
                  </a:cubicBezTo>
                  <a:cubicBezTo>
                    <a:pt x="176" y="233"/>
                    <a:pt x="133" y="260"/>
                    <a:pt x="91" y="288"/>
                  </a:cubicBezTo>
                  <a:cubicBezTo>
                    <a:pt x="88" y="290"/>
                    <a:pt x="90" y="295"/>
                    <a:pt x="93" y="293"/>
                  </a:cubicBezTo>
                  <a:cubicBezTo>
                    <a:pt x="129" y="272"/>
                    <a:pt x="155" y="241"/>
                    <a:pt x="186" y="214"/>
                  </a:cubicBezTo>
                  <a:cubicBezTo>
                    <a:pt x="185" y="213"/>
                    <a:pt x="183" y="212"/>
                    <a:pt x="182" y="210"/>
                  </a:cubicBezTo>
                  <a:cubicBezTo>
                    <a:pt x="162" y="228"/>
                    <a:pt x="141" y="242"/>
                    <a:pt x="121" y="260"/>
                  </a:cubicBezTo>
                  <a:cubicBezTo>
                    <a:pt x="122" y="261"/>
                    <a:pt x="123" y="262"/>
                    <a:pt x="125" y="264"/>
                  </a:cubicBezTo>
                  <a:cubicBezTo>
                    <a:pt x="139" y="245"/>
                    <a:pt x="154" y="227"/>
                    <a:pt x="171" y="210"/>
                  </a:cubicBezTo>
                  <a:cubicBezTo>
                    <a:pt x="185" y="196"/>
                    <a:pt x="201" y="182"/>
                    <a:pt x="213" y="164"/>
                  </a:cubicBezTo>
                  <a:cubicBezTo>
                    <a:pt x="214" y="163"/>
                    <a:pt x="212" y="160"/>
                    <a:pt x="210" y="160"/>
                  </a:cubicBezTo>
                  <a:cubicBezTo>
                    <a:pt x="197" y="159"/>
                    <a:pt x="184" y="168"/>
                    <a:pt x="174" y="176"/>
                  </a:cubicBezTo>
                  <a:cubicBezTo>
                    <a:pt x="161" y="185"/>
                    <a:pt x="150" y="197"/>
                    <a:pt x="137" y="205"/>
                  </a:cubicBezTo>
                  <a:cubicBezTo>
                    <a:pt x="138" y="207"/>
                    <a:pt x="139" y="208"/>
                    <a:pt x="141" y="210"/>
                  </a:cubicBezTo>
                  <a:cubicBezTo>
                    <a:pt x="163" y="186"/>
                    <a:pt x="193" y="171"/>
                    <a:pt x="220" y="152"/>
                  </a:cubicBezTo>
                  <a:cubicBezTo>
                    <a:pt x="223" y="149"/>
                    <a:pt x="220" y="145"/>
                    <a:pt x="217" y="147"/>
                  </a:cubicBezTo>
                  <a:cubicBezTo>
                    <a:pt x="191" y="160"/>
                    <a:pt x="168" y="178"/>
                    <a:pt x="143" y="193"/>
                  </a:cubicBezTo>
                  <a:cubicBezTo>
                    <a:pt x="144" y="195"/>
                    <a:pt x="145" y="196"/>
                    <a:pt x="146" y="198"/>
                  </a:cubicBezTo>
                  <a:cubicBezTo>
                    <a:pt x="160" y="183"/>
                    <a:pt x="176" y="171"/>
                    <a:pt x="192" y="158"/>
                  </a:cubicBezTo>
                  <a:cubicBezTo>
                    <a:pt x="194" y="155"/>
                    <a:pt x="191" y="152"/>
                    <a:pt x="188" y="153"/>
                  </a:cubicBezTo>
                  <a:cubicBezTo>
                    <a:pt x="158" y="170"/>
                    <a:pt x="133" y="193"/>
                    <a:pt x="105" y="214"/>
                  </a:cubicBezTo>
                  <a:cubicBezTo>
                    <a:pt x="107" y="215"/>
                    <a:pt x="108" y="217"/>
                    <a:pt x="109" y="218"/>
                  </a:cubicBezTo>
                  <a:cubicBezTo>
                    <a:pt x="143" y="186"/>
                    <a:pt x="184" y="164"/>
                    <a:pt x="221" y="136"/>
                  </a:cubicBezTo>
                  <a:cubicBezTo>
                    <a:pt x="224" y="133"/>
                    <a:pt x="221" y="129"/>
                    <a:pt x="218" y="131"/>
                  </a:cubicBezTo>
                  <a:cubicBezTo>
                    <a:pt x="187" y="145"/>
                    <a:pt x="160" y="166"/>
                    <a:pt x="133" y="187"/>
                  </a:cubicBezTo>
                  <a:cubicBezTo>
                    <a:pt x="116" y="200"/>
                    <a:pt x="90" y="218"/>
                    <a:pt x="87" y="242"/>
                  </a:cubicBezTo>
                  <a:cubicBezTo>
                    <a:pt x="87" y="244"/>
                    <a:pt x="89" y="245"/>
                    <a:pt x="90" y="245"/>
                  </a:cubicBezTo>
                  <a:cubicBezTo>
                    <a:pt x="115" y="246"/>
                    <a:pt x="137" y="227"/>
                    <a:pt x="158" y="216"/>
                  </a:cubicBezTo>
                  <a:cubicBezTo>
                    <a:pt x="177" y="206"/>
                    <a:pt x="204" y="186"/>
                    <a:pt x="227" y="194"/>
                  </a:cubicBezTo>
                  <a:cubicBezTo>
                    <a:pt x="226" y="193"/>
                    <a:pt x="226" y="192"/>
                    <a:pt x="225" y="191"/>
                  </a:cubicBezTo>
                  <a:cubicBezTo>
                    <a:pt x="225" y="205"/>
                    <a:pt x="209" y="217"/>
                    <a:pt x="199" y="226"/>
                  </a:cubicBezTo>
                  <a:cubicBezTo>
                    <a:pt x="188" y="235"/>
                    <a:pt x="177" y="243"/>
                    <a:pt x="166" y="252"/>
                  </a:cubicBezTo>
                  <a:cubicBezTo>
                    <a:pt x="137" y="275"/>
                    <a:pt x="106" y="296"/>
                    <a:pt x="86" y="327"/>
                  </a:cubicBezTo>
                  <a:cubicBezTo>
                    <a:pt x="84" y="330"/>
                    <a:pt x="87" y="332"/>
                    <a:pt x="90" y="331"/>
                  </a:cubicBezTo>
                  <a:cubicBezTo>
                    <a:pt x="133" y="307"/>
                    <a:pt x="168" y="272"/>
                    <a:pt x="207" y="243"/>
                  </a:cubicBezTo>
                  <a:cubicBezTo>
                    <a:pt x="210" y="241"/>
                    <a:pt x="207" y="236"/>
                    <a:pt x="204" y="238"/>
                  </a:cubicBezTo>
                  <a:cubicBezTo>
                    <a:pt x="158" y="264"/>
                    <a:pt x="116" y="296"/>
                    <a:pt x="82" y="337"/>
                  </a:cubicBezTo>
                  <a:cubicBezTo>
                    <a:pt x="79" y="339"/>
                    <a:pt x="83" y="344"/>
                    <a:pt x="86" y="341"/>
                  </a:cubicBezTo>
                  <a:cubicBezTo>
                    <a:pt x="130" y="289"/>
                    <a:pt x="189" y="250"/>
                    <a:pt x="250" y="219"/>
                  </a:cubicBezTo>
                  <a:cubicBezTo>
                    <a:pt x="248" y="218"/>
                    <a:pt x="247" y="216"/>
                    <a:pt x="246" y="215"/>
                  </a:cubicBezTo>
                  <a:cubicBezTo>
                    <a:pt x="203" y="249"/>
                    <a:pt x="159" y="282"/>
                    <a:pt x="115" y="314"/>
                  </a:cubicBezTo>
                  <a:cubicBezTo>
                    <a:pt x="116" y="315"/>
                    <a:pt x="117" y="317"/>
                    <a:pt x="118" y="318"/>
                  </a:cubicBezTo>
                  <a:cubicBezTo>
                    <a:pt x="149" y="283"/>
                    <a:pt x="189" y="256"/>
                    <a:pt x="227" y="228"/>
                  </a:cubicBezTo>
                  <a:cubicBezTo>
                    <a:pt x="246" y="215"/>
                    <a:pt x="264" y="201"/>
                    <a:pt x="284" y="189"/>
                  </a:cubicBezTo>
                  <a:cubicBezTo>
                    <a:pt x="306" y="175"/>
                    <a:pt x="329" y="164"/>
                    <a:pt x="352" y="152"/>
                  </a:cubicBezTo>
                  <a:cubicBezTo>
                    <a:pt x="355" y="150"/>
                    <a:pt x="353" y="146"/>
                    <a:pt x="350" y="146"/>
                  </a:cubicBezTo>
                  <a:cubicBezTo>
                    <a:pt x="315" y="152"/>
                    <a:pt x="287" y="180"/>
                    <a:pt x="260" y="199"/>
                  </a:cubicBezTo>
                  <a:cubicBezTo>
                    <a:pt x="229" y="220"/>
                    <a:pt x="197" y="240"/>
                    <a:pt x="174" y="270"/>
                  </a:cubicBezTo>
                  <a:cubicBezTo>
                    <a:pt x="172" y="272"/>
                    <a:pt x="173" y="275"/>
                    <a:pt x="176" y="275"/>
                  </a:cubicBezTo>
                  <a:cubicBezTo>
                    <a:pt x="203" y="275"/>
                    <a:pt x="227" y="252"/>
                    <a:pt x="248" y="237"/>
                  </a:cubicBezTo>
                  <a:cubicBezTo>
                    <a:pt x="281" y="214"/>
                    <a:pt x="317" y="194"/>
                    <a:pt x="355" y="179"/>
                  </a:cubicBezTo>
                  <a:cubicBezTo>
                    <a:pt x="354" y="177"/>
                    <a:pt x="353" y="176"/>
                    <a:pt x="352" y="174"/>
                  </a:cubicBezTo>
                  <a:cubicBezTo>
                    <a:pt x="331" y="192"/>
                    <a:pt x="304" y="202"/>
                    <a:pt x="281" y="218"/>
                  </a:cubicBezTo>
                  <a:cubicBezTo>
                    <a:pt x="257" y="233"/>
                    <a:pt x="233" y="249"/>
                    <a:pt x="211" y="267"/>
                  </a:cubicBezTo>
                  <a:cubicBezTo>
                    <a:pt x="209" y="269"/>
                    <a:pt x="211" y="273"/>
                    <a:pt x="214" y="272"/>
                  </a:cubicBezTo>
                  <a:cubicBezTo>
                    <a:pt x="242" y="261"/>
                    <a:pt x="264" y="237"/>
                    <a:pt x="286" y="217"/>
                  </a:cubicBezTo>
                  <a:cubicBezTo>
                    <a:pt x="315" y="192"/>
                    <a:pt x="346" y="171"/>
                    <a:pt x="376" y="149"/>
                  </a:cubicBezTo>
                  <a:cubicBezTo>
                    <a:pt x="379" y="147"/>
                    <a:pt x="376" y="142"/>
                    <a:pt x="373" y="144"/>
                  </a:cubicBezTo>
                  <a:cubicBezTo>
                    <a:pt x="311" y="180"/>
                    <a:pt x="249" y="216"/>
                    <a:pt x="193" y="261"/>
                  </a:cubicBezTo>
                  <a:cubicBezTo>
                    <a:pt x="191" y="263"/>
                    <a:pt x="194" y="268"/>
                    <a:pt x="197" y="266"/>
                  </a:cubicBezTo>
                  <a:cubicBezTo>
                    <a:pt x="242" y="232"/>
                    <a:pt x="284" y="192"/>
                    <a:pt x="334" y="165"/>
                  </a:cubicBezTo>
                  <a:cubicBezTo>
                    <a:pt x="333" y="164"/>
                    <a:pt x="332" y="162"/>
                    <a:pt x="331" y="161"/>
                  </a:cubicBezTo>
                  <a:cubicBezTo>
                    <a:pt x="306" y="178"/>
                    <a:pt x="279" y="191"/>
                    <a:pt x="253" y="208"/>
                  </a:cubicBezTo>
                  <a:cubicBezTo>
                    <a:pt x="229" y="224"/>
                    <a:pt x="207" y="243"/>
                    <a:pt x="181" y="256"/>
                  </a:cubicBezTo>
                  <a:cubicBezTo>
                    <a:pt x="182" y="258"/>
                    <a:pt x="183" y="259"/>
                    <a:pt x="184" y="261"/>
                  </a:cubicBezTo>
                  <a:cubicBezTo>
                    <a:pt x="228" y="218"/>
                    <a:pt x="276" y="176"/>
                    <a:pt x="332" y="152"/>
                  </a:cubicBezTo>
                  <a:cubicBezTo>
                    <a:pt x="331" y="150"/>
                    <a:pt x="330" y="148"/>
                    <a:pt x="329" y="147"/>
                  </a:cubicBezTo>
                  <a:cubicBezTo>
                    <a:pt x="296" y="167"/>
                    <a:pt x="262" y="185"/>
                    <a:pt x="231" y="208"/>
                  </a:cubicBezTo>
                  <a:cubicBezTo>
                    <a:pt x="201" y="230"/>
                    <a:pt x="173" y="255"/>
                    <a:pt x="141" y="274"/>
                  </a:cubicBezTo>
                  <a:cubicBezTo>
                    <a:pt x="142" y="275"/>
                    <a:pt x="143" y="277"/>
                    <a:pt x="144" y="278"/>
                  </a:cubicBezTo>
                  <a:cubicBezTo>
                    <a:pt x="178" y="243"/>
                    <a:pt x="218" y="213"/>
                    <a:pt x="260" y="186"/>
                  </a:cubicBezTo>
                  <a:cubicBezTo>
                    <a:pt x="259" y="184"/>
                    <a:pt x="258" y="183"/>
                    <a:pt x="256" y="181"/>
                  </a:cubicBezTo>
                  <a:cubicBezTo>
                    <a:pt x="232" y="206"/>
                    <a:pt x="204" y="228"/>
                    <a:pt x="176" y="248"/>
                  </a:cubicBezTo>
                  <a:cubicBezTo>
                    <a:pt x="161" y="259"/>
                    <a:pt x="133" y="274"/>
                    <a:pt x="134" y="296"/>
                  </a:cubicBezTo>
                  <a:cubicBezTo>
                    <a:pt x="134" y="297"/>
                    <a:pt x="135" y="298"/>
                    <a:pt x="136" y="299"/>
                  </a:cubicBezTo>
                  <a:cubicBezTo>
                    <a:pt x="155" y="302"/>
                    <a:pt x="173" y="286"/>
                    <a:pt x="189" y="277"/>
                  </a:cubicBezTo>
                  <a:cubicBezTo>
                    <a:pt x="215" y="262"/>
                    <a:pt x="241" y="248"/>
                    <a:pt x="269" y="238"/>
                  </a:cubicBezTo>
                  <a:cubicBezTo>
                    <a:pt x="268" y="237"/>
                    <a:pt x="268" y="235"/>
                    <a:pt x="267" y="234"/>
                  </a:cubicBezTo>
                  <a:cubicBezTo>
                    <a:pt x="245" y="262"/>
                    <a:pt x="209" y="275"/>
                    <a:pt x="182" y="297"/>
                  </a:cubicBezTo>
                  <a:cubicBezTo>
                    <a:pt x="180" y="299"/>
                    <a:pt x="183" y="303"/>
                    <a:pt x="185" y="301"/>
                  </a:cubicBezTo>
                  <a:cubicBezTo>
                    <a:pt x="253" y="257"/>
                    <a:pt x="313" y="204"/>
                    <a:pt x="381" y="161"/>
                  </a:cubicBezTo>
                  <a:cubicBezTo>
                    <a:pt x="384" y="159"/>
                    <a:pt x="381" y="154"/>
                    <a:pt x="378" y="156"/>
                  </a:cubicBezTo>
                  <a:cubicBezTo>
                    <a:pt x="335" y="177"/>
                    <a:pt x="296" y="206"/>
                    <a:pt x="260" y="238"/>
                  </a:cubicBezTo>
                  <a:cubicBezTo>
                    <a:pt x="257" y="241"/>
                    <a:pt x="261" y="245"/>
                    <a:pt x="264" y="242"/>
                  </a:cubicBezTo>
                  <a:cubicBezTo>
                    <a:pt x="292" y="219"/>
                    <a:pt x="317" y="194"/>
                    <a:pt x="346" y="173"/>
                  </a:cubicBezTo>
                  <a:cubicBezTo>
                    <a:pt x="363" y="162"/>
                    <a:pt x="390" y="146"/>
                    <a:pt x="392" y="123"/>
                  </a:cubicBezTo>
                  <a:cubicBezTo>
                    <a:pt x="393" y="121"/>
                    <a:pt x="390" y="120"/>
                    <a:pt x="389" y="120"/>
                  </a:cubicBezTo>
                  <a:cubicBezTo>
                    <a:pt x="354" y="134"/>
                    <a:pt x="329" y="163"/>
                    <a:pt x="301" y="187"/>
                  </a:cubicBezTo>
                  <a:cubicBezTo>
                    <a:pt x="298" y="189"/>
                    <a:pt x="302" y="193"/>
                    <a:pt x="305" y="191"/>
                  </a:cubicBezTo>
                  <a:cubicBezTo>
                    <a:pt x="335" y="167"/>
                    <a:pt x="368" y="145"/>
                    <a:pt x="393" y="116"/>
                  </a:cubicBezTo>
                  <a:cubicBezTo>
                    <a:pt x="395" y="114"/>
                    <a:pt x="393" y="110"/>
                    <a:pt x="391" y="111"/>
                  </a:cubicBezTo>
                  <a:cubicBezTo>
                    <a:pt x="363" y="118"/>
                    <a:pt x="339" y="136"/>
                    <a:pt x="318" y="154"/>
                  </a:cubicBezTo>
                  <a:cubicBezTo>
                    <a:pt x="316" y="155"/>
                    <a:pt x="318" y="159"/>
                    <a:pt x="321" y="158"/>
                  </a:cubicBezTo>
                  <a:cubicBezTo>
                    <a:pt x="350" y="147"/>
                    <a:pt x="375" y="128"/>
                    <a:pt x="399" y="110"/>
                  </a:cubicBezTo>
                  <a:cubicBezTo>
                    <a:pt x="402" y="108"/>
                    <a:pt x="399" y="103"/>
                    <a:pt x="396" y="105"/>
                  </a:cubicBezTo>
                  <a:cubicBezTo>
                    <a:pt x="375" y="120"/>
                    <a:pt x="352" y="134"/>
                    <a:pt x="334" y="154"/>
                  </a:cubicBezTo>
                  <a:cubicBezTo>
                    <a:pt x="333" y="157"/>
                    <a:pt x="334" y="160"/>
                    <a:pt x="337" y="159"/>
                  </a:cubicBezTo>
                  <a:cubicBezTo>
                    <a:pt x="365" y="155"/>
                    <a:pt x="385" y="131"/>
                    <a:pt x="413" y="125"/>
                  </a:cubicBezTo>
                  <a:cubicBezTo>
                    <a:pt x="411" y="124"/>
                    <a:pt x="410" y="123"/>
                    <a:pt x="409" y="121"/>
                  </a:cubicBezTo>
                  <a:cubicBezTo>
                    <a:pt x="404" y="136"/>
                    <a:pt x="389" y="146"/>
                    <a:pt x="377" y="154"/>
                  </a:cubicBezTo>
                  <a:cubicBezTo>
                    <a:pt x="367" y="162"/>
                    <a:pt x="356" y="169"/>
                    <a:pt x="349" y="180"/>
                  </a:cubicBezTo>
                  <a:cubicBezTo>
                    <a:pt x="348" y="182"/>
                    <a:pt x="349" y="185"/>
                    <a:pt x="351" y="184"/>
                  </a:cubicBezTo>
                  <a:cubicBezTo>
                    <a:pt x="369" y="183"/>
                    <a:pt x="384" y="171"/>
                    <a:pt x="397" y="159"/>
                  </a:cubicBezTo>
                  <a:cubicBezTo>
                    <a:pt x="412" y="146"/>
                    <a:pt x="426" y="131"/>
                    <a:pt x="440" y="116"/>
                  </a:cubicBezTo>
                  <a:cubicBezTo>
                    <a:pt x="442" y="113"/>
                    <a:pt x="439" y="110"/>
                    <a:pt x="436" y="111"/>
                  </a:cubicBezTo>
                  <a:cubicBezTo>
                    <a:pt x="408" y="126"/>
                    <a:pt x="380" y="145"/>
                    <a:pt x="357" y="167"/>
                  </a:cubicBezTo>
                  <a:cubicBezTo>
                    <a:pt x="355" y="170"/>
                    <a:pt x="357" y="174"/>
                    <a:pt x="360" y="172"/>
                  </a:cubicBezTo>
                  <a:cubicBezTo>
                    <a:pt x="388" y="154"/>
                    <a:pt x="414" y="134"/>
                    <a:pt x="439" y="112"/>
                  </a:cubicBezTo>
                  <a:cubicBezTo>
                    <a:pt x="442" y="110"/>
                    <a:pt x="438" y="106"/>
                    <a:pt x="435" y="108"/>
                  </a:cubicBezTo>
                  <a:cubicBezTo>
                    <a:pt x="428" y="114"/>
                    <a:pt x="421" y="118"/>
                    <a:pt x="413" y="122"/>
                  </a:cubicBezTo>
                  <a:cubicBezTo>
                    <a:pt x="414" y="124"/>
                    <a:pt x="415" y="125"/>
                    <a:pt x="417" y="127"/>
                  </a:cubicBezTo>
                  <a:cubicBezTo>
                    <a:pt x="428" y="114"/>
                    <a:pt x="447" y="107"/>
                    <a:pt x="455" y="91"/>
                  </a:cubicBezTo>
                  <a:cubicBezTo>
                    <a:pt x="457" y="86"/>
                    <a:pt x="458" y="81"/>
                    <a:pt x="460" y="76"/>
                  </a:cubicBezTo>
                  <a:cubicBezTo>
                    <a:pt x="462" y="73"/>
                    <a:pt x="463" y="70"/>
                    <a:pt x="465" y="66"/>
                  </a:cubicBezTo>
                  <a:cubicBezTo>
                    <a:pt x="468" y="57"/>
                    <a:pt x="470" y="48"/>
                    <a:pt x="471" y="38"/>
                  </a:cubicBezTo>
                  <a:cubicBezTo>
                    <a:pt x="472" y="35"/>
                    <a:pt x="467" y="33"/>
                    <a:pt x="466" y="37"/>
                  </a:cubicBezTo>
                  <a:cubicBezTo>
                    <a:pt x="464" y="44"/>
                    <a:pt x="462" y="51"/>
                    <a:pt x="461" y="59"/>
                  </a:cubicBezTo>
                  <a:cubicBezTo>
                    <a:pt x="463" y="59"/>
                    <a:pt x="465" y="60"/>
                    <a:pt x="467" y="60"/>
                  </a:cubicBezTo>
                  <a:cubicBezTo>
                    <a:pt x="469" y="42"/>
                    <a:pt x="467" y="24"/>
                    <a:pt x="468" y="6"/>
                  </a:cubicBezTo>
                  <a:cubicBezTo>
                    <a:pt x="466" y="6"/>
                    <a:pt x="464" y="6"/>
                    <a:pt x="462" y="7"/>
                  </a:cubicBezTo>
                  <a:cubicBezTo>
                    <a:pt x="465" y="14"/>
                    <a:pt x="464" y="22"/>
                    <a:pt x="464" y="29"/>
                  </a:cubicBezTo>
                  <a:cubicBezTo>
                    <a:pt x="466" y="29"/>
                    <a:pt x="468" y="29"/>
                    <a:pt x="470" y="29"/>
                  </a:cubicBezTo>
                  <a:cubicBezTo>
                    <a:pt x="469" y="20"/>
                    <a:pt x="469" y="11"/>
                    <a:pt x="464" y="3"/>
                  </a:cubicBezTo>
                  <a:cubicBezTo>
                    <a:pt x="463" y="0"/>
                    <a:pt x="460" y="1"/>
                    <a:pt x="459" y="3"/>
                  </a:cubicBezTo>
                  <a:cubicBezTo>
                    <a:pt x="455" y="14"/>
                    <a:pt x="455" y="25"/>
                    <a:pt x="451" y="36"/>
                  </a:cubicBezTo>
                  <a:cubicBezTo>
                    <a:pt x="447" y="46"/>
                    <a:pt x="443" y="56"/>
                    <a:pt x="442" y="67"/>
                  </a:cubicBezTo>
                  <a:cubicBezTo>
                    <a:pt x="441" y="70"/>
                    <a:pt x="445" y="71"/>
                    <a:pt x="447" y="69"/>
                  </a:cubicBezTo>
                  <a:cubicBezTo>
                    <a:pt x="453" y="57"/>
                    <a:pt x="458" y="45"/>
                    <a:pt x="453" y="32"/>
                  </a:cubicBezTo>
                  <a:cubicBezTo>
                    <a:pt x="452" y="30"/>
                    <a:pt x="449" y="29"/>
                    <a:pt x="447" y="31"/>
                  </a:cubicBezTo>
                  <a:cubicBezTo>
                    <a:pt x="439" y="46"/>
                    <a:pt x="439" y="64"/>
                    <a:pt x="437" y="80"/>
                  </a:cubicBezTo>
                  <a:cubicBezTo>
                    <a:pt x="437" y="83"/>
                    <a:pt x="440" y="84"/>
                    <a:pt x="442" y="82"/>
                  </a:cubicBezTo>
                  <a:cubicBezTo>
                    <a:pt x="453" y="72"/>
                    <a:pt x="453" y="57"/>
                    <a:pt x="455" y="43"/>
                  </a:cubicBezTo>
                  <a:cubicBezTo>
                    <a:pt x="453" y="43"/>
                    <a:pt x="451" y="43"/>
                    <a:pt x="449" y="43"/>
                  </a:cubicBezTo>
                  <a:cubicBezTo>
                    <a:pt x="454" y="56"/>
                    <a:pt x="447" y="71"/>
                    <a:pt x="449" y="85"/>
                  </a:cubicBezTo>
                  <a:cubicBezTo>
                    <a:pt x="449" y="87"/>
                    <a:pt x="453" y="87"/>
                    <a:pt x="454" y="85"/>
                  </a:cubicBezTo>
                  <a:cubicBezTo>
                    <a:pt x="464" y="68"/>
                    <a:pt x="463" y="48"/>
                    <a:pt x="461" y="29"/>
                  </a:cubicBezTo>
                  <a:cubicBezTo>
                    <a:pt x="459" y="29"/>
                    <a:pt x="457" y="29"/>
                    <a:pt x="455" y="29"/>
                  </a:cubicBezTo>
                  <a:cubicBezTo>
                    <a:pt x="457" y="44"/>
                    <a:pt x="460" y="59"/>
                    <a:pt x="459" y="75"/>
                  </a:cubicBezTo>
                  <a:cubicBezTo>
                    <a:pt x="459" y="78"/>
                    <a:pt x="464" y="79"/>
                    <a:pt x="465" y="75"/>
                  </a:cubicBezTo>
                  <a:cubicBezTo>
                    <a:pt x="467" y="63"/>
                    <a:pt x="469" y="51"/>
                    <a:pt x="470" y="38"/>
                  </a:cubicBezTo>
                  <a:cubicBezTo>
                    <a:pt x="468" y="39"/>
                    <a:pt x="466" y="39"/>
                    <a:pt x="464" y="39"/>
                  </a:cubicBezTo>
                  <a:cubicBezTo>
                    <a:pt x="468" y="58"/>
                    <a:pt x="464" y="76"/>
                    <a:pt x="464" y="95"/>
                  </a:cubicBezTo>
                  <a:cubicBezTo>
                    <a:pt x="464" y="98"/>
                    <a:pt x="468" y="99"/>
                    <a:pt x="469" y="96"/>
                  </a:cubicBezTo>
                  <a:cubicBezTo>
                    <a:pt x="472" y="88"/>
                    <a:pt x="474" y="80"/>
                    <a:pt x="474" y="72"/>
                  </a:cubicBezTo>
                  <a:cubicBezTo>
                    <a:pt x="472" y="72"/>
                    <a:pt x="470" y="72"/>
                    <a:pt x="468" y="72"/>
                  </a:cubicBezTo>
                  <a:cubicBezTo>
                    <a:pt x="469" y="85"/>
                    <a:pt x="469" y="99"/>
                    <a:pt x="468" y="112"/>
                  </a:cubicBezTo>
                  <a:cubicBezTo>
                    <a:pt x="469" y="112"/>
                    <a:pt x="471" y="112"/>
                    <a:pt x="473" y="112"/>
                  </a:cubicBezTo>
                  <a:cubicBezTo>
                    <a:pt x="473" y="100"/>
                    <a:pt x="473" y="89"/>
                    <a:pt x="473" y="77"/>
                  </a:cubicBezTo>
                  <a:cubicBezTo>
                    <a:pt x="473" y="74"/>
                    <a:pt x="468" y="74"/>
                    <a:pt x="468" y="77"/>
                  </a:cubicBezTo>
                  <a:cubicBezTo>
                    <a:pt x="467" y="92"/>
                    <a:pt x="466" y="107"/>
                    <a:pt x="464" y="122"/>
                  </a:cubicBezTo>
                  <a:cubicBezTo>
                    <a:pt x="466" y="122"/>
                    <a:pt x="468" y="122"/>
                    <a:pt x="470" y="122"/>
                  </a:cubicBezTo>
                  <a:cubicBezTo>
                    <a:pt x="468" y="106"/>
                    <a:pt x="471" y="89"/>
                    <a:pt x="471" y="73"/>
                  </a:cubicBezTo>
                  <a:cubicBezTo>
                    <a:pt x="471" y="71"/>
                    <a:pt x="468" y="69"/>
                    <a:pt x="467" y="71"/>
                  </a:cubicBezTo>
                  <a:cubicBezTo>
                    <a:pt x="451" y="91"/>
                    <a:pt x="440" y="114"/>
                    <a:pt x="431" y="138"/>
                  </a:cubicBezTo>
                  <a:cubicBezTo>
                    <a:pt x="430" y="141"/>
                    <a:pt x="435" y="143"/>
                    <a:pt x="437" y="140"/>
                  </a:cubicBezTo>
                  <a:cubicBezTo>
                    <a:pt x="444" y="122"/>
                    <a:pt x="446" y="101"/>
                    <a:pt x="456" y="84"/>
                  </a:cubicBezTo>
                  <a:cubicBezTo>
                    <a:pt x="454" y="84"/>
                    <a:pt x="453" y="83"/>
                    <a:pt x="451" y="82"/>
                  </a:cubicBezTo>
                  <a:cubicBezTo>
                    <a:pt x="445" y="98"/>
                    <a:pt x="435" y="112"/>
                    <a:pt x="426" y="127"/>
                  </a:cubicBezTo>
                  <a:cubicBezTo>
                    <a:pt x="425" y="130"/>
                    <a:pt x="428" y="132"/>
                    <a:pt x="430" y="131"/>
                  </a:cubicBezTo>
                  <a:cubicBezTo>
                    <a:pt x="445" y="123"/>
                    <a:pt x="452" y="107"/>
                    <a:pt x="462" y="94"/>
                  </a:cubicBezTo>
                  <a:cubicBezTo>
                    <a:pt x="461" y="93"/>
                    <a:pt x="459" y="92"/>
                    <a:pt x="458" y="91"/>
                  </a:cubicBezTo>
                  <a:cubicBezTo>
                    <a:pt x="445" y="112"/>
                    <a:pt x="428" y="130"/>
                    <a:pt x="421" y="154"/>
                  </a:cubicBezTo>
                  <a:cubicBezTo>
                    <a:pt x="421" y="155"/>
                    <a:pt x="422" y="157"/>
                    <a:pt x="423" y="157"/>
                  </a:cubicBezTo>
                  <a:cubicBezTo>
                    <a:pt x="435" y="159"/>
                    <a:pt x="443" y="146"/>
                    <a:pt x="448" y="138"/>
                  </a:cubicBezTo>
                  <a:cubicBezTo>
                    <a:pt x="457" y="125"/>
                    <a:pt x="463" y="111"/>
                    <a:pt x="472" y="98"/>
                  </a:cubicBezTo>
                  <a:cubicBezTo>
                    <a:pt x="474" y="96"/>
                    <a:pt x="470" y="93"/>
                    <a:pt x="467" y="95"/>
                  </a:cubicBezTo>
                  <a:cubicBezTo>
                    <a:pt x="452" y="113"/>
                    <a:pt x="440" y="133"/>
                    <a:pt x="429" y="153"/>
                  </a:cubicBezTo>
                  <a:cubicBezTo>
                    <a:pt x="427" y="156"/>
                    <a:pt x="431" y="159"/>
                    <a:pt x="433" y="157"/>
                  </a:cubicBezTo>
                  <a:cubicBezTo>
                    <a:pt x="450" y="142"/>
                    <a:pt x="458" y="119"/>
                    <a:pt x="475" y="105"/>
                  </a:cubicBezTo>
                  <a:cubicBezTo>
                    <a:pt x="474" y="103"/>
                    <a:pt x="473" y="102"/>
                    <a:pt x="471" y="101"/>
                  </a:cubicBezTo>
                  <a:cubicBezTo>
                    <a:pt x="459" y="114"/>
                    <a:pt x="444" y="123"/>
                    <a:pt x="433" y="137"/>
                  </a:cubicBezTo>
                  <a:cubicBezTo>
                    <a:pt x="431" y="140"/>
                    <a:pt x="435" y="144"/>
                    <a:pt x="437" y="141"/>
                  </a:cubicBezTo>
                  <a:cubicBezTo>
                    <a:pt x="450" y="126"/>
                    <a:pt x="465" y="111"/>
                    <a:pt x="469" y="91"/>
                  </a:cubicBezTo>
                  <a:cubicBezTo>
                    <a:pt x="470" y="89"/>
                    <a:pt x="468" y="87"/>
                    <a:pt x="466" y="88"/>
                  </a:cubicBezTo>
                  <a:cubicBezTo>
                    <a:pt x="449" y="93"/>
                    <a:pt x="447" y="113"/>
                    <a:pt x="440" y="127"/>
                  </a:cubicBezTo>
                  <a:cubicBezTo>
                    <a:pt x="438" y="130"/>
                    <a:pt x="443" y="133"/>
                    <a:pt x="445" y="130"/>
                  </a:cubicBezTo>
                  <a:cubicBezTo>
                    <a:pt x="452" y="119"/>
                    <a:pt x="462" y="111"/>
                    <a:pt x="471" y="102"/>
                  </a:cubicBezTo>
                  <a:cubicBezTo>
                    <a:pt x="473" y="99"/>
                    <a:pt x="470" y="96"/>
                    <a:pt x="467" y="97"/>
                  </a:cubicBezTo>
                  <a:cubicBezTo>
                    <a:pt x="434" y="113"/>
                    <a:pt x="407" y="142"/>
                    <a:pt x="385" y="170"/>
                  </a:cubicBezTo>
                  <a:cubicBezTo>
                    <a:pt x="383" y="173"/>
                    <a:pt x="386" y="177"/>
                    <a:pt x="389" y="174"/>
                  </a:cubicBezTo>
                  <a:cubicBezTo>
                    <a:pt x="405" y="158"/>
                    <a:pt x="422" y="142"/>
                    <a:pt x="441" y="129"/>
                  </a:cubicBezTo>
                  <a:cubicBezTo>
                    <a:pt x="440" y="128"/>
                    <a:pt x="439" y="126"/>
                    <a:pt x="438" y="124"/>
                  </a:cubicBezTo>
                  <a:cubicBezTo>
                    <a:pt x="416" y="141"/>
                    <a:pt x="392" y="157"/>
                    <a:pt x="377" y="180"/>
                  </a:cubicBezTo>
                  <a:cubicBezTo>
                    <a:pt x="375" y="183"/>
                    <a:pt x="378" y="185"/>
                    <a:pt x="381" y="184"/>
                  </a:cubicBezTo>
                  <a:cubicBezTo>
                    <a:pt x="413" y="167"/>
                    <a:pt x="435" y="133"/>
                    <a:pt x="470" y="121"/>
                  </a:cubicBezTo>
                  <a:cubicBezTo>
                    <a:pt x="469" y="120"/>
                    <a:pt x="468" y="118"/>
                    <a:pt x="467" y="116"/>
                  </a:cubicBezTo>
                  <a:cubicBezTo>
                    <a:pt x="446" y="139"/>
                    <a:pt x="418" y="152"/>
                    <a:pt x="399" y="176"/>
                  </a:cubicBezTo>
                  <a:cubicBezTo>
                    <a:pt x="396" y="179"/>
                    <a:pt x="400" y="182"/>
                    <a:pt x="403" y="180"/>
                  </a:cubicBezTo>
                  <a:cubicBezTo>
                    <a:pt x="427" y="158"/>
                    <a:pt x="451" y="134"/>
                    <a:pt x="481" y="120"/>
                  </a:cubicBezTo>
                  <a:cubicBezTo>
                    <a:pt x="480" y="118"/>
                    <a:pt x="479" y="117"/>
                    <a:pt x="478" y="115"/>
                  </a:cubicBezTo>
                  <a:cubicBezTo>
                    <a:pt x="453" y="136"/>
                    <a:pt x="427" y="157"/>
                    <a:pt x="407" y="182"/>
                  </a:cubicBezTo>
                  <a:cubicBezTo>
                    <a:pt x="405" y="185"/>
                    <a:pt x="408" y="189"/>
                    <a:pt x="410" y="187"/>
                  </a:cubicBezTo>
                  <a:cubicBezTo>
                    <a:pt x="435" y="170"/>
                    <a:pt x="456" y="148"/>
                    <a:pt x="483" y="135"/>
                  </a:cubicBezTo>
                  <a:cubicBezTo>
                    <a:pt x="482" y="133"/>
                    <a:pt x="481" y="132"/>
                    <a:pt x="480" y="130"/>
                  </a:cubicBezTo>
                  <a:cubicBezTo>
                    <a:pt x="454" y="147"/>
                    <a:pt x="433" y="169"/>
                    <a:pt x="413" y="193"/>
                  </a:cubicBezTo>
                  <a:cubicBezTo>
                    <a:pt x="411" y="195"/>
                    <a:pt x="413" y="199"/>
                    <a:pt x="416" y="197"/>
                  </a:cubicBezTo>
                  <a:cubicBezTo>
                    <a:pt x="437" y="181"/>
                    <a:pt x="456" y="162"/>
                    <a:pt x="480" y="150"/>
                  </a:cubicBezTo>
                  <a:cubicBezTo>
                    <a:pt x="479" y="148"/>
                    <a:pt x="478" y="147"/>
                    <a:pt x="477" y="145"/>
                  </a:cubicBezTo>
                  <a:cubicBezTo>
                    <a:pt x="461" y="165"/>
                    <a:pt x="439" y="177"/>
                    <a:pt x="425" y="198"/>
                  </a:cubicBezTo>
                  <a:cubicBezTo>
                    <a:pt x="424" y="200"/>
                    <a:pt x="427" y="203"/>
                    <a:pt x="429" y="202"/>
                  </a:cubicBezTo>
                  <a:cubicBezTo>
                    <a:pt x="446" y="192"/>
                    <a:pt x="460" y="177"/>
                    <a:pt x="476" y="165"/>
                  </a:cubicBezTo>
                  <a:cubicBezTo>
                    <a:pt x="474" y="164"/>
                    <a:pt x="473" y="163"/>
                    <a:pt x="472" y="162"/>
                  </a:cubicBezTo>
                  <a:cubicBezTo>
                    <a:pt x="459" y="180"/>
                    <a:pt x="437" y="187"/>
                    <a:pt x="426" y="206"/>
                  </a:cubicBezTo>
                  <a:cubicBezTo>
                    <a:pt x="425" y="209"/>
                    <a:pt x="428" y="211"/>
                    <a:pt x="430" y="210"/>
                  </a:cubicBezTo>
                  <a:cubicBezTo>
                    <a:pt x="446" y="201"/>
                    <a:pt x="459" y="187"/>
                    <a:pt x="474" y="177"/>
                  </a:cubicBezTo>
                  <a:cubicBezTo>
                    <a:pt x="473" y="175"/>
                    <a:pt x="471" y="174"/>
                    <a:pt x="470" y="172"/>
                  </a:cubicBezTo>
                  <a:cubicBezTo>
                    <a:pt x="454" y="192"/>
                    <a:pt x="428" y="202"/>
                    <a:pt x="416" y="226"/>
                  </a:cubicBezTo>
                  <a:cubicBezTo>
                    <a:pt x="415" y="228"/>
                    <a:pt x="417" y="231"/>
                    <a:pt x="420" y="230"/>
                  </a:cubicBezTo>
                  <a:cubicBezTo>
                    <a:pt x="442" y="218"/>
                    <a:pt x="455" y="194"/>
                    <a:pt x="480" y="185"/>
                  </a:cubicBezTo>
                  <a:cubicBezTo>
                    <a:pt x="479" y="184"/>
                    <a:pt x="478" y="182"/>
                    <a:pt x="477" y="181"/>
                  </a:cubicBezTo>
                  <a:cubicBezTo>
                    <a:pt x="461" y="196"/>
                    <a:pt x="442" y="208"/>
                    <a:pt x="431" y="228"/>
                  </a:cubicBezTo>
                  <a:cubicBezTo>
                    <a:pt x="429" y="230"/>
                    <a:pt x="433" y="233"/>
                    <a:pt x="435" y="231"/>
                  </a:cubicBezTo>
                  <a:cubicBezTo>
                    <a:pt x="448" y="220"/>
                    <a:pt x="461" y="209"/>
                    <a:pt x="476" y="200"/>
                  </a:cubicBezTo>
                  <a:cubicBezTo>
                    <a:pt x="474" y="199"/>
                    <a:pt x="473" y="197"/>
                    <a:pt x="472" y="196"/>
                  </a:cubicBezTo>
                  <a:cubicBezTo>
                    <a:pt x="462" y="212"/>
                    <a:pt x="446" y="223"/>
                    <a:pt x="434" y="238"/>
                  </a:cubicBezTo>
                  <a:cubicBezTo>
                    <a:pt x="432" y="241"/>
                    <a:pt x="434" y="244"/>
                    <a:pt x="437" y="243"/>
                  </a:cubicBezTo>
                  <a:cubicBezTo>
                    <a:pt x="454" y="233"/>
                    <a:pt x="467" y="218"/>
                    <a:pt x="484" y="207"/>
                  </a:cubicBezTo>
                  <a:cubicBezTo>
                    <a:pt x="483" y="206"/>
                    <a:pt x="482" y="204"/>
                    <a:pt x="481" y="202"/>
                  </a:cubicBezTo>
                  <a:cubicBezTo>
                    <a:pt x="467" y="212"/>
                    <a:pt x="458" y="225"/>
                    <a:pt x="446" y="236"/>
                  </a:cubicBezTo>
                  <a:cubicBezTo>
                    <a:pt x="444" y="239"/>
                    <a:pt x="447" y="242"/>
                    <a:pt x="450" y="241"/>
                  </a:cubicBezTo>
                  <a:cubicBezTo>
                    <a:pt x="459" y="236"/>
                    <a:pt x="467" y="229"/>
                    <a:pt x="478" y="226"/>
                  </a:cubicBezTo>
                  <a:cubicBezTo>
                    <a:pt x="477" y="225"/>
                    <a:pt x="476" y="223"/>
                    <a:pt x="474" y="222"/>
                  </a:cubicBezTo>
                  <a:cubicBezTo>
                    <a:pt x="467" y="232"/>
                    <a:pt x="456" y="240"/>
                    <a:pt x="448" y="251"/>
                  </a:cubicBezTo>
                  <a:cubicBezTo>
                    <a:pt x="446" y="253"/>
                    <a:pt x="451" y="257"/>
                    <a:pt x="453" y="254"/>
                  </a:cubicBezTo>
                  <a:cubicBezTo>
                    <a:pt x="462" y="245"/>
                    <a:pt x="471" y="235"/>
                    <a:pt x="481" y="225"/>
                  </a:cubicBezTo>
                  <a:cubicBezTo>
                    <a:pt x="484" y="223"/>
                    <a:pt x="480" y="219"/>
                    <a:pt x="477" y="221"/>
                  </a:cubicBezTo>
                  <a:cubicBezTo>
                    <a:pt x="463" y="232"/>
                    <a:pt x="451" y="244"/>
                    <a:pt x="443" y="259"/>
                  </a:cubicBezTo>
                  <a:cubicBezTo>
                    <a:pt x="441" y="262"/>
                    <a:pt x="445" y="265"/>
                    <a:pt x="447" y="263"/>
                  </a:cubicBezTo>
                  <a:cubicBezTo>
                    <a:pt x="455" y="255"/>
                    <a:pt x="462" y="246"/>
                    <a:pt x="473" y="243"/>
                  </a:cubicBezTo>
                  <a:cubicBezTo>
                    <a:pt x="472" y="241"/>
                    <a:pt x="471" y="240"/>
                    <a:pt x="470" y="238"/>
                  </a:cubicBezTo>
                  <a:cubicBezTo>
                    <a:pt x="460" y="250"/>
                    <a:pt x="447" y="259"/>
                    <a:pt x="438" y="271"/>
                  </a:cubicBezTo>
                  <a:cubicBezTo>
                    <a:pt x="436" y="273"/>
                    <a:pt x="438" y="277"/>
                    <a:pt x="441" y="275"/>
                  </a:cubicBezTo>
                  <a:cubicBezTo>
                    <a:pt x="455" y="266"/>
                    <a:pt x="467" y="253"/>
                    <a:pt x="481" y="244"/>
                  </a:cubicBezTo>
                  <a:cubicBezTo>
                    <a:pt x="480" y="243"/>
                    <a:pt x="479" y="242"/>
                    <a:pt x="478" y="240"/>
                  </a:cubicBezTo>
                  <a:cubicBezTo>
                    <a:pt x="467" y="251"/>
                    <a:pt x="456" y="261"/>
                    <a:pt x="446" y="273"/>
                  </a:cubicBezTo>
                  <a:cubicBezTo>
                    <a:pt x="447" y="275"/>
                    <a:pt x="449" y="276"/>
                    <a:pt x="450" y="278"/>
                  </a:cubicBezTo>
                  <a:cubicBezTo>
                    <a:pt x="456" y="270"/>
                    <a:pt x="462" y="264"/>
                    <a:pt x="471" y="260"/>
                  </a:cubicBezTo>
                  <a:cubicBezTo>
                    <a:pt x="470" y="259"/>
                    <a:pt x="468" y="258"/>
                    <a:pt x="467" y="256"/>
                  </a:cubicBezTo>
                  <a:cubicBezTo>
                    <a:pt x="460" y="271"/>
                    <a:pt x="445" y="279"/>
                    <a:pt x="436" y="293"/>
                  </a:cubicBezTo>
                  <a:cubicBezTo>
                    <a:pt x="438" y="294"/>
                    <a:pt x="440" y="295"/>
                    <a:pt x="441" y="296"/>
                  </a:cubicBezTo>
                  <a:cubicBezTo>
                    <a:pt x="445" y="288"/>
                    <a:pt x="451" y="282"/>
                    <a:pt x="459" y="278"/>
                  </a:cubicBezTo>
                  <a:cubicBezTo>
                    <a:pt x="458" y="276"/>
                    <a:pt x="457" y="275"/>
                    <a:pt x="455" y="273"/>
                  </a:cubicBezTo>
                  <a:cubicBezTo>
                    <a:pt x="447" y="283"/>
                    <a:pt x="438" y="292"/>
                    <a:pt x="433" y="304"/>
                  </a:cubicBezTo>
                  <a:cubicBezTo>
                    <a:pt x="431" y="307"/>
                    <a:pt x="435" y="310"/>
                    <a:pt x="438" y="307"/>
                  </a:cubicBezTo>
                  <a:cubicBezTo>
                    <a:pt x="446" y="295"/>
                    <a:pt x="455" y="284"/>
                    <a:pt x="467" y="276"/>
                  </a:cubicBezTo>
                  <a:cubicBezTo>
                    <a:pt x="466" y="275"/>
                    <a:pt x="465" y="273"/>
                    <a:pt x="463" y="272"/>
                  </a:cubicBezTo>
                  <a:cubicBezTo>
                    <a:pt x="450" y="290"/>
                    <a:pt x="430" y="302"/>
                    <a:pt x="417" y="320"/>
                  </a:cubicBezTo>
                  <a:cubicBezTo>
                    <a:pt x="415" y="322"/>
                    <a:pt x="418" y="325"/>
                    <a:pt x="421" y="324"/>
                  </a:cubicBezTo>
                  <a:cubicBezTo>
                    <a:pt x="440" y="313"/>
                    <a:pt x="453" y="293"/>
                    <a:pt x="472" y="281"/>
                  </a:cubicBezTo>
                  <a:cubicBezTo>
                    <a:pt x="471" y="279"/>
                    <a:pt x="469" y="278"/>
                    <a:pt x="468" y="277"/>
                  </a:cubicBezTo>
                  <a:cubicBezTo>
                    <a:pt x="456" y="293"/>
                    <a:pt x="440" y="308"/>
                    <a:pt x="428" y="324"/>
                  </a:cubicBezTo>
                  <a:cubicBezTo>
                    <a:pt x="426" y="327"/>
                    <a:pt x="430" y="330"/>
                    <a:pt x="432" y="328"/>
                  </a:cubicBezTo>
                  <a:cubicBezTo>
                    <a:pt x="445" y="315"/>
                    <a:pt x="456" y="300"/>
                    <a:pt x="473" y="293"/>
                  </a:cubicBezTo>
                  <a:cubicBezTo>
                    <a:pt x="472" y="292"/>
                    <a:pt x="471" y="290"/>
                    <a:pt x="470" y="289"/>
                  </a:cubicBezTo>
                  <a:cubicBezTo>
                    <a:pt x="459" y="304"/>
                    <a:pt x="441" y="315"/>
                    <a:pt x="434" y="333"/>
                  </a:cubicBezTo>
                  <a:cubicBezTo>
                    <a:pt x="433" y="336"/>
                    <a:pt x="436" y="338"/>
                    <a:pt x="438" y="337"/>
                  </a:cubicBezTo>
                  <a:cubicBezTo>
                    <a:pt x="452" y="328"/>
                    <a:pt x="463" y="315"/>
                    <a:pt x="475" y="305"/>
                  </a:cubicBezTo>
                  <a:cubicBezTo>
                    <a:pt x="474" y="304"/>
                    <a:pt x="473" y="303"/>
                    <a:pt x="471" y="301"/>
                  </a:cubicBezTo>
                  <a:cubicBezTo>
                    <a:pt x="457" y="315"/>
                    <a:pt x="445" y="330"/>
                    <a:pt x="434" y="347"/>
                  </a:cubicBezTo>
                  <a:cubicBezTo>
                    <a:pt x="433" y="349"/>
                    <a:pt x="437" y="352"/>
                    <a:pt x="439" y="350"/>
                  </a:cubicBezTo>
                  <a:cubicBezTo>
                    <a:pt x="449" y="339"/>
                    <a:pt x="459" y="329"/>
                    <a:pt x="471" y="322"/>
                  </a:cubicBezTo>
                  <a:cubicBezTo>
                    <a:pt x="470" y="320"/>
                    <a:pt x="468" y="319"/>
                    <a:pt x="467" y="318"/>
                  </a:cubicBezTo>
                  <a:cubicBezTo>
                    <a:pt x="459" y="329"/>
                    <a:pt x="450" y="340"/>
                    <a:pt x="442" y="351"/>
                  </a:cubicBezTo>
                  <a:cubicBezTo>
                    <a:pt x="440" y="354"/>
                    <a:pt x="444" y="357"/>
                    <a:pt x="446" y="355"/>
                  </a:cubicBezTo>
                  <a:cubicBezTo>
                    <a:pt x="454" y="345"/>
                    <a:pt x="462" y="337"/>
                    <a:pt x="471" y="329"/>
                  </a:cubicBezTo>
                  <a:cubicBezTo>
                    <a:pt x="470" y="327"/>
                    <a:pt x="468" y="326"/>
                    <a:pt x="467" y="325"/>
                  </a:cubicBezTo>
                  <a:cubicBezTo>
                    <a:pt x="462" y="332"/>
                    <a:pt x="458" y="340"/>
                    <a:pt x="454" y="348"/>
                  </a:cubicBezTo>
                  <a:cubicBezTo>
                    <a:pt x="453" y="350"/>
                    <a:pt x="455" y="353"/>
                    <a:pt x="458" y="351"/>
                  </a:cubicBezTo>
                  <a:cubicBezTo>
                    <a:pt x="465" y="347"/>
                    <a:pt x="470" y="341"/>
                    <a:pt x="476" y="335"/>
                  </a:cubicBezTo>
                  <a:cubicBezTo>
                    <a:pt x="475" y="334"/>
                    <a:pt x="473" y="332"/>
                    <a:pt x="472" y="331"/>
                  </a:cubicBezTo>
                  <a:cubicBezTo>
                    <a:pt x="466" y="338"/>
                    <a:pt x="460" y="346"/>
                    <a:pt x="454" y="353"/>
                  </a:cubicBezTo>
                  <a:cubicBezTo>
                    <a:pt x="455" y="354"/>
                    <a:pt x="456" y="355"/>
                    <a:pt x="458" y="357"/>
                  </a:cubicBezTo>
                  <a:cubicBezTo>
                    <a:pt x="462" y="352"/>
                    <a:pt x="466" y="348"/>
                    <a:pt x="471" y="344"/>
                  </a:cubicBezTo>
                  <a:cubicBezTo>
                    <a:pt x="470" y="343"/>
                    <a:pt x="468" y="341"/>
                    <a:pt x="467" y="340"/>
                  </a:cubicBezTo>
                  <a:cubicBezTo>
                    <a:pt x="465" y="344"/>
                    <a:pt x="464" y="348"/>
                    <a:pt x="463" y="352"/>
                  </a:cubicBezTo>
                  <a:cubicBezTo>
                    <a:pt x="462" y="354"/>
                    <a:pt x="465" y="357"/>
                    <a:pt x="467" y="355"/>
                  </a:cubicBezTo>
                  <a:cubicBezTo>
                    <a:pt x="469" y="354"/>
                    <a:pt x="471" y="353"/>
                    <a:pt x="473" y="351"/>
                  </a:cubicBezTo>
                  <a:cubicBezTo>
                    <a:pt x="471" y="350"/>
                    <a:pt x="470" y="349"/>
                    <a:pt x="469" y="348"/>
                  </a:cubicBezTo>
                  <a:cubicBezTo>
                    <a:pt x="468" y="350"/>
                    <a:pt x="467" y="352"/>
                    <a:pt x="465" y="354"/>
                  </a:cubicBezTo>
                  <a:cubicBezTo>
                    <a:pt x="462" y="357"/>
                    <a:pt x="466" y="361"/>
                    <a:pt x="469" y="358"/>
                  </a:cubicBezTo>
                  <a:cubicBezTo>
                    <a:pt x="470" y="357"/>
                    <a:pt x="471" y="356"/>
                    <a:pt x="472" y="355"/>
                  </a:cubicBezTo>
                  <a:cubicBezTo>
                    <a:pt x="471" y="354"/>
                    <a:pt x="469" y="353"/>
                    <a:pt x="468" y="352"/>
                  </a:cubicBezTo>
                  <a:cubicBezTo>
                    <a:pt x="467" y="354"/>
                    <a:pt x="467" y="356"/>
                    <a:pt x="467" y="357"/>
                  </a:cubicBezTo>
                  <a:cubicBezTo>
                    <a:pt x="469" y="358"/>
                    <a:pt x="470" y="358"/>
                    <a:pt x="472" y="358"/>
                  </a:cubicBezTo>
                  <a:cubicBezTo>
                    <a:pt x="474" y="335"/>
                    <a:pt x="449" y="343"/>
                    <a:pt x="436" y="350"/>
                  </a:cubicBezTo>
                  <a:cubicBezTo>
                    <a:pt x="438" y="351"/>
                    <a:pt x="439" y="352"/>
                    <a:pt x="441" y="353"/>
                  </a:cubicBezTo>
                  <a:cubicBezTo>
                    <a:pt x="443" y="348"/>
                    <a:pt x="445" y="343"/>
                    <a:pt x="448" y="338"/>
                  </a:cubicBezTo>
                  <a:cubicBezTo>
                    <a:pt x="449" y="336"/>
                    <a:pt x="446" y="333"/>
                    <a:pt x="444" y="334"/>
                  </a:cubicBezTo>
                  <a:cubicBezTo>
                    <a:pt x="435" y="340"/>
                    <a:pt x="426" y="347"/>
                    <a:pt x="417" y="353"/>
                  </a:cubicBezTo>
                  <a:cubicBezTo>
                    <a:pt x="419" y="355"/>
                    <a:pt x="420" y="356"/>
                    <a:pt x="421" y="357"/>
                  </a:cubicBezTo>
                  <a:cubicBezTo>
                    <a:pt x="427" y="350"/>
                    <a:pt x="434" y="343"/>
                    <a:pt x="440" y="336"/>
                  </a:cubicBezTo>
                  <a:cubicBezTo>
                    <a:pt x="442" y="333"/>
                    <a:pt x="439" y="330"/>
                    <a:pt x="436" y="332"/>
                  </a:cubicBezTo>
                  <a:cubicBezTo>
                    <a:pt x="429" y="338"/>
                    <a:pt x="422" y="344"/>
                    <a:pt x="416" y="351"/>
                  </a:cubicBezTo>
                  <a:cubicBezTo>
                    <a:pt x="414" y="353"/>
                    <a:pt x="418" y="357"/>
                    <a:pt x="420" y="355"/>
                  </a:cubicBezTo>
                  <a:cubicBezTo>
                    <a:pt x="428" y="346"/>
                    <a:pt x="435" y="338"/>
                    <a:pt x="443" y="330"/>
                  </a:cubicBezTo>
                  <a:cubicBezTo>
                    <a:pt x="445" y="327"/>
                    <a:pt x="441" y="323"/>
                    <a:pt x="439" y="326"/>
                  </a:cubicBezTo>
                  <a:cubicBezTo>
                    <a:pt x="427" y="335"/>
                    <a:pt x="415" y="344"/>
                    <a:pt x="402" y="352"/>
                  </a:cubicBezTo>
                  <a:cubicBezTo>
                    <a:pt x="403" y="353"/>
                    <a:pt x="405" y="355"/>
                    <a:pt x="406" y="356"/>
                  </a:cubicBezTo>
                  <a:cubicBezTo>
                    <a:pt x="414" y="341"/>
                    <a:pt x="430" y="324"/>
                    <a:pt x="447" y="319"/>
                  </a:cubicBezTo>
                  <a:cubicBezTo>
                    <a:pt x="446" y="318"/>
                    <a:pt x="445" y="317"/>
                    <a:pt x="443" y="316"/>
                  </a:cubicBezTo>
                  <a:cubicBezTo>
                    <a:pt x="439" y="330"/>
                    <a:pt x="432" y="343"/>
                    <a:pt x="425" y="356"/>
                  </a:cubicBezTo>
                  <a:cubicBezTo>
                    <a:pt x="424" y="358"/>
                    <a:pt x="426" y="361"/>
                    <a:pt x="428" y="360"/>
                  </a:cubicBezTo>
                  <a:cubicBezTo>
                    <a:pt x="436" y="358"/>
                    <a:pt x="443" y="354"/>
                    <a:pt x="450" y="350"/>
                  </a:cubicBezTo>
                  <a:cubicBezTo>
                    <a:pt x="453" y="349"/>
                    <a:pt x="450" y="345"/>
                    <a:pt x="447" y="345"/>
                  </a:cubicBezTo>
                  <a:cubicBezTo>
                    <a:pt x="437" y="347"/>
                    <a:pt x="428" y="352"/>
                    <a:pt x="420" y="359"/>
                  </a:cubicBezTo>
                  <a:cubicBezTo>
                    <a:pt x="418" y="361"/>
                    <a:pt x="420" y="364"/>
                    <a:pt x="423" y="364"/>
                  </a:cubicBezTo>
                  <a:cubicBezTo>
                    <a:pt x="437" y="361"/>
                    <a:pt x="450" y="357"/>
                    <a:pt x="464" y="352"/>
                  </a:cubicBezTo>
                  <a:cubicBezTo>
                    <a:pt x="467" y="350"/>
                    <a:pt x="466" y="345"/>
                    <a:pt x="462" y="346"/>
                  </a:cubicBezTo>
                  <a:cubicBezTo>
                    <a:pt x="447" y="352"/>
                    <a:pt x="436" y="353"/>
                    <a:pt x="420" y="350"/>
                  </a:cubicBezTo>
                  <a:cubicBezTo>
                    <a:pt x="410" y="348"/>
                    <a:pt x="401" y="347"/>
                    <a:pt x="393" y="353"/>
                  </a:cubicBezTo>
                  <a:cubicBezTo>
                    <a:pt x="394" y="354"/>
                    <a:pt x="395" y="355"/>
                    <a:pt x="397" y="356"/>
                  </a:cubicBezTo>
                  <a:cubicBezTo>
                    <a:pt x="399" y="351"/>
                    <a:pt x="402" y="348"/>
                    <a:pt x="406" y="344"/>
                  </a:cubicBezTo>
                  <a:cubicBezTo>
                    <a:pt x="409" y="342"/>
                    <a:pt x="406" y="338"/>
                    <a:pt x="403" y="340"/>
                  </a:cubicBezTo>
                  <a:cubicBezTo>
                    <a:pt x="400" y="343"/>
                    <a:pt x="396" y="345"/>
                    <a:pt x="393" y="348"/>
                  </a:cubicBezTo>
                  <a:cubicBezTo>
                    <a:pt x="395" y="349"/>
                    <a:pt x="396" y="350"/>
                    <a:pt x="398" y="351"/>
                  </a:cubicBezTo>
                  <a:cubicBezTo>
                    <a:pt x="398" y="350"/>
                    <a:pt x="399" y="349"/>
                    <a:pt x="399" y="349"/>
                  </a:cubicBezTo>
                  <a:cubicBezTo>
                    <a:pt x="401" y="347"/>
                    <a:pt x="399" y="344"/>
                    <a:pt x="397" y="344"/>
                  </a:cubicBezTo>
                  <a:cubicBezTo>
                    <a:pt x="387" y="343"/>
                    <a:pt x="379" y="347"/>
                    <a:pt x="370" y="352"/>
                  </a:cubicBezTo>
                  <a:cubicBezTo>
                    <a:pt x="368" y="353"/>
                    <a:pt x="369" y="357"/>
                    <a:pt x="371" y="357"/>
                  </a:cubicBezTo>
                  <a:cubicBezTo>
                    <a:pt x="388" y="361"/>
                    <a:pt x="404" y="356"/>
                    <a:pt x="420" y="356"/>
                  </a:cubicBezTo>
                  <a:cubicBezTo>
                    <a:pt x="420" y="354"/>
                    <a:pt x="420" y="352"/>
                    <a:pt x="420" y="350"/>
                  </a:cubicBezTo>
                  <a:cubicBezTo>
                    <a:pt x="408" y="351"/>
                    <a:pt x="395" y="351"/>
                    <a:pt x="383" y="355"/>
                  </a:cubicBezTo>
                  <a:cubicBezTo>
                    <a:pt x="380" y="356"/>
                    <a:pt x="381" y="360"/>
                    <a:pt x="384" y="360"/>
                  </a:cubicBezTo>
                  <a:cubicBezTo>
                    <a:pt x="395" y="360"/>
                    <a:pt x="406" y="360"/>
                    <a:pt x="415" y="353"/>
                  </a:cubicBezTo>
                  <a:cubicBezTo>
                    <a:pt x="416" y="351"/>
                    <a:pt x="415" y="349"/>
                    <a:pt x="414" y="348"/>
                  </a:cubicBezTo>
                  <a:cubicBezTo>
                    <a:pt x="404" y="345"/>
                    <a:pt x="394" y="347"/>
                    <a:pt x="384" y="344"/>
                  </a:cubicBezTo>
                  <a:cubicBezTo>
                    <a:pt x="384" y="346"/>
                    <a:pt x="385" y="347"/>
                    <a:pt x="386" y="348"/>
                  </a:cubicBezTo>
                  <a:cubicBezTo>
                    <a:pt x="394" y="328"/>
                    <a:pt x="415" y="314"/>
                    <a:pt x="432" y="302"/>
                  </a:cubicBezTo>
                  <a:cubicBezTo>
                    <a:pt x="431" y="301"/>
                    <a:pt x="430" y="299"/>
                    <a:pt x="428" y="298"/>
                  </a:cubicBezTo>
                  <a:cubicBezTo>
                    <a:pt x="412" y="313"/>
                    <a:pt x="394" y="327"/>
                    <a:pt x="384" y="348"/>
                  </a:cubicBezTo>
                  <a:cubicBezTo>
                    <a:pt x="383" y="350"/>
                    <a:pt x="385" y="352"/>
                    <a:pt x="387" y="352"/>
                  </a:cubicBezTo>
                  <a:cubicBezTo>
                    <a:pt x="406" y="346"/>
                    <a:pt x="419" y="329"/>
                    <a:pt x="436" y="322"/>
                  </a:cubicBezTo>
                  <a:cubicBezTo>
                    <a:pt x="435" y="320"/>
                    <a:pt x="434" y="319"/>
                    <a:pt x="433" y="317"/>
                  </a:cubicBezTo>
                  <a:cubicBezTo>
                    <a:pt x="419" y="331"/>
                    <a:pt x="403" y="341"/>
                    <a:pt x="388" y="353"/>
                  </a:cubicBezTo>
                  <a:cubicBezTo>
                    <a:pt x="386" y="356"/>
                    <a:pt x="390" y="360"/>
                    <a:pt x="392" y="357"/>
                  </a:cubicBezTo>
                  <a:cubicBezTo>
                    <a:pt x="407" y="346"/>
                    <a:pt x="422" y="335"/>
                    <a:pt x="433" y="320"/>
                  </a:cubicBezTo>
                  <a:cubicBezTo>
                    <a:pt x="435" y="318"/>
                    <a:pt x="433" y="315"/>
                    <a:pt x="431" y="316"/>
                  </a:cubicBezTo>
                  <a:cubicBezTo>
                    <a:pt x="402" y="321"/>
                    <a:pt x="384" y="345"/>
                    <a:pt x="360" y="359"/>
                  </a:cubicBezTo>
                  <a:cubicBezTo>
                    <a:pt x="361" y="361"/>
                    <a:pt x="363" y="362"/>
                    <a:pt x="364" y="363"/>
                  </a:cubicBezTo>
                  <a:cubicBezTo>
                    <a:pt x="379" y="340"/>
                    <a:pt x="406" y="329"/>
                    <a:pt x="428" y="314"/>
                  </a:cubicBezTo>
                  <a:cubicBezTo>
                    <a:pt x="427" y="313"/>
                    <a:pt x="426" y="311"/>
                    <a:pt x="425" y="309"/>
                  </a:cubicBezTo>
                  <a:cubicBezTo>
                    <a:pt x="404" y="323"/>
                    <a:pt x="385" y="339"/>
                    <a:pt x="368" y="358"/>
                  </a:cubicBezTo>
                  <a:cubicBezTo>
                    <a:pt x="366" y="361"/>
                    <a:pt x="369" y="365"/>
                    <a:pt x="372" y="362"/>
                  </a:cubicBezTo>
                  <a:cubicBezTo>
                    <a:pt x="393" y="340"/>
                    <a:pt x="412" y="317"/>
                    <a:pt x="436" y="298"/>
                  </a:cubicBezTo>
                  <a:cubicBezTo>
                    <a:pt x="438" y="296"/>
                    <a:pt x="436" y="292"/>
                    <a:pt x="433" y="293"/>
                  </a:cubicBezTo>
                  <a:cubicBezTo>
                    <a:pt x="408" y="303"/>
                    <a:pt x="391" y="325"/>
                    <a:pt x="369" y="341"/>
                  </a:cubicBezTo>
                  <a:cubicBezTo>
                    <a:pt x="371" y="342"/>
                    <a:pt x="372" y="344"/>
                    <a:pt x="373" y="345"/>
                  </a:cubicBezTo>
                  <a:cubicBezTo>
                    <a:pt x="397" y="321"/>
                    <a:pt x="421" y="297"/>
                    <a:pt x="448" y="276"/>
                  </a:cubicBezTo>
                  <a:cubicBezTo>
                    <a:pt x="450" y="274"/>
                    <a:pt x="448" y="269"/>
                    <a:pt x="445" y="271"/>
                  </a:cubicBezTo>
                  <a:cubicBezTo>
                    <a:pt x="420" y="290"/>
                    <a:pt x="394" y="307"/>
                    <a:pt x="372" y="329"/>
                  </a:cubicBezTo>
                  <a:cubicBezTo>
                    <a:pt x="369" y="332"/>
                    <a:pt x="373" y="336"/>
                    <a:pt x="376" y="333"/>
                  </a:cubicBezTo>
                  <a:cubicBezTo>
                    <a:pt x="402" y="307"/>
                    <a:pt x="437" y="290"/>
                    <a:pt x="461" y="261"/>
                  </a:cubicBezTo>
                  <a:cubicBezTo>
                    <a:pt x="463" y="259"/>
                    <a:pt x="461" y="255"/>
                    <a:pt x="458" y="256"/>
                  </a:cubicBezTo>
                  <a:cubicBezTo>
                    <a:pt x="433" y="264"/>
                    <a:pt x="414" y="294"/>
                    <a:pt x="404" y="317"/>
                  </a:cubicBezTo>
                  <a:cubicBezTo>
                    <a:pt x="402" y="320"/>
                    <a:pt x="406" y="323"/>
                    <a:pt x="408" y="320"/>
                  </a:cubicBezTo>
                  <a:cubicBezTo>
                    <a:pt x="420" y="310"/>
                    <a:pt x="431" y="298"/>
                    <a:pt x="444" y="289"/>
                  </a:cubicBezTo>
                  <a:cubicBezTo>
                    <a:pt x="447" y="287"/>
                    <a:pt x="444" y="283"/>
                    <a:pt x="441" y="284"/>
                  </a:cubicBezTo>
                  <a:cubicBezTo>
                    <a:pt x="425" y="292"/>
                    <a:pt x="412" y="304"/>
                    <a:pt x="396" y="312"/>
                  </a:cubicBezTo>
                  <a:cubicBezTo>
                    <a:pt x="398" y="314"/>
                    <a:pt x="399" y="315"/>
                    <a:pt x="400" y="317"/>
                  </a:cubicBezTo>
                  <a:cubicBezTo>
                    <a:pt x="414" y="299"/>
                    <a:pt x="433" y="287"/>
                    <a:pt x="451" y="276"/>
                  </a:cubicBezTo>
                  <a:cubicBezTo>
                    <a:pt x="450" y="275"/>
                    <a:pt x="449" y="273"/>
                    <a:pt x="448" y="272"/>
                  </a:cubicBezTo>
                  <a:cubicBezTo>
                    <a:pt x="439" y="282"/>
                    <a:pt x="425" y="296"/>
                    <a:pt x="410" y="296"/>
                  </a:cubicBezTo>
                  <a:cubicBezTo>
                    <a:pt x="411" y="297"/>
                    <a:pt x="412" y="298"/>
                    <a:pt x="413" y="299"/>
                  </a:cubicBezTo>
                  <a:cubicBezTo>
                    <a:pt x="421" y="276"/>
                    <a:pt x="447" y="264"/>
                    <a:pt x="454" y="239"/>
                  </a:cubicBezTo>
                  <a:cubicBezTo>
                    <a:pt x="454" y="237"/>
                    <a:pt x="452" y="235"/>
                    <a:pt x="450" y="236"/>
                  </a:cubicBezTo>
                  <a:cubicBezTo>
                    <a:pt x="428" y="240"/>
                    <a:pt x="413" y="263"/>
                    <a:pt x="395" y="276"/>
                  </a:cubicBezTo>
                  <a:cubicBezTo>
                    <a:pt x="397" y="277"/>
                    <a:pt x="398" y="279"/>
                    <a:pt x="399" y="280"/>
                  </a:cubicBezTo>
                  <a:cubicBezTo>
                    <a:pt x="415" y="262"/>
                    <a:pt x="438" y="251"/>
                    <a:pt x="447" y="228"/>
                  </a:cubicBezTo>
                  <a:cubicBezTo>
                    <a:pt x="448" y="226"/>
                    <a:pt x="445" y="223"/>
                    <a:pt x="443" y="225"/>
                  </a:cubicBezTo>
                  <a:cubicBezTo>
                    <a:pt x="426" y="236"/>
                    <a:pt x="413" y="250"/>
                    <a:pt x="398" y="263"/>
                  </a:cubicBezTo>
                  <a:cubicBezTo>
                    <a:pt x="399" y="264"/>
                    <a:pt x="401" y="266"/>
                    <a:pt x="402" y="267"/>
                  </a:cubicBezTo>
                  <a:cubicBezTo>
                    <a:pt x="416" y="247"/>
                    <a:pt x="436" y="232"/>
                    <a:pt x="449" y="212"/>
                  </a:cubicBezTo>
                  <a:cubicBezTo>
                    <a:pt x="450" y="209"/>
                    <a:pt x="447" y="207"/>
                    <a:pt x="445" y="208"/>
                  </a:cubicBezTo>
                  <a:cubicBezTo>
                    <a:pt x="422" y="221"/>
                    <a:pt x="403" y="240"/>
                    <a:pt x="382" y="255"/>
                  </a:cubicBezTo>
                  <a:cubicBezTo>
                    <a:pt x="383" y="257"/>
                    <a:pt x="384" y="258"/>
                    <a:pt x="385" y="260"/>
                  </a:cubicBezTo>
                  <a:cubicBezTo>
                    <a:pt x="405" y="237"/>
                    <a:pt x="434" y="224"/>
                    <a:pt x="451" y="198"/>
                  </a:cubicBezTo>
                  <a:cubicBezTo>
                    <a:pt x="453" y="196"/>
                    <a:pt x="451" y="193"/>
                    <a:pt x="448" y="194"/>
                  </a:cubicBezTo>
                  <a:cubicBezTo>
                    <a:pt x="418" y="201"/>
                    <a:pt x="399" y="227"/>
                    <a:pt x="373" y="242"/>
                  </a:cubicBezTo>
                  <a:cubicBezTo>
                    <a:pt x="374" y="244"/>
                    <a:pt x="376" y="245"/>
                    <a:pt x="377" y="246"/>
                  </a:cubicBezTo>
                  <a:cubicBezTo>
                    <a:pt x="393" y="222"/>
                    <a:pt x="418" y="207"/>
                    <a:pt x="438" y="187"/>
                  </a:cubicBezTo>
                  <a:cubicBezTo>
                    <a:pt x="440" y="185"/>
                    <a:pt x="437" y="181"/>
                    <a:pt x="435" y="183"/>
                  </a:cubicBezTo>
                  <a:cubicBezTo>
                    <a:pt x="415" y="193"/>
                    <a:pt x="404" y="216"/>
                    <a:pt x="382" y="221"/>
                  </a:cubicBezTo>
                  <a:cubicBezTo>
                    <a:pt x="383" y="222"/>
                    <a:pt x="384" y="223"/>
                    <a:pt x="385" y="225"/>
                  </a:cubicBezTo>
                  <a:cubicBezTo>
                    <a:pt x="397" y="204"/>
                    <a:pt x="421" y="194"/>
                    <a:pt x="434" y="175"/>
                  </a:cubicBezTo>
                  <a:cubicBezTo>
                    <a:pt x="435" y="173"/>
                    <a:pt x="433" y="170"/>
                    <a:pt x="431" y="170"/>
                  </a:cubicBezTo>
                  <a:cubicBezTo>
                    <a:pt x="396" y="173"/>
                    <a:pt x="373" y="209"/>
                    <a:pt x="345" y="227"/>
                  </a:cubicBezTo>
                  <a:cubicBezTo>
                    <a:pt x="346" y="228"/>
                    <a:pt x="348" y="230"/>
                    <a:pt x="349" y="231"/>
                  </a:cubicBezTo>
                  <a:cubicBezTo>
                    <a:pt x="372" y="206"/>
                    <a:pt x="404" y="192"/>
                    <a:pt x="429" y="169"/>
                  </a:cubicBezTo>
                  <a:cubicBezTo>
                    <a:pt x="431" y="167"/>
                    <a:pt x="429" y="163"/>
                    <a:pt x="426" y="164"/>
                  </a:cubicBezTo>
                  <a:cubicBezTo>
                    <a:pt x="389" y="174"/>
                    <a:pt x="361" y="202"/>
                    <a:pt x="330" y="223"/>
                  </a:cubicBezTo>
                  <a:cubicBezTo>
                    <a:pt x="332" y="224"/>
                    <a:pt x="333" y="225"/>
                    <a:pt x="334" y="227"/>
                  </a:cubicBezTo>
                  <a:cubicBezTo>
                    <a:pt x="353" y="200"/>
                    <a:pt x="385" y="186"/>
                    <a:pt x="408" y="163"/>
                  </a:cubicBezTo>
                  <a:cubicBezTo>
                    <a:pt x="411" y="161"/>
                    <a:pt x="408" y="157"/>
                    <a:pt x="405" y="159"/>
                  </a:cubicBezTo>
                  <a:cubicBezTo>
                    <a:pt x="375" y="172"/>
                    <a:pt x="351" y="194"/>
                    <a:pt x="326" y="215"/>
                  </a:cubicBezTo>
                  <a:cubicBezTo>
                    <a:pt x="327" y="216"/>
                    <a:pt x="329" y="218"/>
                    <a:pt x="330" y="219"/>
                  </a:cubicBezTo>
                  <a:cubicBezTo>
                    <a:pt x="347" y="200"/>
                    <a:pt x="370" y="188"/>
                    <a:pt x="386" y="168"/>
                  </a:cubicBezTo>
                  <a:cubicBezTo>
                    <a:pt x="387" y="166"/>
                    <a:pt x="387" y="163"/>
                    <a:pt x="384" y="163"/>
                  </a:cubicBezTo>
                  <a:cubicBezTo>
                    <a:pt x="348" y="167"/>
                    <a:pt x="322" y="199"/>
                    <a:pt x="294" y="219"/>
                  </a:cubicBezTo>
                  <a:cubicBezTo>
                    <a:pt x="295" y="221"/>
                    <a:pt x="296" y="222"/>
                    <a:pt x="298" y="224"/>
                  </a:cubicBezTo>
                  <a:cubicBezTo>
                    <a:pt x="317" y="199"/>
                    <a:pt x="347" y="187"/>
                    <a:pt x="369" y="166"/>
                  </a:cubicBezTo>
                  <a:cubicBezTo>
                    <a:pt x="371" y="164"/>
                    <a:pt x="370" y="161"/>
                    <a:pt x="367" y="161"/>
                  </a:cubicBezTo>
                  <a:cubicBezTo>
                    <a:pt x="345" y="163"/>
                    <a:pt x="327" y="177"/>
                    <a:pt x="311" y="191"/>
                  </a:cubicBezTo>
                  <a:cubicBezTo>
                    <a:pt x="292" y="207"/>
                    <a:pt x="276" y="226"/>
                    <a:pt x="261" y="245"/>
                  </a:cubicBezTo>
                  <a:cubicBezTo>
                    <a:pt x="259" y="247"/>
                    <a:pt x="261" y="250"/>
                    <a:pt x="264" y="249"/>
                  </a:cubicBezTo>
                  <a:cubicBezTo>
                    <a:pt x="284" y="246"/>
                    <a:pt x="301" y="230"/>
                    <a:pt x="318" y="219"/>
                  </a:cubicBezTo>
                  <a:cubicBezTo>
                    <a:pt x="340" y="205"/>
                    <a:pt x="362" y="191"/>
                    <a:pt x="385" y="180"/>
                  </a:cubicBezTo>
                  <a:cubicBezTo>
                    <a:pt x="384" y="179"/>
                    <a:pt x="383" y="177"/>
                    <a:pt x="382" y="175"/>
                  </a:cubicBezTo>
                  <a:cubicBezTo>
                    <a:pt x="336" y="204"/>
                    <a:pt x="294" y="238"/>
                    <a:pt x="251" y="271"/>
                  </a:cubicBezTo>
                  <a:cubicBezTo>
                    <a:pt x="253" y="273"/>
                    <a:pt x="254" y="274"/>
                    <a:pt x="255" y="276"/>
                  </a:cubicBezTo>
                  <a:cubicBezTo>
                    <a:pt x="282" y="247"/>
                    <a:pt x="317" y="227"/>
                    <a:pt x="351" y="206"/>
                  </a:cubicBezTo>
                  <a:cubicBezTo>
                    <a:pt x="354" y="204"/>
                    <a:pt x="351" y="200"/>
                    <a:pt x="348" y="201"/>
                  </a:cubicBezTo>
                  <a:cubicBezTo>
                    <a:pt x="314" y="223"/>
                    <a:pt x="279" y="242"/>
                    <a:pt x="251" y="272"/>
                  </a:cubicBezTo>
                  <a:cubicBezTo>
                    <a:pt x="249" y="274"/>
                    <a:pt x="252" y="278"/>
                    <a:pt x="254" y="276"/>
                  </a:cubicBezTo>
                  <a:cubicBezTo>
                    <a:pt x="297" y="243"/>
                    <a:pt x="339" y="209"/>
                    <a:pt x="385" y="180"/>
                  </a:cubicBezTo>
                  <a:cubicBezTo>
                    <a:pt x="389" y="178"/>
                    <a:pt x="386" y="174"/>
                    <a:pt x="382" y="175"/>
                  </a:cubicBezTo>
                  <a:cubicBezTo>
                    <a:pt x="360" y="186"/>
                    <a:pt x="339" y="199"/>
                    <a:pt x="318" y="213"/>
                  </a:cubicBezTo>
                  <a:cubicBezTo>
                    <a:pt x="301" y="224"/>
                    <a:pt x="283" y="240"/>
                    <a:pt x="262" y="244"/>
                  </a:cubicBezTo>
                  <a:cubicBezTo>
                    <a:pt x="263" y="246"/>
                    <a:pt x="264" y="247"/>
                    <a:pt x="265" y="249"/>
                  </a:cubicBezTo>
                  <a:cubicBezTo>
                    <a:pt x="278" y="232"/>
                    <a:pt x="293" y="216"/>
                    <a:pt x="308" y="201"/>
                  </a:cubicBezTo>
                  <a:cubicBezTo>
                    <a:pt x="324" y="186"/>
                    <a:pt x="344" y="169"/>
                    <a:pt x="367" y="167"/>
                  </a:cubicBezTo>
                  <a:cubicBezTo>
                    <a:pt x="367" y="165"/>
                    <a:pt x="366" y="164"/>
                    <a:pt x="365" y="162"/>
                  </a:cubicBezTo>
                  <a:cubicBezTo>
                    <a:pt x="343" y="183"/>
                    <a:pt x="313" y="195"/>
                    <a:pt x="294" y="220"/>
                  </a:cubicBezTo>
                  <a:cubicBezTo>
                    <a:pt x="292" y="222"/>
                    <a:pt x="294" y="226"/>
                    <a:pt x="297" y="224"/>
                  </a:cubicBezTo>
                  <a:cubicBezTo>
                    <a:pt x="324" y="205"/>
                    <a:pt x="350" y="173"/>
                    <a:pt x="384" y="169"/>
                  </a:cubicBezTo>
                  <a:cubicBezTo>
                    <a:pt x="383" y="167"/>
                    <a:pt x="383" y="165"/>
                    <a:pt x="382" y="164"/>
                  </a:cubicBezTo>
                  <a:cubicBezTo>
                    <a:pt x="366" y="184"/>
                    <a:pt x="343" y="196"/>
                    <a:pt x="326" y="215"/>
                  </a:cubicBezTo>
                  <a:cubicBezTo>
                    <a:pt x="324" y="218"/>
                    <a:pt x="327" y="221"/>
                    <a:pt x="330" y="219"/>
                  </a:cubicBezTo>
                  <a:cubicBezTo>
                    <a:pt x="354" y="199"/>
                    <a:pt x="378" y="177"/>
                    <a:pt x="408" y="164"/>
                  </a:cubicBezTo>
                  <a:cubicBezTo>
                    <a:pt x="407" y="162"/>
                    <a:pt x="405" y="161"/>
                    <a:pt x="404" y="159"/>
                  </a:cubicBezTo>
                  <a:cubicBezTo>
                    <a:pt x="381" y="182"/>
                    <a:pt x="349" y="196"/>
                    <a:pt x="329" y="224"/>
                  </a:cubicBezTo>
                  <a:cubicBezTo>
                    <a:pt x="328" y="226"/>
                    <a:pt x="331" y="229"/>
                    <a:pt x="333" y="228"/>
                  </a:cubicBezTo>
                  <a:cubicBezTo>
                    <a:pt x="363" y="207"/>
                    <a:pt x="391" y="179"/>
                    <a:pt x="427" y="169"/>
                  </a:cubicBezTo>
                  <a:cubicBezTo>
                    <a:pt x="427" y="168"/>
                    <a:pt x="426" y="166"/>
                    <a:pt x="425" y="165"/>
                  </a:cubicBezTo>
                  <a:cubicBezTo>
                    <a:pt x="400" y="188"/>
                    <a:pt x="368" y="202"/>
                    <a:pt x="345" y="227"/>
                  </a:cubicBezTo>
                  <a:cubicBezTo>
                    <a:pt x="343" y="229"/>
                    <a:pt x="345" y="233"/>
                    <a:pt x="348" y="231"/>
                  </a:cubicBezTo>
                  <a:cubicBezTo>
                    <a:pt x="375" y="215"/>
                    <a:pt x="398" y="178"/>
                    <a:pt x="431" y="176"/>
                  </a:cubicBezTo>
                  <a:cubicBezTo>
                    <a:pt x="431" y="175"/>
                    <a:pt x="430" y="173"/>
                    <a:pt x="429" y="172"/>
                  </a:cubicBezTo>
                  <a:cubicBezTo>
                    <a:pt x="416" y="192"/>
                    <a:pt x="393" y="201"/>
                    <a:pt x="381" y="222"/>
                  </a:cubicBezTo>
                  <a:cubicBezTo>
                    <a:pt x="379" y="224"/>
                    <a:pt x="381" y="227"/>
                    <a:pt x="384" y="226"/>
                  </a:cubicBezTo>
                  <a:cubicBezTo>
                    <a:pt x="407" y="221"/>
                    <a:pt x="418" y="198"/>
                    <a:pt x="437" y="188"/>
                  </a:cubicBezTo>
                  <a:cubicBezTo>
                    <a:pt x="436" y="186"/>
                    <a:pt x="435" y="185"/>
                    <a:pt x="434" y="183"/>
                  </a:cubicBezTo>
                  <a:cubicBezTo>
                    <a:pt x="413" y="203"/>
                    <a:pt x="388" y="219"/>
                    <a:pt x="372" y="243"/>
                  </a:cubicBezTo>
                  <a:cubicBezTo>
                    <a:pt x="371" y="246"/>
                    <a:pt x="374" y="249"/>
                    <a:pt x="376" y="247"/>
                  </a:cubicBezTo>
                  <a:cubicBezTo>
                    <a:pt x="401" y="232"/>
                    <a:pt x="421" y="206"/>
                    <a:pt x="450" y="199"/>
                  </a:cubicBezTo>
                  <a:cubicBezTo>
                    <a:pt x="449" y="198"/>
                    <a:pt x="448" y="196"/>
                    <a:pt x="447" y="195"/>
                  </a:cubicBezTo>
                  <a:cubicBezTo>
                    <a:pt x="430" y="220"/>
                    <a:pt x="401" y="234"/>
                    <a:pt x="381" y="256"/>
                  </a:cubicBezTo>
                  <a:cubicBezTo>
                    <a:pt x="379" y="258"/>
                    <a:pt x="382" y="262"/>
                    <a:pt x="384" y="260"/>
                  </a:cubicBezTo>
                  <a:cubicBezTo>
                    <a:pt x="406" y="244"/>
                    <a:pt x="425" y="226"/>
                    <a:pt x="448" y="213"/>
                  </a:cubicBezTo>
                  <a:cubicBezTo>
                    <a:pt x="446" y="212"/>
                    <a:pt x="445" y="210"/>
                    <a:pt x="444" y="209"/>
                  </a:cubicBezTo>
                  <a:cubicBezTo>
                    <a:pt x="431" y="230"/>
                    <a:pt x="411" y="244"/>
                    <a:pt x="397" y="264"/>
                  </a:cubicBezTo>
                  <a:cubicBezTo>
                    <a:pt x="395" y="267"/>
                    <a:pt x="399" y="269"/>
                    <a:pt x="402" y="267"/>
                  </a:cubicBezTo>
                  <a:cubicBezTo>
                    <a:pt x="416" y="255"/>
                    <a:pt x="430" y="240"/>
                    <a:pt x="446" y="230"/>
                  </a:cubicBezTo>
                  <a:cubicBezTo>
                    <a:pt x="444" y="229"/>
                    <a:pt x="443" y="227"/>
                    <a:pt x="442" y="226"/>
                  </a:cubicBezTo>
                  <a:cubicBezTo>
                    <a:pt x="433" y="248"/>
                    <a:pt x="410" y="259"/>
                    <a:pt x="395" y="276"/>
                  </a:cubicBezTo>
                  <a:cubicBezTo>
                    <a:pt x="393" y="279"/>
                    <a:pt x="396" y="283"/>
                    <a:pt x="398" y="281"/>
                  </a:cubicBezTo>
                  <a:cubicBezTo>
                    <a:pt x="416" y="269"/>
                    <a:pt x="430" y="246"/>
                    <a:pt x="452" y="241"/>
                  </a:cubicBezTo>
                  <a:cubicBezTo>
                    <a:pt x="450" y="240"/>
                    <a:pt x="449" y="239"/>
                    <a:pt x="448" y="238"/>
                  </a:cubicBezTo>
                  <a:cubicBezTo>
                    <a:pt x="442" y="262"/>
                    <a:pt x="415" y="274"/>
                    <a:pt x="407" y="298"/>
                  </a:cubicBezTo>
                  <a:cubicBezTo>
                    <a:pt x="407" y="300"/>
                    <a:pt x="408" y="302"/>
                    <a:pt x="410" y="302"/>
                  </a:cubicBezTo>
                  <a:cubicBezTo>
                    <a:pt x="427" y="302"/>
                    <a:pt x="442" y="288"/>
                    <a:pt x="452" y="276"/>
                  </a:cubicBezTo>
                  <a:cubicBezTo>
                    <a:pt x="454" y="273"/>
                    <a:pt x="451" y="269"/>
                    <a:pt x="448" y="271"/>
                  </a:cubicBezTo>
                  <a:cubicBezTo>
                    <a:pt x="429" y="282"/>
                    <a:pt x="410" y="295"/>
                    <a:pt x="396" y="313"/>
                  </a:cubicBezTo>
                  <a:cubicBezTo>
                    <a:pt x="394" y="315"/>
                    <a:pt x="396" y="318"/>
                    <a:pt x="399" y="317"/>
                  </a:cubicBezTo>
                  <a:cubicBezTo>
                    <a:pt x="415" y="309"/>
                    <a:pt x="428" y="297"/>
                    <a:pt x="444" y="289"/>
                  </a:cubicBezTo>
                  <a:cubicBezTo>
                    <a:pt x="443" y="287"/>
                    <a:pt x="442" y="286"/>
                    <a:pt x="441" y="284"/>
                  </a:cubicBezTo>
                  <a:cubicBezTo>
                    <a:pt x="428" y="294"/>
                    <a:pt x="416" y="305"/>
                    <a:pt x="404" y="316"/>
                  </a:cubicBezTo>
                  <a:cubicBezTo>
                    <a:pt x="406" y="317"/>
                    <a:pt x="407" y="319"/>
                    <a:pt x="409" y="320"/>
                  </a:cubicBezTo>
                  <a:cubicBezTo>
                    <a:pt x="419" y="298"/>
                    <a:pt x="436" y="269"/>
                    <a:pt x="460" y="262"/>
                  </a:cubicBezTo>
                  <a:cubicBezTo>
                    <a:pt x="459" y="260"/>
                    <a:pt x="458" y="258"/>
                    <a:pt x="457" y="257"/>
                  </a:cubicBezTo>
                  <a:cubicBezTo>
                    <a:pt x="433" y="286"/>
                    <a:pt x="398" y="303"/>
                    <a:pt x="372" y="329"/>
                  </a:cubicBezTo>
                  <a:cubicBezTo>
                    <a:pt x="373" y="331"/>
                    <a:pt x="374" y="332"/>
                    <a:pt x="376" y="333"/>
                  </a:cubicBezTo>
                  <a:cubicBezTo>
                    <a:pt x="397" y="311"/>
                    <a:pt x="423" y="294"/>
                    <a:pt x="448" y="276"/>
                  </a:cubicBezTo>
                  <a:cubicBezTo>
                    <a:pt x="447" y="274"/>
                    <a:pt x="446" y="273"/>
                    <a:pt x="445" y="271"/>
                  </a:cubicBezTo>
                  <a:cubicBezTo>
                    <a:pt x="417" y="292"/>
                    <a:pt x="393" y="317"/>
                    <a:pt x="369" y="341"/>
                  </a:cubicBezTo>
                  <a:cubicBezTo>
                    <a:pt x="367" y="344"/>
                    <a:pt x="370" y="348"/>
                    <a:pt x="372" y="346"/>
                  </a:cubicBezTo>
                  <a:cubicBezTo>
                    <a:pt x="393" y="330"/>
                    <a:pt x="410" y="308"/>
                    <a:pt x="435" y="299"/>
                  </a:cubicBezTo>
                  <a:cubicBezTo>
                    <a:pt x="434" y="297"/>
                    <a:pt x="433" y="296"/>
                    <a:pt x="432" y="294"/>
                  </a:cubicBezTo>
                  <a:cubicBezTo>
                    <a:pt x="408" y="313"/>
                    <a:pt x="389" y="336"/>
                    <a:pt x="368" y="358"/>
                  </a:cubicBezTo>
                  <a:cubicBezTo>
                    <a:pt x="369" y="359"/>
                    <a:pt x="371" y="361"/>
                    <a:pt x="372" y="362"/>
                  </a:cubicBezTo>
                  <a:cubicBezTo>
                    <a:pt x="388" y="343"/>
                    <a:pt x="407" y="328"/>
                    <a:pt x="428" y="314"/>
                  </a:cubicBezTo>
                  <a:cubicBezTo>
                    <a:pt x="431" y="312"/>
                    <a:pt x="428" y="307"/>
                    <a:pt x="425" y="309"/>
                  </a:cubicBezTo>
                  <a:cubicBezTo>
                    <a:pt x="402" y="324"/>
                    <a:pt x="375" y="337"/>
                    <a:pt x="359" y="361"/>
                  </a:cubicBezTo>
                  <a:cubicBezTo>
                    <a:pt x="358" y="363"/>
                    <a:pt x="361" y="366"/>
                    <a:pt x="363" y="364"/>
                  </a:cubicBezTo>
                  <a:cubicBezTo>
                    <a:pt x="386" y="350"/>
                    <a:pt x="404" y="327"/>
                    <a:pt x="432" y="321"/>
                  </a:cubicBezTo>
                  <a:cubicBezTo>
                    <a:pt x="431" y="319"/>
                    <a:pt x="430" y="318"/>
                    <a:pt x="429" y="316"/>
                  </a:cubicBezTo>
                  <a:cubicBezTo>
                    <a:pt x="417" y="331"/>
                    <a:pt x="402" y="342"/>
                    <a:pt x="388" y="353"/>
                  </a:cubicBezTo>
                  <a:cubicBezTo>
                    <a:pt x="390" y="355"/>
                    <a:pt x="391" y="356"/>
                    <a:pt x="392" y="357"/>
                  </a:cubicBezTo>
                  <a:cubicBezTo>
                    <a:pt x="407" y="345"/>
                    <a:pt x="423" y="335"/>
                    <a:pt x="437" y="321"/>
                  </a:cubicBezTo>
                  <a:cubicBezTo>
                    <a:pt x="440" y="319"/>
                    <a:pt x="436" y="316"/>
                    <a:pt x="434" y="317"/>
                  </a:cubicBezTo>
                  <a:cubicBezTo>
                    <a:pt x="416" y="324"/>
                    <a:pt x="404" y="340"/>
                    <a:pt x="386" y="346"/>
                  </a:cubicBezTo>
                  <a:cubicBezTo>
                    <a:pt x="387" y="348"/>
                    <a:pt x="388" y="349"/>
                    <a:pt x="389" y="350"/>
                  </a:cubicBezTo>
                  <a:cubicBezTo>
                    <a:pt x="399" y="330"/>
                    <a:pt x="416" y="317"/>
                    <a:pt x="432" y="302"/>
                  </a:cubicBezTo>
                  <a:cubicBezTo>
                    <a:pt x="435" y="300"/>
                    <a:pt x="432" y="295"/>
                    <a:pt x="429" y="297"/>
                  </a:cubicBezTo>
                  <a:cubicBezTo>
                    <a:pt x="410" y="310"/>
                    <a:pt x="389" y="325"/>
                    <a:pt x="380" y="346"/>
                  </a:cubicBezTo>
                  <a:cubicBezTo>
                    <a:pt x="380" y="348"/>
                    <a:pt x="381" y="350"/>
                    <a:pt x="382" y="350"/>
                  </a:cubicBezTo>
                  <a:cubicBezTo>
                    <a:pt x="392" y="352"/>
                    <a:pt x="402" y="350"/>
                    <a:pt x="412" y="354"/>
                  </a:cubicBezTo>
                  <a:cubicBezTo>
                    <a:pt x="412" y="352"/>
                    <a:pt x="411" y="350"/>
                    <a:pt x="411" y="349"/>
                  </a:cubicBezTo>
                  <a:cubicBezTo>
                    <a:pt x="403" y="355"/>
                    <a:pt x="393" y="354"/>
                    <a:pt x="384" y="354"/>
                  </a:cubicBezTo>
                  <a:cubicBezTo>
                    <a:pt x="384" y="356"/>
                    <a:pt x="384" y="358"/>
                    <a:pt x="385" y="360"/>
                  </a:cubicBezTo>
                  <a:cubicBezTo>
                    <a:pt x="396" y="356"/>
                    <a:pt x="408" y="357"/>
                    <a:pt x="420" y="356"/>
                  </a:cubicBezTo>
                  <a:cubicBezTo>
                    <a:pt x="424" y="355"/>
                    <a:pt x="424" y="350"/>
                    <a:pt x="420" y="350"/>
                  </a:cubicBezTo>
                  <a:cubicBezTo>
                    <a:pt x="404" y="350"/>
                    <a:pt x="388" y="356"/>
                    <a:pt x="373" y="352"/>
                  </a:cubicBezTo>
                  <a:cubicBezTo>
                    <a:pt x="373" y="354"/>
                    <a:pt x="373" y="355"/>
                    <a:pt x="373" y="357"/>
                  </a:cubicBezTo>
                  <a:cubicBezTo>
                    <a:pt x="381" y="353"/>
                    <a:pt x="388" y="349"/>
                    <a:pt x="397" y="350"/>
                  </a:cubicBezTo>
                  <a:cubicBezTo>
                    <a:pt x="396" y="348"/>
                    <a:pt x="395" y="347"/>
                    <a:pt x="394" y="346"/>
                  </a:cubicBezTo>
                  <a:cubicBezTo>
                    <a:pt x="394" y="346"/>
                    <a:pt x="393" y="347"/>
                    <a:pt x="393" y="348"/>
                  </a:cubicBezTo>
                  <a:cubicBezTo>
                    <a:pt x="391" y="351"/>
                    <a:pt x="395" y="354"/>
                    <a:pt x="397" y="352"/>
                  </a:cubicBezTo>
                  <a:cubicBezTo>
                    <a:pt x="400" y="349"/>
                    <a:pt x="403" y="347"/>
                    <a:pt x="406" y="345"/>
                  </a:cubicBezTo>
                  <a:cubicBezTo>
                    <a:pt x="405" y="343"/>
                    <a:pt x="404" y="342"/>
                    <a:pt x="402" y="340"/>
                  </a:cubicBezTo>
                  <a:cubicBezTo>
                    <a:pt x="397" y="345"/>
                    <a:pt x="394" y="349"/>
                    <a:pt x="391" y="355"/>
                  </a:cubicBezTo>
                  <a:cubicBezTo>
                    <a:pt x="390" y="357"/>
                    <a:pt x="394" y="359"/>
                    <a:pt x="396" y="358"/>
                  </a:cubicBezTo>
                  <a:cubicBezTo>
                    <a:pt x="407" y="350"/>
                    <a:pt x="419" y="357"/>
                    <a:pt x="431" y="358"/>
                  </a:cubicBezTo>
                  <a:cubicBezTo>
                    <a:pt x="443" y="359"/>
                    <a:pt x="453" y="355"/>
                    <a:pt x="464" y="352"/>
                  </a:cubicBezTo>
                  <a:cubicBezTo>
                    <a:pt x="463" y="350"/>
                    <a:pt x="463" y="348"/>
                    <a:pt x="462" y="346"/>
                  </a:cubicBezTo>
                  <a:cubicBezTo>
                    <a:pt x="449" y="352"/>
                    <a:pt x="435" y="355"/>
                    <a:pt x="421" y="358"/>
                  </a:cubicBezTo>
                  <a:cubicBezTo>
                    <a:pt x="422" y="360"/>
                    <a:pt x="423" y="361"/>
                    <a:pt x="424" y="363"/>
                  </a:cubicBezTo>
                  <a:cubicBezTo>
                    <a:pt x="431" y="356"/>
                    <a:pt x="439" y="352"/>
                    <a:pt x="449" y="351"/>
                  </a:cubicBezTo>
                  <a:cubicBezTo>
                    <a:pt x="448" y="349"/>
                    <a:pt x="447" y="347"/>
                    <a:pt x="447" y="346"/>
                  </a:cubicBezTo>
                  <a:cubicBezTo>
                    <a:pt x="440" y="349"/>
                    <a:pt x="434" y="352"/>
                    <a:pt x="427" y="355"/>
                  </a:cubicBezTo>
                  <a:cubicBezTo>
                    <a:pt x="428" y="356"/>
                    <a:pt x="429" y="357"/>
                    <a:pt x="430" y="359"/>
                  </a:cubicBezTo>
                  <a:cubicBezTo>
                    <a:pt x="437" y="345"/>
                    <a:pt x="444" y="332"/>
                    <a:pt x="449" y="317"/>
                  </a:cubicBezTo>
                  <a:cubicBezTo>
                    <a:pt x="450" y="315"/>
                    <a:pt x="447" y="313"/>
                    <a:pt x="445" y="314"/>
                  </a:cubicBezTo>
                  <a:cubicBezTo>
                    <a:pt x="427" y="319"/>
                    <a:pt x="410" y="337"/>
                    <a:pt x="401" y="353"/>
                  </a:cubicBezTo>
                  <a:cubicBezTo>
                    <a:pt x="400" y="356"/>
                    <a:pt x="402" y="358"/>
                    <a:pt x="405" y="357"/>
                  </a:cubicBezTo>
                  <a:cubicBezTo>
                    <a:pt x="418" y="349"/>
                    <a:pt x="431" y="340"/>
                    <a:pt x="443" y="330"/>
                  </a:cubicBezTo>
                  <a:cubicBezTo>
                    <a:pt x="441" y="328"/>
                    <a:pt x="440" y="327"/>
                    <a:pt x="439" y="326"/>
                  </a:cubicBezTo>
                  <a:cubicBezTo>
                    <a:pt x="431" y="334"/>
                    <a:pt x="424" y="342"/>
                    <a:pt x="416" y="351"/>
                  </a:cubicBezTo>
                  <a:cubicBezTo>
                    <a:pt x="418" y="352"/>
                    <a:pt x="419" y="353"/>
                    <a:pt x="420" y="355"/>
                  </a:cubicBezTo>
                  <a:cubicBezTo>
                    <a:pt x="426" y="348"/>
                    <a:pt x="433" y="342"/>
                    <a:pt x="440" y="336"/>
                  </a:cubicBezTo>
                  <a:cubicBezTo>
                    <a:pt x="439" y="335"/>
                    <a:pt x="437" y="333"/>
                    <a:pt x="436" y="332"/>
                  </a:cubicBezTo>
                  <a:cubicBezTo>
                    <a:pt x="430" y="339"/>
                    <a:pt x="423" y="346"/>
                    <a:pt x="417" y="353"/>
                  </a:cubicBezTo>
                  <a:cubicBezTo>
                    <a:pt x="415" y="356"/>
                    <a:pt x="418" y="360"/>
                    <a:pt x="421" y="357"/>
                  </a:cubicBezTo>
                  <a:cubicBezTo>
                    <a:pt x="430" y="351"/>
                    <a:pt x="438" y="345"/>
                    <a:pt x="447" y="339"/>
                  </a:cubicBezTo>
                  <a:cubicBezTo>
                    <a:pt x="445" y="338"/>
                    <a:pt x="444" y="337"/>
                    <a:pt x="443" y="335"/>
                  </a:cubicBezTo>
                  <a:cubicBezTo>
                    <a:pt x="440" y="341"/>
                    <a:pt x="437" y="346"/>
                    <a:pt x="435" y="352"/>
                  </a:cubicBezTo>
                  <a:cubicBezTo>
                    <a:pt x="434" y="354"/>
                    <a:pt x="437" y="356"/>
                    <a:pt x="439" y="355"/>
                  </a:cubicBezTo>
                  <a:cubicBezTo>
                    <a:pt x="448" y="350"/>
                    <a:pt x="468" y="341"/>
                    <a:pt x="467" y="358"/>
                  </a:cubicBezTo>
                  <a:cubicBezTo>
                    <a:pt x="466" y="361"/>
                    <a:pt x="472" y="362"/>
                    <a:pt x="472" y="359"/>
                  </a:cubicBezTo>
                  <a:cubicBezTo>
                    <a:pt x="472" y="357"/>
                    <a:pt x="473" y="355"/>
                    <a:pt x="473" y="353"/>
                  </a:cubicBezTo>
                  <a:cubicBezTo>
                    <a:pt x="474" y="351"/>
                    <a:pt x="471" y="348"/>
                    <a:pt x="468" y="351"/>
                  </a:cubicBezTo>
                  <a:cubicBezTo>
                    <a:pt x="467" y="352"/>
                    <a:pt x="466" y="353"/>
                    <a:pt x="465" y="354"/>
                  </a:cubicBezTo>
                  <a:cubicBezTo>
                    <a:pt x="466" y="356"/>
                    <a:pt x="467" y="357"/>
                    <a:pt x="469" y="358"/>
                  </a:cubicBezTo>
                  <a:cubicBezTo>
                    <a:pt x="471" y="356"/>
                    <a:pt x="472" y="354"/>
                    <a:pt x="474" y="350"/>
                  </a:cubicBezTo>
                  <a:cubicBezTo>
                    <a:pt x="475" y="348"/>
                    <a:pt x="473" y="345"/>
                    <a:pt x="470" y="346"/>
                  </a:cubicBezTo>
                  <a:cubicBezTo>
                    <a:pt x="468" y="348"/>
                    <a:pt x="466" y="349"/>
                    <a:pt x="464" y="350"/>
                  </a:cubicBezTo>
                  <a:cubicBezTo>
                    <a:pt x="466" y="351"/>
                    <a:pt x="467" y="352"/>
                    <a:pt x="468" y="353"/>
                  </a:cubicBezTo>
                  <a:cubicBezTo>
                    <a:pt x="470" y="350"/>
                    <a:pt x="470" y="346"/>
                    <a:pt x="472" y="343"/>
                  </a:cubicBezTo>
                  <a:cubicBezTo>
                    <a:pt x="473" y="341"/>
                    <a:pt x="471" y="337"/>
                    <a:pt x="468" y="339"/>
                  </a:cubicBezTo>
                  <a:cubicBezTo>
                    <a:pt x="463" y="343"/>
                    <a:pt x="458" y="347"/>
                    <a:pt x="454" y="353"/>
                  </a:cubicBezTo>
                  <a:cubicBezTo>
                    <a:pt x="451" y="355"/>
                    <a:pt x="455" y="359"/>
                    <a:pt x="458" y="357"/>
                  </a:cubicBezTo>
                  <a:cubicBezTo>
                    <a:pt x="464" y="350"/>
                    <a:pt x="470" y="342"/>
                    <a:pt x="476" y="335"/>
                  </a:cubicBezTo>
                  <a:cubicBezTo>
                    <a:pt x="478" y="332"/>
                    <a:pt x="475" y="328"/>
                    <a:pt x="472" y="331"/>
                  </a:cubicBezTo>
                  <a:cubicBezTo>
                    <a:pt x="467" y="337"/>
                    <a:pt x="462" y="342"/>
                    <a:pt x="455" y="346"/>
                  </a:cubicBezTo>
                  <a:cubicBezTo>
                    <a:pt x="456" y="348"/>
                    <a:pt x="458" y="349"/>
                    <a:pt x="459" y="350"/>
                  </a:cubicBezTo>
                  <a:cubicBezTo>
                    <a:pt x="463" y="343"/>
                    <a:pt x="467" y="335"/>
                    <a:pt x="472" y="328"/>
                  </a:cubicBezTo>
                  <a:cubicBezTo>
                    <a:pt x="474" y="325"/>
                    <a:pt x="470" y="323"/>
                    <a:pt x="467" y="325"/>
                  </a:cubicBezTo>
                  <a:cubicBezTo>
                    <a:pt x="458" y="333"/>
                    <a:pt x="450" y="341"/>
                    <a:pt x="442" y="351"/>
                  </a:cubicBezTo>
                  <a:cubicBezTo>
                    <a:pt x="444" y="352"/>
                    <a:pt x="445" y="353"/>
                    <a:pt x="447" y="354"/>
                  </a:cubicBezTo>
                  <a:cubicBezTo>
                    <a:pt x="455" y="343"/>
                    <a:pt x="463" y="332"/>
                    <a:pt x="472" y="321"/>
                  </a:cubicBezTo>
                  <a:cubicBezTo>
                    <a:pt x="474" y="318"/>
                    <a:pt x="470" y="315"/>
                    <a:pt x="468" y="317"/>
                  </a:cubicBezTo>
                  <a:cubicBezTo>
                    <a:pt x="455" y="325"/>
                    <a:pt x="445" y="335"/>
                    <a:pt x="435" y="346"/>
                  </a:cubicBezTo>
                  <a:cubicBezTo>
                    <a:pt x="436" y="347"/>
                    <a:pt x="438" y="348"/>
                    <a:pt x="439" y="349"/>
                  </a:cubicBezTo>
                  <a:cubicBezTo>
                    <a:pt x="449" y="333"/>
                    <a:pt x="461" y="319"/>
                    <a:pt x="475" y="305"/>
                  </a:cubicBezTo>
                  <a:cubicBezTo>
                    <a:pt x="478" y="303"/>
                    <a:pt x="474" y="299"/>
                    <a:pt x="471" y="301"/>
                  </a:cubicBezTo>
                  <a:cubicBezTo>
                    <a:pt x="459" y="311"/>
                    <a:pt x="449" y="324"/>
                    <a:pt x="435" y="332"/>
                  </a:cubicBezTo>
                  <a:cubicBezTo>
                    <a:pt x="437" y="333"/>
                    <a:pt x="438" y="334"/>
                    <a:pt x="440" y="335"/>
                  </a:cubicBezTo>
                  <a:cubicBezTo>
                    <a:pt x="446" y="317"/>
                    <a:pt x="464" y="307"/>
                    <a:pt x="475" y="292"/>
                  </a:cubicBezTo>
                  <a:cubicBezTo>
                    <a:pt x="476" y="290"/>
                    <a:pt x="474" y="287"/>
                    <a:pt x="471" y="288"/>
                  </a:cubicBezTo>
                  <a:cubicBezTo>
                    <a:pt x="453" y="294"/>
                    <a:pt x="442" y="310"/>
                    <a:pt x="428" y="324"/>
                  </a:cubicBezTo>
                  <a:cubicBezTo>
                    <a:pt x="430" y="325"/>
                    <a:pt x="431" y="326"/>
                    <a:pt x="433" y="327"/>
                  </a:cubicBezTo>
                  <a:cubicBezTo>
                    <a:pt x="445" y="310"/>
                    <a:pt x="461" y="296"/>
                    <a:pt x="473" y="280"/>
                  </a:cubicBezTo>
                  <a:cubicBezTo>
                    <a:pt x="475" y="277"/>
                    <a:pt x="471" y="274"/>
                    <a:pt x="469" y="276"/>
                  </a:cubicBezTo>
                  <a:cubicBezTo>
                    <a:pt x="450" y="288"/>
                    <a:pt x="438" y="308"/>
                    <a:pt x="418" y="319"/>
                  </a:cubicBezTo>
                  <a:cubicBezTo>
                    <a:pt x="419" y="320"/>
                    <a:pt x="420" y="321"/>
                    <a:pt x="422" y="322"/>
                  </a:cubicBezTo>
                  <a:cubicBezTo>
                    <a:pt x="435" y="305"/>
                    <a:pt x="455" y="293"/>
                    <a:pt x="468" y="275"/>
                  </a:cubicBezTo>
                  <a:cubicBezTo>
                    <a:pt x="470" y="273"/>
                    <a:pt x="467" y="270"/>
                    <a:pt x="464" y="271"/>
                  </a:cubicBezTo>
                  <a:cubicBezTo>
                    <a:pt x="451" y="280"/>
                    <a:pt x="441" y="291"/>
                    <a:pt x="433" y="304"/>
                  </a:cubicBezTo>
                  <a:cubicBezTo>
                    <a:pt x="434" y="305"/>
                    <a:pt x="436" y="306"/>
                    <a:pt x="438" y="307"/>
                  </a:cubicBezTo>
                  <a:cubicBezTo>
                    <a:pt x="442" y="295"/>
                    <a:pt x="452" y="287"/>
                    <a:pt x="459" y="278"/>
                  </a:cubicBezTo>
                  <a:cubicBezTo>
                    <a:pt x="461" y="275"/>
                    <a:pt x="459" y="271"/>
                    <a:pt x="456" y="273"/>
                  </a:cubicBezTo>
                  <a:cubicBezTo>
                    <a:pt x="447" y="278"/>
                    <a:pt x="441" y="284"/>
                    <a:pt x="436" y="293"/>
                  </a:cubicBezTo>
                  <a:cubicBezTo>
                    <a:pt x="435" y="296"/>
                    <a:pt x="439" y="299"/>
                    <a:pt x="441" y="296"/>
                  </a:cubicBezTo>
                  <a:cubicBezTo>
                    <a:pt x="450" y="282"/>
                    <a:pt x="465" y="274"/>
                    <a:pt x="472" y="259"/>
                  </a:cubicBezTo>
                  <a:cubicBezTo>
                    <a:pt x="473" y="257"/>
                    <a:pt x="471" y="254"/>
                    <a:pt x="468" y="255"/>
                  </a:cubicBezTo>
                  <a:cubicBezTo>
                    <a:pt x="459" y="260"/>
                    <a:pt x="452" y="266"/>
                    <a:pt x="446" y="273"/>
                  </a:cubicBezTo>
                  <a:cubicBezTo>
                    <a:pt x="444" y="276"/>
                    <a:pt x="448" y="280"/>
                    <a:pt x="450" y="278"/>
                  </a:cubicBezTo>
                  <a:cubicBezTo>
                    <a:pt x="460" y="265"/>
                    <a:pt x="471" y="255"/>
                    <a:pt x="482" y="244"/>
                  </a:cubicBezTo>
                  <a:cubicBezTo>
                    <a:pt x="484" y="242"/>
                    <a:pt x="481" y="238"/>
                    <a:pt x="478" y="240"/>
                  </a:cubicBezTo>
                  <a:cubicBezTo>
                    <a:pt x="464" y="248"/>
                    <a:pt x="453" y="261"/>
                    <a:pt x="438" y="270"/>
                  </a:cubicBezTo>
                  <a:cubicBezTo>
                    <a:pt x="439" y="272"/>
                    <a:pt x="441" y="273"/>
                    <a:pt x="442" y="275"/>
                  </a:cubicBezTo>
                  <a:cubicBezTo>
                    <a:pt x="451" y="263"/>
                    <a:pt x="465" y="254"/>
                    <a:pt x="474" y="242"/>
                  </a:cubicBezTo>
                  <a:cubicBezTo>
                    <a:pt x="476" y="240"/>
                    <a:pt x="474" y="236"/>
                    <a:pt x="471" y="237"/>
                  </a:cubicBezTo>
                  <a:cubicBezTo>
                    <a:pt x="460" y="241"/>
                    <a:pt x="452" y="250"/>
                    <a:pt x="443" y="259"/>
                  </a:cubicBezTo>
                  <a:cubicBezTo>
                    <a:pt x="445" y="260"/>
                    <a:pt x="446" y="261"/>
                    <a:pt x="448" y="262"/>
                  </a:cubicBezTo>
                  <a:cubicBezTo>
                    <a:pt x="456" y="248"/>
                    <a:pt x="468" y="236"/>
                    <a:pt x="481" y="225"/>
                  </a:cubicBezTo>
                  <a:cubicBezTo>
                    <a:pt x="479" y="224"/>
                    <a:pt x="478" y="223"/>
                    <a:pt x="477" y="221"/>
                  </a:cubicBezTo>
                  <a:cubicBezTo>
                    <a:pt x="467" y="231"/>
                    <a:pt x="458" y="241"/>
                    <a:pt x="449" y="250"/>
                  </a:cubicBezTo>
                  <a:cubicBezTo>
                    <a:pt x="450" y="251"/>
                    <a:pt x="452" y="253"/>
                    <a:pt x="453" y="254"/>
                  </a:cubicBezTo>
                  <a:cubicBezTo>
                    <a:pt x="461" y="243"/>
                    <a:pt x="471" y="235"/>
                    <a:pt x="479" y="225"/>
                  </a:cubicBezTo>
                  <a:cubicBezTo>
                    <a:pt x="481" y="223"/>
                    <a:pt x="478" y="220"/>
                    <a:pt x="476" y="221"/>
                  </a:cubicBezTo>
                  <a:cubicBezTo>
                    <a:pt x="465" y="224"/>
                    <a:pt x="456" y="231"/>
                    <a:pt x="447" y="236"/>
                  </a:cubicBezTo>
                  <a:cubicBezTo>
                    <a:pt x="448" y="237"/>
                    <a:pt x="449" y="239"/>
                    <a:pt x="450" y="240"/>
                  </a:cubicBezTo>
                  <a:cubicBezTo>
                    <a:pt x="462" y="229"/>
                    <a:pt x="471" y="216"/>
                    <a:pt x="484" y="207"/>
                  </a:cubicBezTo>
                  <a:cubicBezTo>
                    <a:pt x="487" y="205"/>
                    <a:pt x="484" y="200"/>
                    <a:pt x="481" y="202"/>
                  </a:cubicBezTo>
                  <a:cubicBezTo>
                    <a:pt x="465" y="213"/>
                    <a:pt x="451" y="228"/>
                    <a:pt x="435" y="238"/>
                  </a:cubicBezTo>
                  <a:cubicBezTo>
                    <a:pt x="436" y="239"/>
                    <a:pt x="437" y="241"/>
                    <a:pt x="438" y="242"/>
                  </a:cubicBezTo>
                  <a:cubicBezTo>
                    <a:pt x="450" y="227"/>
                    <a:pt x="466" y="215"/>
                    <a:pt x="477" y="199"/>
                  </a:cubicBezTo>
                  <a:cubicBezTo>
                    <a:pt x="478" y="196"/>
                    <a:pt x="475" y="193"/>
                    <a:pt x="473" y="195"/>
                  </a:cubicBezTo>
                  <a:cubicBezTo>
                    <a:pt x="458" y="205"/>
                    <a:pt x="444" y="216"/>
                    <a:pt x="431" y="227"/>
                  </a:cubicBezTo>
                  <a:cubicBezTo>
                    <a:pt x="433" y="228"/>
                    <a:pt x="434" y="229"/>
                    <a:pt x="436" y="230"/>
                  </a:cubicBezTo>
                  <a:cubicBezTo>
                    <a:pt x="447" y="211"/>
                    <a:pt x="466" y="200"/>
                    <a:pt x="481" y="185"/>
                  </a:cubicBezTo>
                  <a:cubicBezTo>
                    <a:pt x="483" y="183"/>
                    <a:pt x="481" y="179"/>
                    <a:pt x="478" y="180"/>
                  </a:cubicBezTo>
                  <a:cubicBezTo>
                    <a:pt x="453" y="189"/>
                    <a:pt x="440" y="213"/>
                    <a:pt x="417" y="225"/>
                  </a:cubicBezTo>
                  <a:cubicBezTo>
                    <a:pt x="418" y="226"/>
                    <a:pt x="419" y="227"/>
                    <a:pt x="421" y="229"/>
                  </a:cubicBezTo>
                  <a:cubicBezTo>
                    <a:pt x="432" y="206"/>
                    <a:pt x="459" y="196"/>
                    <a:pt x="474" y="176"/>
                  </a:cubicBezTo>
                  <a:cubicBezTo>
                    <a:pt x="476" y="174"/>
                    <a:pt x="474" y="170"/>
                    <a:pt x="471" y="172"/>
                  </a:cubicBezTo>
                  <a:cubicBezTo>
                    <a:pt x="456" y="182"/>
                    <a:pt x="443" y="196"/>
                    <a:pt x="427" y="205"/>
                  </a:cubicBezTo>
                  <a:cubicBezTo>
                    <a:pt x="428" y="206"/>
                    <a:pt x="430" y="208"/>
                    <a:pt x="431" y="209"/>
                  </a:cubicBezTo>
                  <a:cubicBezTo>
                    <a:pt x="442" y="190"/>
                    <a:pt x="464" y="182"/>
                    <a:pt x="477" y="164"/>
                  </a:cubicBezTo>
                  <a:cubicBezTo>
                    <a:pt x="478" y="162"/>
                    <a:pt x="475" y="159"/>
                    <a:pt x="473" y="161"/>
                  </a:cubicBezTo>
                  <a:cubicBezTo>
                    <a:pt x="457" y="172"/>
                    <a:pt x="443" y="187"/>
                    <a:pt x="426" y="197"/>
                  </a:cubicBezTo>
                  <a:cubicBezTo>
                    <a:pt x="427" y="198"/>
                    <a:pt x="429" y="199"/>
                    <a:pt x="430" y="201"/>
                  </a:cubicBezTo>
                  <a:cubicBezTo>
                    <a:pt x="444" y="180"/>
                    <a:pt x="466" y="168"/>
                    <a:pt x="481" y="149"/>
                  </a:cubicBezTo>
                  <a:cubicBezTo>
                    <a:pt x="483" y="147"/>
                    <a:pt x="480" y="143"/>
                    <a:pt x="477" y="145"/>
                  </a:cubicBezTo>
                  <a:cubicBezTo>
                    <a:pt x="453" y="157"/>
                    <a:pt x="434" y="176"/>
                    <a:pt x="413" y="192"/>
                  </a:cubicBezTo>
                  <a:cubicBezTo>
                    <a:pt x="414" y="194"/>
                    <a:pt x="415" y="195"/>
                    <a:pt x="417" y="197"/>
                  </a:cubicBezTo>
                  <a:cubicBezTo>
                    <a:pt x="437" y="174"/>
                    <a:pt x="457" y="151"/>
                    <a:pt x="483" y="135"/>
                  </a:cubicBezTo>
                  <a:cubicBezTo>
                    <a:pt x="486" y="133"/>
                    <a:pt x="483" y="128"/>
                    <a:pt x="480" y="130"/>
                  </a:cubicBezTo>
                  <a:cubicBezTo>
                    <a:pt x="453" y="143"/>
                    <a:pt x="432" y="165"/>
                    <a:pt x="408" y="182"/>
                  </a:cubicBezTo>
                  <a:cubicBezTo>
                    <a:pt x="409" y="183"/>
                    <a:pt x="410" y="185"/>
                    <a:pt x="411" y="186"/>
                  </a:cubicBezTo>
                  <a:cubicBezTo>
                    <a:pt x="431" y="161"/>
                    <a:pt x="457" y="140"/>
                    <a:pt x="482" y="119"/>
                  </a:cubicBezTo>
                  <a:cubicBezTo>
                    <a:pt x="484" y="117"/>
                    <a:pt x="481" y="114"/>
                    <a:pt x="478" y="115"/>
                  </a:cubicBezTo>
                  <a:cubicBezTo>
                    <a:pt x="447" y="129"/>
                    <a:pt x="423" y="153"/>
                    <a:pt x="399" y="176"/>
                  </a:cubicBezTo>
                  <a:cubicBezTo>
                    <a:pt x="400" y="177"/>
                    <a:pt x="401" y="179"/>
                    <a:pt x="403" y="180"/>
                  </a:cubicBezTo>
                  <a:cubicBezTo>
                    <a:pt x="422" y="156"/>
                    <a:pt x="451" y="143"/>
                    <a:pt x="471" y="120"/>
                  </a:cubicBezTo>
                  <a:cubicBezTo>
                    <a:pt x="473" y="118"/>
                    <a:pt x="472" y="115"/>
                    <a:pt x="469" y="116"/>
                  </a:cubicBezTo>
                  <a:cubicBezTo>
                    <a:pt x="432" y="128"/>
                    <a:pt x="411" y="162"/>
                    <a:pt x="378" y="179"/>
                  </a:cubicBezTo>
                  <a:cubicBezTo>
                    <a:pt x="379" y="180"/>
                    <a:pt x="380" y="182"/>
                    <a:pt x="382" y="183"/>
                  </a:cubicBezTo>
                  <a:cubicBezTo>
                    <a:pt x="396" y="160"/>
                    <a:pt x="420" y="145"/>
                    <a:pt x="441" y="129"/>
                  </a:cubicBezTo>
                  <a:cubicBezTo>
                    <a:pt x="444" y="127"/>
                    <a:pt x="441" y="122"/>
                    <a:pt x="438" y="124"/>
                  </a:cubicBezTo>
                  <a:cubicBezTo>
                    <a:pt x="418" y="137"/>
                    <a:pt x="402" y="154"/>
                    <a:pt x="385" y="170"/>
                  </a:cubicBezTo>
                  <a:cubicBezTo>
                    <a:pt x="386" y="172"/>
                    <a:pt x="387" y="173"/>
                    <a:pt x="389" y="174"/>
                  </a:cubicBezTo>
                  <a:cubicBezTo>
                    <a:pt x="411" y="146"/>
                    <a:pt x="437" y="117"/>
                    <a:pt x="470" y="102"/>
                  </a:cubicBezTo>
                  <a:cubicBezTo>
                    <a:pt x="469" y="101"/>
                    <a:pt x="468" y="99"/>
                    <a:pt x="467" y="98"/>
                  </a:cubicBezTo>
                  <a:cubicBezTo>
                    <a:pt x="458" y="108"/>
                    <a:pt x="447" y="116"/>
                    <a:pt x="440" y="127"/>
                  </a:cubicBezTo>
                  <a:cubicBezTo>
                    <a:pt x="442" y="128"/>
                    <a:pt x="443" y="129"/>
                    <a:pt x="445" y="130"/>
                  </a:cubicBezTo>
                  <a:cubicBezTo>
                    <a:pt x="451" y="118"/>
                    <a:pt x="453" y="98"/>
                    <a:pt x="467" y="93"/>
                  </a:cubicBezTo>
                  <a:cubicBezTo>
                    <a:pt x="466" y="92"/>
                    <a:pt x="465" y="91"/>
                    <a:pt x="464" y="90"/>
                  </a:cubicBezTo>
                  <a:cubicBezTo>
                    <a:pt x="460" y="108"/>
                    <a:pt x="445" y="123"/>
                    <a:pt x="433" y="137"/>
                  </a:cubicBezTo>
                  <a:cubicBezTo>
                    <a:pt x="434" y="138"/>
                    <a:pt x="436" y="140"/>
                    <a:pt x="437" y="141"/>
                  </a:cubicBezTo>
                  <a:cubicBezTo>
                    <a:pt x="448" y="127"/>
                    <a:pt x="463" y="118"/>
                    <a:pt x="475" y="105"/>
                  </a:cubicBezTo>
                  <a:cubicBezTo>
                    <a:pt x="478" y="102"/>
                    <a:pt x="474" y="98"/>
                    <a:pt x="471" y="101"/>
                  </a:cubicBezTo>
                  <a:cubicBezTo>
                    <a:pt x="454" y="115"/>
                    <a:pt x="446" y="138"/>
                    <a:pt x="429" y="153"/>
                  </a:cubicBezTo>
                  <a:cubicBezTo>
                    <a:pt x="431" y="154"/>
                    <a:pt x="432" y="155"/>
                    <a:pt x="434" y="156"/>
                  </a:cubicBezTo>
                  <a:cubicBezTo>
                    <a:pt x="445" y="136"/>
                    <a:pt x="456" y="116"/>
                    <a:pt x="471" y="99"/>
                  </a:cubicBezTo>
                  <a:cubicBezTo>
                    <a:pt x="470" y="98"/>
                    <a:pt x="468" y="97"/>
                    <a:pt x="467" y="96"/>
                  </a:cubicBezTo>
                  <a:cubicBezTo>
                    <a:pt x="461" y="105"/>
                    <a:pt x="456" y="116"/>
                    <a:pt x="450" y="125"/>
                  </a:cubicBezTo>
                  <a:cubicBezTo>
                    <a:pt x="446" y="132"/>
                    <a:pt x="435" y="154"/>
                    <a:pt x="425" y="152"/>
                  </a:cubicBezTo>
                  <a:cubicBezTo>
                    <a:pt x="425" y="153"/>
                    <a:pt x="426" y="154"/>
                    <a:pt x="427" y="155"/>
                  </a:cubicBezTo>
                  <a:cubicBezTo>
                    <a:pt x="433" y="132"/>
                    <a:pt x="450" y="114"/>
                    <a:pt x="463" y="94"/>
                  </a:cubicBezTo>
                  <a:cubicBezTo>
                    <a:pt x="464" y="91"/>
                    <a:pt x="460" y="88"/>
                    <a:pt x="458" y="90"/>
                  </a:cubicBezTo>
                  <a:cubicBezTo>
                    <a:pt x="448" y="102"/>
                    <a:pt x="441" y="118"/>
                    <a:pt x="427" y="126"/>
                  </a:cubicBezTo>
                  <a:cubicBezTo>
                    <a:pt x="428" y="127"/>
                    <a:pt x="430" y="129"/>
                    <a:pt x="431" y="130"/>
                  </a:cubicBezTo>
                  <a:cubicBezTo>
                    <a:pt x="440" y="115"/>
                    <a:pt x="450" y="100"/>
                    <a:pt x="456" y="84"/>
                  </a:cubicBezTo>
                  <a:cubicBezTo>
                    <a:pt x="458" y="81"/>
                    <a:pt x="453" y="79"/>
                    <a:pt x="451" y="82"/>
                  </a:cubicBezTo>
                  <a:cubicBezTo>
                    <a:pt x="441" y="99"/>
                    <a:pt x="439" y="119"/>
                    <a:pt x="432" y="137"/>
                  </a:cubicBezTo>
                  <a:cubicBezTo>
                    <a:pt x="433" y="138"/>
                    <a:pt x="435" y="139"/>
                    <a:pt x="437" y="140"/>
                  </a:cubicBezTo>
                  <a:cubicBezTo>
                    <a:pt x="445" y="117"/>
                    <a:pt x="455" y="94"/>
                    <a:pt x="471" y="75"/>
                  </a:cubicBezTo>
                  <a:cubicBezTo>
                    <a:pt x="469" y="74"/>
                    <a:pt x="467" y="73"/>
                    <a:pt x="466" y="73"/>
                  </a:cubicBezTo>
                  <a:cubicBezTo>
                    <a:pt x="465" y="89"/>
                    <a:pt x="462" y="106"/>
                    <a:pt x="464" y="122"/>
                  </a:cubicBezTo>
                  <a:cubicBezTo>
                    <a:pt x="464" y="126"/>
                    <a:pt x="469" y="126"/>
                    <a:pt x="470" y="122"/>
                  </a:cubicBezTo>
                  <a:cubicBezTo>
                    <a:pt x="471" y="107"/>
                    <a:pt x="473" y="92"/>
                    <a:pt x="473" y="77"/>
                  </a:cubicBezTo>
                  <a:cubicBezTo>
                    <a:pt x="471" y="77"/>
                    <a:pt x="469" y="77"/>
                    <a:pt x="468" y="77"/>
                  </a:cubicBezTo>
                  <a:cubicBezTo>
                    <a:pt x="468" y="89"/>
                    <a:pt x="468" y="100"/>
                    <a:pt x="468" y="112"/>
                  </a:cubicBezTo>
                  <a:cubicBezTo>
                    <a:pt x="468" y="116"/>
                    <a:pt x="473" y="115"/>
                    <a:pt x="473" y="112"/>
                  </a:cubicBezTo>
                  <a:cubicBezTo>
                    <a:pt x="475" y="99"/>
                    <a:pt x="474" y="85"/>
                    <a:pt x="474" y="72"/>
                  </a:cubicBezTo>
                  <a:cubicBezTo>
                    <a:pt x="474" y="68"/>
                    <a:pt x="469" y="68"/>
                    <a:pt x="468" y="72"/>
                  </a:cubicBezTo>
                  <a:cubicBezTo>
                    <a:pt x="468" y="80"/>
                    <a:pt x="467" y="87"/>
                    <a:pt x="464" y="94"/>
                  </a:cubicBezTo>
                  <a:cubicBezTo>
                    <a:pt x="466" y="95"/>
                    <a:pt x="468" y="95"/>
                    <a:pt x="470" y="95"/>
                  </a:cubicBezTo>
                  <a:cubicBezTo>
                    <a:pt x="470" y="76"/>
                    <a:pt x="474" y="57"/>
                    <a:pt x="469" y="38"/>
                  </a:cubicBezTo>
                  <a:cubicBezTo>
                    <a:pt x="469" y="34"/>
                    <a:pt x="464" y="35"/>
                    <a:pt x="464" y="38"/>
                  </a:cubicBezTo>
                  <a:cubicBezTo>
                    <a:pt x="464" y="50"/>
                    <a:pt x="462" y="62"/>
                    <a:pt x="459" y="74"/>
                  </a:cubicBezTo>
                  <a:cubicBezTo>
                    <a:pt x="461" y="74"/>
                    <a:pt x="463" y="74"/>
                    <a:pt x="465" y="75"/>
                  </a:cubicBezTo>
                  <a:cubicBezTo>
                    <a:pt x="466" y="59"/>
                    <a:pt x="463" y="44"/>
                    <a:pt x="461" y="29"/>
                  </a:cubicBezTo>
                  <a:cubicBezTo>
                    <a:pt x="461" y="26"/>
                    <a:pt x="455" y="25"/>
                    <a:pt x="455" y="29"/>
                  </a:cubicBezTo>
                  <a:cubicBezTo>
                    <a:pt x="457" y="47"/>
                    <a:pt x="459" y="67"/>
                    <a:pt x="449" y="83"/>
                  </a:cubicBezTo>
                  <a:cubicBezTo>
                    <a:pt x="451" y="83"/>
                    <a:pt x="453" y="83"/>
                    <a:pt x="455" y="83"/>
                  </a:cubicBezTo>
                  <a:cubicBezTo>
                    <a:pt x="452" y="69"/>
                    <a:pt x="460" y="55"/>
                    <a:pt x="455" y="41"/>
                  </a:cubicBezTo>
                  <a:cubicBezTo>
                    <a:pt x="454" y="39"/>
                    <a:pt x="449" y="38"/>
                    <a:pt x="449" y="41"/>
                  </a:cubicBezTo>
                  <a:cubicBezTo>
                    <a:pt x="447" y="54"/>
                    <a:pt x="448" y="69"/>
                    <a:pt x="438" y="78"/>
                  </a:cubicBezTo>
                  <a:cubicBezTo>
                    <a:pt x="439" y="79"/>
                    <a:pt x="441" y="80"/>
                    <a:pt x="443" y="80"/>
                  </a:cubicBezTo>
                  <a:cubicBezTo>
                    <a:pt x="444" y="65"/>
                    <a:pt x="445" y="48"/>
                    <a:pt x="452" y="34"/>
                  </a:cubicBezTo>
                  <a:cubicBezTo>
                    <a:pt x="451" y="34"/>
                    <a:pt x="449" y="34"/>
                    <a:pt x="447" y="34"/>
                  </a:cubicBezTo>
                  <a:cubicBezTo>
                    <a:pt x="452" y="45"/>
                    <a:pt x="448" y="56"/>
                    <a:pt x="442" y="66"/>
                  </a:cubicBezTo>
                  <a:cubicBezTo>
                    <a:pt x="444" y="66"/>
                    <a:pt x="445" y="67"/>
                    <a:pt x="447" y="67"/>
                  </a:cubicBezTo>
                  <a:cubicBezTo>
                    <a:pt x="449" y="55"/>
                    <a:pt x="454" y="45"/>
                    <a:pt x="458" y="34"/>
                  </a:cubicBezTo>
                  <a:cubicBezTo>
                    <a:pt x="461" y="25"/>
                    <a:pt x="461" y="14"/>
                    <a:pt x="465" y="5"/>
                  </a:cubicBezTo>
                  <a:cubicBezTo>
                    <a:pt x="463" y="5"/>
                    <a:pt x="461" y="5"/>
                    <a:pt x="460" y="5"/>
                  </a:cubicBezTo>
                  <a:cubicBezTo>
                    <a:pt x="464" y="13"/>
                    <a:pt x="464" y="21"/>
                    <a:pt x="464" y="29"/>
                  </a:cubicBezTo>
                  <a:cubicBezTo>
                    <a:pt x="464" y="33"/>
                    <a:pt x="469" y="33"/>
                    <a:pt x="470" y="29"/>
                  </a:cubicBezTo>
                  <a:cubicBezTo>
                    <a:pt x="470" y="21"/>
                    <a:pt x="470" y="13"/>
                    <a:pt x="468" y="5"/>
                  </a:cubicBezTo>
                  <a:cubicBezTo>
                    <a:pt x="467" y="2"/>
                    <a:pt x="462" y="3"/>
                    <a:pt x="462" y="6"/>
                  </a:cubicBezTo>
                  <a:cubicBezTo>
                    <a:pt x="461" y="24"/>
                    <a:pt x="463" y="42"/>
                    <a:pt x="461" y="60"/>
                  </a:cubicBezTo>
                  <a:cubicBezTo>
                    <a:pt x="461" y="63"/>
                    <a:pt x="466" y="64"/>
                    <a:pt x="467" y="61"/>
                  </a:cubicBezTo>
                  <a:cubicBezTo>
                    <a:pt x="468" y="53"/>
                    <a:pt x="469" y="46"/>
                    <a:pt x="471" y="38"/>
                  </a:cubicBezTo>
                  <a:cubicBezTo>
                    <a:pt x="469" y="38"/>
                    <a:pt x="468" y="37"/>
                    <a:pt x="466" y="37"/>
                  </a:cubicBezTo>
                  <a:cubicBezTo>
                    <a:pt x="463" y="54"/>
                    <a:pt x="457" y="68"/>
                    <a:pt x="451" y="85"/>
                  </a:cubicBezTo>
                  <a:cubicBezTo>
                    <a:pt x="445" y="103"/>
                    <a:pt x="425" y="110"/>
                    <a:pt x="413" y="123"/>
                  </a:cubicBezTo>
                  <a:cubicBezTo>
                    <a:pt x="411" y="125"/>
                    <a:pt x="413" y="129"/>
                    <a:pt x="416" y="127"/>
                  </a:cubicBezTo>
                  <a:cubicBezTo>
                    <a:pt x="424" y="122"/>
                    <a:pt x="432" y="118"/>
                    <a:pt x="439" y="112"/>
                  </a:cubicBezTo>
                  <a:cubicBezTo>
                    <a:pt x="438" y="111"/>
                    <a:pt x="436" y="109"/>
                    <a:pt x="435" y="108"/>
                  </a:cubicBezTo>
                  <a:cubicBezTo>
                    <a:pt x="410" y="129"/>
                    <a:pt x="385" y="150"/>
                    <a:pt x="357" y="167"/>
                  </a:cubicBezTo>
                  <a:cubicBezTo>
                    <a:pt x="359" y="169"/>
                    <a:pt x="360" y="170"/>
                    <a:pt x="361" y="172"/>
                  </a:cubicBezTo>
                  <a:cubicBezTo>
                    <a:pt x="384" y="149"/>
                    <a:pt x="411" y="131"/>
                    <a:pt x="439" y="116"/>
                  </a:cubicBezTo>
                  <a:cubicBezTo>
                    <a:pt x="438" y="115"/>
                    <a:pt x="437" y="113"/>
                    <a:pt x="436" y="112"/>
                  </a:cubicBezTo>
                  <a:cubicBezTo>
                    <a:pt x="424" y="124"/>
                    <a:pt x="412" y="138"/>
                    <a:pt x="399" y="150"/>
                  </a:cubicBezTo>
                  <a:cubicBezTo>
                    <a:pt x="386" y="162"/>
                    <a:pt x="370" y="177"/>
                    <a:pt x="351" y="179"/>
                  </a:cubicBezTo>
                  <a:cubicBezTo>
                    <a:pt x="352" y="180"/>
                    <a:pt x="353" y="182"/>
                    <a:pt x="354" y="183"/>
                  </a:cubicBezTo>
                  <a:cubicBezTo>
                    <a:pt x="369" y="159"/>
                    <a:pt x="406" y="152"/>
                    <a:pt x="415" y="123"/>
                  </a:cubicBezTo>
                  <a:cubicBezTo>
                    <a:pt x="415" y="121"/>
                    <a:pt x="413" y="119"/>
                    <a:pt x="411" y="119"/>
                  </a:cubicBezTo>
                  <a:cubicBezTo>
                    <a:pt x="384" y="126"/>
                    <a:pt x="364" y="149"/>
                    <a:pt x="336" y="154"/>
                  </a:cubicBezTo>
                  <a:cubicBezTo>
                    <a:pt x="337" y="155"/>
                    <a:pt x="338" y="157"/>
                    <a:pt x="339" y="159"/>
                  </a:cubicBezTo>
                  <a:cubicBezTo>
                    <a:pt x="356" y="139"/>
                    <a:pt x="378" y="125"/>
                    <a:pt x="399" y="110"/>
                  </a:cubicBezTo>
                  <a:cubicBezTo>
                    <a:pt x="398" y="108"/>
                    <a:pt x="397" y="106"/>
                    <a:pt x="396" y="105"/>
                  </a:cubicBezTo>
                  <a:cubicBezTo>
                    <a:pt x="372" y="123"/>
                    <a:pt x="348" y="142"/>
                    <a:pt x="319" y="153"/>
                  </a:cubicBezTo>
                  <a:cubicBezTo>
                    <a:pt x="320" y="154"/>
                    <a:pt x="321" y="156"/>
                    <a:pt x="322" y="158"/>
                  </a:cubicBezTo>
                  <a:cubicBezTo>
                    <a:pt x="342" y="140"/>
                    <a:pt x="366" y="123"/>
                    <a:pt x="392" y="116"/>
                  </a:cubicBezTo>
                  <a:cubicBezTo>
                    <a:pt x="391" y="115"/>
                    <a:pt x="390" y="113"/>
                    <a:pt x="389" y="112"/>
                  </a:cubicBezTo>
                  <a:cubicBezTo>
                    <a:pt x="364" y="141"/>
                    <a:pt x="331" y="163"/>
                    <a:pt x="301" y="187"/>
                  </a:cubicBezTo>
                  <a:cubicBezTo>
                    <a:pt x="302" y="188"/>
                    <a:pt x="304" y="190"/>
                    <a:pt x="305" y="191"/>
                  </a:cubicBezTo>
                  <a:cubicBezTo>
                    <a:pt x="332" y="168"/>
                    <a:pt x="357" y="139"/>
                    <a:pt x="390" y="126"/>
                  </a:cubicBezTo>
                  <a:cubicBezTo>
                    <a:pt x="389" y="125"/>
                    <a:pt x="388" y="124"/>
                    <a:pt x="387" y="123"/>
                  </a:cubicBezTo>
                  <a:cubicBezTo>
                    <a:pt x="386" y="135"/>
                    <a:pt x="374" y="145"/>
                    <a:pt x="365" y="152"/>
                  </a:cubicBezTo>
                  <a:cubicBezTo>
                    <a:pt x="355" y="160"/>
                    <a:pt x="345" y="167"/>
                    <a:pt x="334" y="175"/>
                  </a:cubicBezTo>
                  <a:cubicBezTo>
                    <a:pt x="307" y="193"/>
                    <a:pt x="285" y="217"/>
                    <a:pt x="260" y="238"/>
                  </a:cubicBezTo>
                  <a:cubicBezTo>
                    <a:pt x="261" y="239"/>
                    <a:pt x="263" y="241"/>
                    <a:pt x="264" y="242"/>
                  </a:cubicBezTo>
                  <a:cubicBezTo>
                    <a:pt x="299" y="210"/>
                    <a:pt x="338" y="182"/>
                    <a:pt x="381" y="161"/>
                  </a:cubicBezTo>
                  <a:cubicBezTo>
                    <a:pt x="380" y="159"/>
                    <a:pt x="379" y="158"/>
                    <a:pt x="378" y="156"/>
                  </a:cubicBezTo>
                  <a:cubicBezTo>
                    <a:pt x="310" y="199"/>
                    <a:pt x="250" y="252"/>
                    <a:pt x="183" y="296"/>
                  </a:cubicBezTo>
                  <a:cubicBezTo>
                    <a:pt x="184" y="298"/>
                    <a:pt x="185" y="299"/>
                    <a:pt x="186" y="301"/>
                  </a:cubicBezTo>
                  <a:cubicBezTo>
                    <a:pt x="213" y="279"/>
                    <a:pt x="249" y="266"/>
                    <a:pt x="271" y="238"/>
                  </a:cubicBezTo>
                  <a:cubicBezTo>
                    <a:pt x="272" y="236"/>
                    <a:pt x="271" y="232"/>
                    <a:pt x="268" y="233"/>
                  </a:cubicBezTo>
                  <a:cubicBezTo>
                    <a:pt x="243" y="241"/>
                    <a:pt x="219" y="254"/>
                    <a:pt x="196" y="267"/>
                  </a:cubicBezTo>
                  <a:cubicBezTo>
                    <a:pt x="187" y="272"/>
                    <a:pt x="179" y="277"/>
                    <a:pt x="170" y="282"/>
                  </a:cubicBezTo>
                  <a:cubicBezTo>
                    <a:pt x="160" y="288"/>
                    <a:pt x="149" y="295"/>
                    <a:pt x="137" y="293"/>
                  </a:cubicBezTo>
                  <a:cubicBezTo>
                    <a:pt x="138" y="294"/>
                    <a:pt x="139" y="295"/>
                    <a:pt x="139" y="296"/>
                  </a:cubicBezTo>
                  <a:cubicBezTo>
                    <a:pt x="139" y="284"/>
                    <a:pt x="150" y="275"/>
                    <a:pt x="159" y="268"/>
                  </a:cubicBezTo>
                  <a:cubicBezTo>
                    <a:pt x="167" y="261"/>
                    <a:pt x="176" y="255"/>
                    <a:pt x="185" y="248"/>
                  </a:cubicBezTo>
                  <a:cubicBezTo>
                    <a:pt x="211" y="228"/>
                    <a:pt x="238" y="209"/>
                    <a:pt x="260" y="185"/>
                  </a:cubicBezTo>
                  <a:cubicBezTo>
                    <a:pt x="263" y="183"/>
                    <a:pt x="260" y="179"/>
                    <a:pt x="257" y="181"/>
                  </a:cubicBezTo>
                  <a:cubicBezTo>
                    <a:pt x="215" y="208"/>
                    <a:pt x="175" y="238"/>
                    <a:pt x="140" y="274"/>
                  </a:cubicBezTo>
                  <a:cubicBezTo>
                    <a:pt x="138" y="277"/>
                    <a:pt x="141" y="281"/>
                    <a:pt x="144" y="279"/>
                  </a:cubicBezTo>
                  <a:cubicBezTo>
                    <a:pt x="176" y="260"/>
                    <a:pt x="203" y="235"/>
                    <a:pt x="234" y="213"/>
                  </a:cubicBezTo>
                  <a:cubicBezTo>
                    <a:pt x="265" y="190"/>
                    <a:pt x="299" y="172"/>
                    <a:pt x="332" y="152"/>
                  </a:cubicBezTo>
                  <a:cubicBezTo>
                    <a:pt x="336" y="150"/>
                    <a:pt x="333" y="145"/>
                    <a:pt x="329" y="147"/>
                  </a:cubicBezTo>
                  <a:cubicBezTo>
                    <a:pt x="273" y="172"/>
                    <a:pt x="224" y="213"/>
                    <a:pt x="180" y="257"/>
                  </a:cubicBezTo>
                  <a:cubicBezTo>
                    <a:pt x="178" y="259"/>
                    <a:pt x="181" y="263"/>
                    <a:pt x="184" y="261"/>
                  </a:cubicBezTo>
                  <a:cubicBezTo>
                    <a:pt x="209" y="248"/>
                    <a:pt x="232" y="229"/>
                    <a:pt x="256" y="213"/>
                  </a:cubicBezTo>
                  <a:cubicBezTo>
                    <a:pt x="282" y="196"/>
                    <a:pt x="309" y="183"/>
                    <a:pt x="334" y="165"/>
                  </a:cubicBezTo>
                  <a:cubicBezTo>
                    <a:pt x="337" y="163"/>
                    <a:pt x="335" y="159"/>
                    <a:pt x="331" y="161"/>
                  </a:cubicBezTo>
                  <a:cubicBezTo>
                    <a:pt x="281" y="187"/>
                    <a:pt x="239" y="227"/>
                    <a:pt x="194" y="261"/>
                  </a:cubicBezTo>
                  <a:cubicBezTo>
                    <a:pt x="195" y="262"/>
                    <a:pt x="196" y="264"/>
                    <a:pt x="197" y="265"/>
                  </a:cubicBezTo>
                  <a:cubicBezTo>
                    <a:pt x="252" y="220"/>
                    <a:pt x="314" y="184"/>
                    <a:pt x="376" y="149"/>
                  </a:cubicBezTo>
                  <a:cubicBezTo>
                    <a:pt x="375" y="147"/>
                    <a:pt x="374" y="145"/>
                    <a:pt x="373" y="144"/>
                  </a:cubicBezTo>
                  <a:cubicBezTo>
                    <a:pt x="346" y="164"/>
                    <a:pt x="317" y="183"/>
                    <a:pt x="291" y="205"/>
                  </a:cubicBezTo>
                  <a:cubicBezTo>
                    <a:pt x="266" y="226"/>
                    <a:pt x="243" y="255"/>
                    <a:pt x="212" y="266"/>
                  </a:cubicBezTo>
                  <a:cubicBezTo>
                    <a:pt x="213" y="268"/>
                    <a:pt x="214" y="269"/>
                    <a:pt x="215" y="271"/>
                  </a:cubicBezTo>
                  <a:cubicBezTo>
                    <a:pt x="238" y="252"/>
                    <a:pt x="264" y="235"/>
                    <a:pt x="290" y="218"/>
                  </a:cubicBezTo>
                  <a:cubicBezTo>
                    <a:pt x="312" y="205"/>
                    <a:pt x="336" y="195"/>
                    <a:pt x="356" y="178"/>
                  </a:cubicBezTo>
                  <a:cubicBezTo>
                    <a:pt x="358" y="176"/>
                    <a:pt x="356" y="172"/>
                    <a:pt x="353" y="173"/>
                  </a:cubicBezTo>
                  <a:cubicBezTo>
                    <a:pt x="317" y="187"/>
                    <a:pt x="284" y="207"/>
                    <a:pt x="251" y="228"/>
                  </a:cubicBezTo>
                  <a:cubicBezTo>
                    <a:pt x="240" y="236"/>
                    <a:pt x="229" y="244"/>
                    <a:pt x="217" y="252"/>
                  </a:cubicBezTo>
                  <a:cubicBezTo>
                    <a:pt x="205" y="260"/>
                    <a:pt x="191" y="269"/>
                    <a:pt x="176" y="269"/>
                  </a:cubicBezTo>
                  <a:cubicBezTo>
                    <a:pt x="176" y="271"/>
                    <a:pt x="177" y="272"/>
                    <a:pt x="178" y="274"/>
                  </a:cubicBezTo>
                  <a:cubicBezTo>
                    <a:pt x="200" y="245"/>
                    <a:pt x="232" y="224"/>
                    <a:pt x="262" y="204"/>
                  </a:cubicBezTo>
                  <a:cubicBezTo>
                    <a:pt x="290" y="185"/>
                    <a:pt x="317" y="158"/>
                    <a:pt x="351" y="152"/>
                  </a:cubicBezTo>
                  <a:cubicBezTo>
                    <a:pt x="350" y="150"/>
                    <a:pt x="350" y="148"/>
                    <a:pt x="349" y="147"/>
                  </a:cubicBezTo>
                  <a:cubicBezTo>
                    <a:pt x="326" y="159"/>
                    <a:pt x="303" y="170"/>
                    <a:pt x="281" y="184"/>
                  </a:cubicBezTo>
                  <a:cubicBezTo>
                    <a:pt x="260" y="196"/>
                    <a:pt x="241" y="211"/>
                    <a:pt x="221" y="225"/>
                  </a:cubicBezTo>
                  <a:cubicBezTo>
                    <a:pt x="183" y="252"/>
                    <a:pt x="145" y="279"/>
                    <a:pt x="114" y="314"/>
                  </a:cubicBezTo>
                  <a:cubicBezTo>
                    <a:pt x="112" y="317"/>
                    <a:pt x="115" y="321"/>
                    <a:pt x="118" y="319"/>
                  </a:cubicBezTo>
                  <a:cubicBezTo>
                    <a:pt x="162" y="286"/>
                    <a:pt x="207" y="254"/>
                    <a:pt x="250" y="219"/>
                  </a:cubicBezTo>
                  <a:cubicBezTo>
                    <a:pt x="253" y="217"/>
                    <a:pt x="249" y="213"/>
                    <a:pt x="247" y="214"/>
                  </a:cubicBezTo>
                  <a:cubicBezTo>
                    <a:pt x="186" y="245"/>
                    <a:pt x="126" y="285"/>
                    <a:pt x="82" y="337"/>
                  </a:cubicBezTo>
                  <a:cubicBezTo>
                    <a:pt x="83" y="338"/>
                    <a:pt x="84" y="339"/>
                    <a:pt x="86" y="341"/>
                  </a:cubicBezTo>
                  <a:cubicBezTo>
                    <a:pt x="120" y="301"/>
                    <a:pt x="162" y="269"/>
                    <a:pt x="207" y="243"/>
                  </a:cubicBezTo>
                  <a:cubicBezTo>
                    <a:pt x="206" y="241"/>
                    <a:pt x="205" y="239"/>
                    <a:pt x="204" y="238"/>
                  </a:cubicBezTo>
                  <a:cubicBezTo>
                    <a:pt x="165" y="267"/>
                    <a:pt x="130" y="303"/>
                    <a:pt x="87" y="326"/>
                  </a:cubicBezTo>
                  <a:cubicBezTo>
                    <a:pt x="88" y="327"/>
                    <a:pt x="89" y="329"/>
                    <a:pt x="91" y="330"/>
                  </a:cubicBezTo>
                  <a:cubicBezTo>
                    <a:pt x="113" y="296"/>
                    <a:pt x="147" y="274"/>
                    <a:pt x="178" y="250"/>
                  </a:cubicBezTo>
                  <a:cubicBezTo>
                    <a:pt x="189" y="240"/>
                    <a:pt x="201" y="232"/>
                    <a:pt x="212" y="222"/>
                  </a:cubicBezTo>
                  <a:cubicBezTo>
                    <a:pt x="220" y="214"/>
                    <a:pt x="230" y="204"/>
                    <a:pt x="231" y="191"/>
                  </a:cubicBezTo>
                  <a:cubicBezTo>
                    <a:pt x="231" y="190"/>
                    <a:pt x="230" y="189"/>
                    <a:pt x="228" y="188"/>
                  </a:cubicBezTo>
                  <a:cubicBezTo>
                    <a:pt x="207" y="181"/>
                    <a:pt x="182" y="197"/>
                    <a:pt x="164" y="206"/>
                  </a:cubicBezTo>
                  <a:cubicBezTo>
                    <a:pt x="154" y="212"/>
                    <a:pt x="143" y="218"/>
                    <a:pt x="133" y="224"/>
                  </a:cubicBezTo>
                  <a:cubicBezTo>
                    <a:pt x="120" y="231"/>
                    <a:pt x="106" y="240"/>
                    <a:pt x="90" y="239"/>
                  </a:cubicBezTo>
                  <a:cubicBezTo>
                    <a:pt x="91" y="240"/>
                    <a:pt x="92" y="241"/>
                    <a:pt x="93" y="242"/>
                  </a:cubicBezTo>
                  <a:cubicBezTo>
                    <a:pt x="94" y="230"/>
                    <a:pt x="104" y="220"/>
                    <a:pt x="113" y="212"/>
                  </a:cubicBezTo>
                  <a:cubicBezTo>
                    <a:pt x="122" y="202"/>
                    <a:pt x="133" y="194"/>
                    <a:pt x="144" y="186"/>
                  </a:cubicBezTo>
                  <a:cubicBezTo>
                    <a:pt x="169" y="168"/>
                    <a:pt x="193" y="148"/>
                    <a:pt x="221" y="136"/>
                  </a:cubicBezTo>
                  <a:cubicBezTo>
                    <a:pt x="220" y="134"/>
                    <a:pt x="219" y="132"/>
                    <a:pt x="218" y="131"/>
                  </a:cubicBezTo>
                  <a:cubicBezTo>
                    <a:pt x="181" y="159"/>
                    <a:pt x="139" y="181"/>
                    <a:pt x="105" y="214"/>
                  </a:cubicBezTo>
                  <a:cubicBezTo>
                    <a:pt x="103" y="216"/>
                    <a:pt x="106" y="220"/>
                    <a:pt x="108" y="218"/>
                  </a:cubicBezTo>
                  <a:cubicBezTo>
                    <a:pt x="135" y="198"/>
                    <a:pt x="161" y="175"/>
                    <a:pt x="191" y="158"/>
                  </a:cubicBezTo>
                  <a:cubicBezTo>
                    <a:pt x="190" y="157"/>
                    <a:pt x="189" y="155"/>
                    <a:pt x="188" y="154"/>
                  </a:cubicBezTo>
                  <a:cubicBezTo>
                    <a:pt x="172" y="167"/>
                    <a:pt x="156" y="179"/>
                    <a:pt x="142" y="194"/>
                  </a:cubicBezTo>
                  <a:cubicBezTo>
                    <a:pt x="140" y="196"/>
                    <a:pt x="143" y="200"/>
                    <a:pt x="146" y="198"/>
                  </a:cubicBezTo>
                  <a:cubicBezTo>
                    <a:pt x="171" y="183"/>
                    <a:pt x="194" y="165"/>
                    <a:pt x="220" y="152"/>
                  </a:cubicBezTo>
                  <a:cubicBezTo>
                    <a:pt x="219" y="150"/>
                    <a:pt x="218" y="148"/>
                    <a:pt x="217" y="147"/>
                  </a:cubicBezTo>
                  <a:cubicBezTo>
                    <a:pt x="190" y="166"/>
                    <a:pt x="160" y="181"/>
                    <a:pt x="136" y="206"/>
                  </a:cubicBezTo>
                  <a:cubicBezTo>
                    <a:pt x="134" y="208"/>
                    <a:pt x="137" y="212"/>
                    <a:pt x="140" y="210"/>
                  </a:cubicBezTo>
                  <a:cubicBezTo>
                    <a:pt x="151" y="203"/>
                    <a:pt x="161" y="194"/>
                    <a:pt x="171" y="185"/>
                  </a:cubicBezTo>
                  <a:cubicBezTo>
                    <a:pt x="182" y="177"/>
                    <a:pt x="196" y="165"/>
                    <a:pt x="210" y="166"/>
                  </a:cubicBezTo>
                  <a:cubicBezTo>
                    <a:pt x="209" y="164"/>
                    <a:pt x="208" y="163"/>
                    <a:pt x="208" y="162"/>
                  </a:cubicBezTo>
                  <a:cubicBezTo>
                    <a:pt x="196" y="179"/>
                    <a:pt x="179" y="193"/>
                    <a:pt x="164" y="209"/>
                  </a:cubicBezTo>
                  <a:cubicBezTo>
                    <a:pt x="149" y="225"/>
                    <a:pt x="135" y="242"/>
                    <a:pt x="121" y="260"/>
                  </a:cubicBezTo>
                  <a:cubicBezTo>
                    <a:pt x="118" y="262"/>
                    <a:pt x="122" y="266"/>
                    <a:pt x="125" y="264"/>
                  </a:cubicBezTo>
                  <a:cubicBezTo>
                    <a:pt x="145" y="247"/>
                    <a:pt x="166" y="232"/>
                    <a:pt x="186" y="214"/>
                  </a:cubicBezTo>
                  <a:cubicBezTo>
                    <a:pt x="189" y="212"/>
                    <a:pt x="185" y="208"/>
                    <a:pt x="182" y="210"/>
                  </a:cubicBezTo>
                  <a:cubicBezTo>
                    <a:pt x="152" y="236"/>
                    <a:pt x="125" y="268"/>
                    <a:pt x="91" y="288"/>
                  </a:cubicBezTo>
                  <a:cubicBezTo>
                    <a:pt x="92" y="290"/>
                    <a:pt x="92" y="291"/>
                    <a:pt x="93" y="293"/>
                  </a:cubicBezTo>
                  <a:cubicBezTo>
                    <a:pt x="136" y="265"/>
                    <a:pt x="179" y="238"/>
                    <a:pt x="219" y="207"/>
                  </a:cubicBezTo>
                  <a:cubicBezTo>
                    <a:pt x="222" y="205"/>
                    <a:pt x="219" y="200"/>
                    <a:pt x="216" y="202"/>
                  </a:cubicBezTo>
                  <a:cubicBezTo>
                    <a:pt x="191" y="220"/>
                    <a:pt x="168" y="241"/>
                    <a:pt x="145" y="262"/>
                  </a:cubicBezTo>
                  <a:cubicBezTo>
                    <a:pt x="134" y="273"/>
                    <a:pt x="123" y="283"/>
                    <a:pt x="112" y="294"/>
                  </a:cubicBezTo>
                  <a:cubicBezTo>
                    <a:pt x="102" y="305"/>
                    <a:pt x="92" y="317"/>
                    <a:pt x="79" y="327"/>
                  </a:cubicBezTo>
                  <a:cubicBezTo>
                    <a:pt x="81" y="328"/>
                    <a:pt x="82" y="330"/>
                    <a:pt x="83" y="331"/>
                  </a:cubicBezTo>
                  <a:cubicBezTo>
                    <a:pt x="109" y="295"/>
                    <a:pt x="151" y="277"/>
                    <a:pt x="182" y="246"/>
                  </a:cubicBezTo>
                  <a:cubicBezTo>
                    <a:pt x="185" y="244"/>
                    <a:pt x="182" y="240"/>
                    <a:pt x="179" y="241"/>
                  </a:cubicBezTo>
                  <a:cubicBezTo>
                    <a:pt x="157" y="257"/>
                    <a:pt x="136" y="276"/>
                    <a:pt x="117" y="295"/>
                  </a:cubicBezTo>
                  <a:cubicBezTo>
                    <a:pt x="98" y="314"/>
                    <a:pt x="84" y="337"/>
                    <a:pt x="64" y="355"/>
                  </a:cubicBezTo>
                  <a:cubicBezTo>
                    <a:pt x="66" y="356"/>
                    <a:pt x="67" y="357"/>
                    <a:pt x="69" y="358"/>
                  </a:cubicBezTo>
                  <a:cubicBezTo>
                    <a:pt x="81" y="326"/>
                    <a:pt x="113" y="308"/>
                    <a:pt x="134" y="283"/>
                  </a:cubicBezTo>
                  <a:cubicBezTo>
                    <a:pt x="136" y="280"/>
                    <a:pt x="133" y="276"/>
                    <a:pt x="130" y="279"/>
                  </a:cubicBezTo>
                  <a:cubicBezTo>
                    <a:pt x="110" y="300"/>
                    <a:pt x="94" y="326"/>
                    <a:pt x="69" y="342"/>
                  </a:cubicBezTo>
                  <a:cubicBezTo>
                    <a:pt x="70" y="343"/>
                    <a:pt x="72" y="344"/>
                    <a:pt x="73" y="346"/>
                  </a:cubicBezTo>
                  <a:cubicBezTo>
                    <a:pt x="82" y="334"/>
                    <a:pt x="89" y="322"/>
                    <a:pt x="94" y="309"/>
                  </a:cubicBezTo>
                  <a:cubicBezTo>
                    <a:pt x="95" y="306"/>
                    <a:pt x="90" y="304"/>
                    <a:pt x="89" y="307"/>
                  </a:cubicBezTo>
                  <a:cubicBezTo>
                    <a:pt x="77" y="324"/>
                    <a:pt x="64" y="342"/>
                    <a:pt x="50" y="357"/>
                  </a:cubicBezTo>
                  <a:cubicBezTo>
                    <a:pt x="52" y="358"/>
                    <a:pt x="53" y="359"/>
                    <a:pt x="55" y="360"/>
                  </a:cubicBezTo>
                  <a:cubicBezTo>
                    <a:pt x="62" y="336"/>
                    <a:pt x="81" y="314"/>
                    <a:pt x="98" y="296"/>
                  </a:cubicBezTo>
                  <a:cubicBezTo>
                    <a:pt x="96" y="295"/>
                    <a:pt x="95" y="294"/>
                    <a:pt x="93" y="293"/>
                  </a:cubicBezTo>
                  <a:cubicBezTo>
                    <a:pt x="81" y="311"/>
                    <a:pt x="71" y="330"/>
                    <a:pt x="54" y="344"/>
                  </a:cubicBezTo>
                  <a:cubicBezTo>
                    <a:pt x="55" y="345"/>
                    <a:pt x="57" y="346"/>
                    <a:pt x="58" y="348"/>
                  </a:cubicBezTo>
                  <a:cubicBezTo>
                    <a:pt x="68" y="332"/>
                    <a:pt x="78" y="316"/>
                    <a:pt x="88" y="300"/>
                  </a:cubicBezTo>
                  <a:cubicBezTo>
                    <a:pt x="90" y="297"/>
                    <a:pt x="85" y="294"/>
                    <a:pt x="83" y="297"/>
                  </a:cubicBezTo>
                  <a:cubicBezTo>
                    <a:pt x="70" y="314"/>
                    <a:pt x="57" y="331"/>
                    <a:pt x="44" y="348"/>
                  </a:cubicBezTo>
                  <a:cubicBezTo>
                    <a:pt x="46" y="349"/>
                    <a:pt x="47" y="350"/>
                    <a:pt x="49" y="351"/>
                  </a:cubicBezTo>
                  <a:cubicBezTo>
                    <a:pt x="56" y="340"/>
                    <a:pt x="63" y="328"/>
                    <a:pt x="70" y="316"/>
                  </a:cubicBezTo>
                  <a:cubicBezTo>
                    <a:pt x="72" y="313"/>
                    <a:pt x="68" y="310"/>
                    <a:pt x="66" y="313"/>
                  </a:cubicBezTo>
                  <a:cubicBezTo>
                    <a:pt x="56" y="324"/>
                    <a:pt x="48" y="337"/>
                    <a:pt x="38" y="349"/>
                  </a:cubicBezTo>
                  <a:cubicBezTo>
                    <a:pt x="40" y="350"/>
                    <a:pt x="41" y="351"/>
                    <a:pt x="43" y="352"/>
                  </a:cubicBezTo>
                  <a:cubicBezTo>
                    <a:pt x="48" y="332"/>
                    <a:pt x="61" y="316"/>
                    <a:pt x="73" y="300"/>
                  </a:cubicBezTo>
                  <a:cubicBezTo>
                    <a:pt x="71" y="299"/>
                    <a:pt x="70" y="298"/>
                    <a:pt x="68" y="297"/>
                  </a:cubicBezTo>
                  <a:cubicBezTo>
                    <a:pt x="55" y="315"/>
                    <a:pt x="42" y="333"/>
                    <a:pt x="29" y="351"/>
                  </a:cubicBezTo>
                  <a:cubicBezTo>
                    <a:pt x="30" y="352"/>
                    <a:pt x="32" y="352"/>
                    <a:pt x="33" y="353"/>
                  </a:cubicBezTo>
                  <a:cubicBezTo>
                    <a:pt x="40" y="333"/>
                    <a:pt x="54" y="317"/>
                    <a:pt x="67" y="300"/>
                  </a:cubicBezTo>
                  <a:cubicBezTo>
                    <a:pt x="69" y="298"/>
                    <a:pt x="64" y="294"/>
                    <a:pt x="62" y="297"/>
                  </a:cubicBezTo>
                  <a:cubicBezTo>
                    <a:pt x="47" y="313"/>
                    <a:pt x="34" y="331"/>
                    <a:pt x="19" y="348"/>
                  </a:cubicBezTo>
                  <a:cubicBezTo>
                    <a:pt x="21" y="349"/>
                    <a:pt x="22" y="350"/>
                    <a:pt x="24" y="351"/>
                  </a:cubicBezTo>
                  <a:cubicBezTo>
                    <a:pt x="32" y="338"/>
                    <a:pt x="41" y="326"/>
                    <a:pt x="51" y="314"/>
                  </a:cubicBezTo>
                  <a:cubicBezTo>
                    <a:pt x="49" y="313"/>
                    <a:pt x="47" y="312"/>
                    <a:pt x="46" y="311"/>
                  </a:cubicBezTo>
                  <a:cubicBezTo>
                    <a:pt x="36" y="325"/>
                    <a:pt x="27" y="341"/>
                    <a:pt x="12" y="350"/>
                  </a:cubicBezTo>
                  <a:cubicBezTo>
                    <a:pt x="13" y="351"/>
                    <a:pt x="14" y="353"/>
                    <a:pt x="15" y="354"/>
                  </a:cubicBezTo>
                  <a:cubicBezTo>
                    <a:pt x="22" y="342"/>
                    <a:pt x="34" y="335"/>
                    <a:pt x="40" y="322"/>
                  </a:cubicBezTo>
                  <a:cubicBezTo>
                    <a:pt x="41" y="319"/>
                    <a:pt x="37" y="317"/>
                    <a:pt x="35" y="319"/>
                  </a:cubicBezTo>
                  <a:cubicBezTo>
                    <a:pt x="28" y="326"/>
                    <a:pt x="22" y="337"/>
                    <a:pt x="12" y="340"/>
                  </a:cubicBezTo>
                  <a:cubicBezTo>
                    <a:pt x="13" y="341"/>
                    <a:pt x="14" y="342"/>
                    <a:pt x="15" y="344"/>
                  </a:cubicBezTo>
                  <a:cubicBezTo>
                    <a:pt x="18" y="338"/>
                    <a:pt x="22" y="333"/>
                    <a:pt x="25" y="327"/>
                  </a:cubicBezTo>
                  <a:cubicBezTo>
                    <a:pt x="23" y="326"/>
                    <a:pt x="21" y="325"/>
                    <a:pt x="20" y="324"/>
                  </a:cubicBezTo>
                  <a:cubicBezTo>
                    <a:pt x="16" y="333"/>
                    <a:pt x="11" y="341"/>
                    <a:pt x="3" y="346"/>
                  </a:cubicBezTo>
                  <a:cubicBezTo>
                    <a:pt x="5" y="347"/>
                    <a:pt x="6" y="348"/>
                    <a:pt x="7" y="348"/>
                  </a:cubicBezTo>
                  <a:cubicBezTo>
                    <a:pt x="6" y="341"/>
                    <a:pt x="10" y="335"/>
                    <a:pt x="17" y="333"/>
                  </a:cubicBezTo>
                  <a:cubicBezTo>
                    <a:pt x="16" y="332"/>
                    <a:pt x="15" y="331"/>
                    <a:pt x="14" y="330"/>
                  </a:cubicBezTo>
                  <a:cubicBezTo>
                    <a:pt x="12" y="335"/>
                    <a:pt x="9" y="338"/>
                    <a:pt x="4" y="341"/>
                  </a:cubicBezTo>
                  <a:cubicBezTo>
                    <a:pt x="5" y="342"/>
                    <a:pt x="6" y="343"/>
                    <a:pt x="7" y="344"/>
                  </a:cubicBezTo>
                  <a:cubicBezTo>
                    <a:pt x="10" y="336"/>
                    <a:pt x="18" y="324"/>
                    <a:pt x="27" y="325"/>
                  </a:cubicBezTo>
                  <a:cubicBezTo>
                    <a:pt x="26" y="323"/>
                    <a:pt x="25" y="322"/>
                    <a:pt x="24" y="321"/>
                  </a:cubicBezTo>
                  <a:cubicBezTo>
                    <a:pt x="21" y="326"/>
                    <a:pt x="17" y="332"/>
                    <a:pt x="13" y="337"/>
                  </a:cubicBezTo>
                  <a:cubicBezTo>
                    <a:pt x="14" y="338"/>
                    <a:pt x="16" y="339"/>
                    <a:pt x="18" y="339"/>
                  </a:cubicBezTo>
                  <a:cubicBezTo>
                    <a:pt x="22" y="328"/>
                    <a:pt x="35" y="318"/>
                    <a:pt x="46" y="314"/>
                  </a:cubicBezTo>
                  <a:cubicBezTo>
                    <a:pt x="45" y="313"/>
                    <a:pt x="44" y="312"/>
                    <a:pt x="43" y="311"/>
                  </a:cubicBezTo>
                  <a:cubicBezTo>
                    <a:pt x="42" y="315"/>
                    <a:pt x="41" y="319"/>
                    <a:pt x="40" y="323"/>
                  </a:cubicBezTo>
                  <a:cubicBezTo>
                    <a:pt x="39" y="326"/>
                    <a:pt x="43" y="328"/>
                    <a:pt x="45" y="326"/>
                  </a:cubicBezTo>
                  <a:cubicBezTo>
                    <a:pt x="68" y="303"/>
                    <a:pt x="91" y="278"/>
                    <a:pt x="122" y="265"/>
                  </a:cubicBezTo>
                  <a:cubicBezTo>
                    <a:pt x="121" y="264"/>
                    <a:pt x="120" y="262"/>
                    <a:pt x="119" y="260"/>
                  </a:cubicBezTo>
                  <a:cubicBezTo>
                    <a:pt x="99" y="281"/>
                    <a:pt x="79" y="301"/>
                    <a:pt x="57" y="319"/>
                  </a:cubicBezTo>
                  <a:cubicBezTo>
                    <a:pt x="58" y="320"/>
                    <a:pt x="60" y="321"/>
                    <a:pt x="61" y="322"/>
                  </a:cubicBezTo>
                  <a:cubicBezTo>
                    <a:pt x="74" y="301"/>
                    <a:pt x="94" y="287"/>
                    <a:pt x="115" y="273"/>
                  </a:cubicBezTo>
                  <a:cubicBezTo>
                    <a:pt x="137" y="259"/>
                    <a:pt x="158" y="244"/>
                    <a:pt x="182" y="232"/>
                  </a:cubicBezTo>
                  <a:cubicBezTo>
                    <a:pt x="181" y="231"/>
                    <a:pt x="179" y="229"/>
                    <a:pt x="178" y="228"/>
                  </a:cubicBezTo>
                  <a:cubicBezTo>
                    <a:pt x="144" y="256"/>
                    <a:pt x="100" y="275"/>
                    <a:pt x="77" y="314"/>
                  </a:cubicBezTo>
                  <a:cubicBezTo>
                    <a:pt x="75" y="316"/>
                    <a:pt x="78" y="320"/>
                    <a:pt x="80" y="318"/>
                  </a:cubicBezTo>
                  <a:cubicBezTo>
                    <a:pt x="102" y="303"/>
                    <a:pt x="120" y="282"/>
                    <a:pt x="139" y="265"/>
                  </a:cubicBezTo>
                  <a:cubicBezTo>
                    <a:pt x="162" y="245"/>
                    <a:pt x="184" y="224"/>
                    <a:pt x="207" y="205"/>
                  </a:cubicBezTo>
                  <a:cubicBezTo>
                    <a:pt x="247" y="172"/>
                    <a:pt x="293" y="146"/>
                    <a:pt x="327" y="106"/>
                  </a:cubicBezTo>
                  <a:cubicBezTo>
                    <a:pt x="329" y="104"/>
                    <a:pt x="328" y="100"/>
                    <a:pt x="325" y="101"/>
                  </a:cubicBezTo>
                  <a:cubicBezTo>
                    <a:pt x="301" y="110"/>
                    <a:pt x="282" y="127"/>
                    <a:pt x="262" y="142"/>
                  </a:cubicBezTo>
                  <a:cubicBezTo>
                    <a:pt x="240" y="158"/>
                    <a:pt x="216" y="171"/>
                    <a:pt x="194" y="188"/>
                  </a:cubicBezTo>
                  <a:cubicBezTo>
                    <a:pt x="195" y="189"/>
                    <a:pt x="196" y="191"/>
                    <a:pt x="197" y="192"/>
                  </a:cubicBezTo>
                  <a:cubicBezTo>
                    <a:pt x="232" y="167"/>
                    <a:pt x="269" y="146"/>
                    <a:pt x="306" y="124"/>
                  </a:cubicBezTo>
                  <a:cubicBezTo>
                    <a:pt x="305" y="122"/>
                    <a:pt x="304" y="121"/>
                    <a:pt x="303" y="119"/>
                  </a:cubicBezTo>
                  <a:cubicBezTo>
                    <a:pt x="280" y="139"/>
                    <a:pt x="254" y="156"/>
                    <a:pt x="229" y="174"/>
                  </a:cubicBezTo>
                  <a:cubicBezTo>
                    <a:pt x="210" y="187"/>
                    <a:pt x="190" y="201"/>
                    <a:pt x="177" y="221"/>
                  </a:cubicBezTo>
                  <a:cubicBezTo>
                    <a:pt x="175" y="223"/>
                    <a:pt x="178" y="227"/>
                    <a:pt x="181" y="225"/>
                  </a:cubicBezTo>
                  <a:cubicBezTo>
                    <a:pt x="224" y="196"/>
                    <a:pt x="262" y="159"/>
                    <a:pt x="308" y="135"/>
                  </a:cubicBezTo>
                  <a:cubicBezTo>
                    <a:pt x="307" y="133"/>
                    <a:pt x="306" y="132"/>
                    <a:pt x="305" y="130"/>
                  </a:cubicBezTo>
                  <a:cubicBezTo>
                    <a:pt x="258" y="174"/>
                    <a:pt x="192" y="196"/>
                    <a:pt x="157" y="253"/>
                  </a:cubicBezTo>
                  <a:cubicBezTo>
                    <a:pt x="156" y="255"/>
                    <a:pt x="159" y="258"/>
                    <a:pt x="161" y="257"/>
                  </a:cubicBezTo>
                  <a:cubicBezTo>
                    <a:pt x="198" y="239"/>
                    <a:pt x="226" y="208"/>
                    <a:pt x="257" y="183"/>
                  </a:cubicBezTo>
                  <a:cubicBezTo>
                    <a:pt x="293" y="153"/>
                    <a:pt x="335" y="129"/>
                    <a:pt x="376" y="106"/>
                  </a:cubicBezTo>
                  <a:cubicBezTo>
                    <a:pt x="375" y="104"/>
                    <a:pt x="374" y="103"/>
                    <a:pt x="373" y="101"/>
                  </a:cubicBezTo>
                  <a:cubicBezTo>
                    <a:pt x="311" y="146"/>
                    <a:pt x="234" y="176"/>
                    <a:pt x="188" y="240"/>
                  </a:cubicBezTo>
                  <a:cubicBezTo>
                    <a:pt x="186" y="242"/>
                    <a:pt x="190" y="245"/>
                    <a:pt x="192" y="244"/>
                  </a:cubicBezTo>
                  <a:cubicBezTo>
                    <a:pt x="225" y="219"/>
                    <a:pt x="254" y="192"/>
                    <a:pt x="286" y="167"/>
                  </a:cubicBezTo>
                  <a:cubicBezTo>
                    <a:pt x="303" y="154"/>
                    <a:pt x="320" y="142"/>
                    <a:pt x="337" y="130"/>
                  </a:cubicBezTo>
                  <a:cubicBezTo>
                    <a:pt x="355" y="118"/>
                    <a:pt x="373" y="106"/>
                    <a:pt x="394" y="99"/>
                  </a:cubicBezTo>
                  <a:cubicBezTo>
                    <a:pt x="393" y="97"/>
                    <a:pt x="392" y="96"/>
                    <a:pt x="391" y="94"/>
                  </a:cubicBezTo>
                  <a:cubicBezTo>
                    <a:pt x="342" y="146"/>
                    <a:pt x="262" y="162"/>
                    <a:pt x="224" y="226"/>
                  </a:cubicBezTo>
                  <a:cubicBezTo>
                    <a:pt x="223" y="228"/>
                    <a:pt x="226" y="231"/>
                    <a:pt x="228" y="230"/>
                  </a:cubicBezTo>
                  <a:cubicBezTo>
                    <a:pt x="245" y="220"/>
                    <a:pt x="259" y="206"/>
                    <a:pt x="274" y="194"/>
                  </a:cubicBezTo>
                  <a:cubicBezTo>
                    <a:pt x="292" y="179"/>
                    <a:pt x="311" y="166"/>
                    <a:pt x="330" y="153"/>
                  </a:cubicBezTo>
                  <a:cubicBezTo>
                    <a:pt x="344" y="144"/>
                    <a:pt x="357" y="134"/>
                    <a:pt x="370" y="124"/>
                  </a:cubicBezTo>
                  <a:cubicBezTo>
                    <a:pt x="384" y="112"/>
                    <a:pt x="401" y="99"/>
                    <a:pt x="420" y="96"/>
                  </a:cubicBezTo>
                  <a:cubicBezTo>
                    <a:pt x="420" y="95"/>
                    <a:pt x="419" y="93"/>
                    <a:pt x="418" y="91"/>
                  </a:cubicBezTo>
                  <a:cubicBezTo>
                    <a:pt x="397" y="113"/>
                    <a:pt x="372" y="131"/>
                    <a:pt x="348" y="150"/>
                  </a:cubicBezTo>
                  <a:cubicBezTo>
                    <a:pt x="327" y="167"/>
                    <a:pt x="302" y="181"/>
                    <a:pt x="285" y="202"/>
                  </a:cubicBezTo>
                  <a:cubicBezTo>
                    <a:pt x="283" y="204"/>
                    <a:pt x="286" y="209"/>
                    <a:pt x="289" y="206"/>
                  </a:cubicBezTo>
                  <a:cubicBezTo>
                    <a:pt x="318" y="184"/>
                    <a:pt x="346" y="161"/>
                    <a:pt x="375" y="138"/>
                  </a:cubicBezTo>
                  <a:cubicBezTo>
                    <a:pt x="386" y="129"/>
                    <a:pt x="396" y="120"/>
                    <a:pt x="407" y="110"/>
                  </a:cubicBezTo>
                  <a:cubicBezTo>
                    <a:pt x="419" y="100"/>
                    <a:pt x="431" y="89"/>
                    <a:pt x="447" y="86"/>
                  </a:cubicBezTo>
                  <a:cubicBezTo>
                    <a:pt x="446" y="84"/>
                    <a:pt x="445" y="83"/>
                    <a:pt x="444" y="82"/>
                  </a:cubicBezTo>
                  <a:cubicBezTo>
                    <a:pt x="425" y="109"/>
                    <a:pt x="397" y="128"/>
                    <a:pt x="376" y="154"/>
                  </a:cubicBezTo>
                  <a:cubicBezTo>
                    <a:pt x="374" y="156"/>
                    <a:pt x="378" y="160"/>
                    <a:pt x="380" y="158"/>
                  </a:cubicBezTo>
                  <a:cubicBezTo>
                    <a:pt x="404" y="131"/>
                    <a:pt x="432" y="109"/>
                    <a:pt x="459" y="86"/>
                  </a:cubicBezTo>
                  <a:cubicBezTo>
                    <a:pt x="458" y="85"/>
                    <a:pt x="457" y="83"/>
                    <a:pt x="455" y="82"/>
                  </a:cubicBezTo>
                  <a:cubicBezTo>
                    <a:pt x="445" y="95"/>
                    <a:pt x="429" y="104"/>
                    <a:pt x="417" y="116"/>
                  </a:cubicBezTo>
                  <a:cubicBezTo>
                    <a:pt x="403" y="128"/>
                    <a:pt x="390" y="143"/>
                    <a:pt x="372" y="149"/>
                  </a:cubicBezTo>
                  <a:cubicBezTo>
                    <a:pt x="373" y="150"/>
                    <a:pt x="374" y="152"/>
                    <a:pt x="375" y="153"/>
                  </a:cubicBezTo>
                  <a:cubicBezTo>
                    <a:pt x="387" y="135"/>
                    <a:pt x="404" y="122"/>
                    <a:pt x="420" y="108"/>
                  </a:cubicBezTo>
                  <a:cubicBezTo>
                    <a:pt x="436" y="95"/>
                    <a:pt x="450" y="77"/>
                    <a:pt x="468" y="66"/>
                  </a:cubicBezTo>
                  <a:cubicBezTo>
                    <a:pt x="467" y="64"/>
                    <a:pt x="466" y="63"/>
                    <a:pt x="465" y="61"/>
                  </a:cubicBezTo>
                  <a:cubicBezTo>
                    <a:pt x="448" y="73"/>
                    <a:pt x="428" y="82"/>
                    <a:pt x="412" y="95"/>
                  </a:cubicBezTo>
                  <a:cubicBezTo>
                    <a:pt x="397" y="107"/>
                    <a:pt x="387" y="122"/>
                    <a:pt x="369" y="130"/>
                  </a:cubicBezTo>
                  <a:cubicBezTo>
                    <a:pt x="371" y="131"/>
                    <a:pt x="372" y="132"/>
                    <a:pt x="373" y="134"/>
                  </a:cubicBezTo>
                  <a:cubicBezTo>
                    <a:pt x="396" y="98"/>
                    <a:pt x="433" y="72"/>
                    <a:pt x="470" y="52"/>
                  </a:cubicBezTo>
                  <a:cubicBezTo>
                    <a:pt x="469" y="51"/>
                    <a:pt x="468" y="49"/>
                    <a:pt x="467" y="48"/>
                  </a:cubicBezTo>
                  <a:cubicBezTo>
                    <a:pt x="452" y="59"/>
                    <a:pt x="434" y="66"/>
                    <a:pt x="419" y="78"/>
                  </a:cubicBezTo>
                  <a:cubicBezTo>
                    <a:pt x="406" y="88"/>
                    <a:pt x="396" y="104"/>
                    <a:pt x="379" y="110"/>
                  </a:cubicBezTo>
                  <a:cubicBezTo>
                    <a:pt x="381" y="111"/>
                    <a:pt x="382" y="113"/>
                    <a:pt x="383" y="114"/>
                  </a:cubicBezTo>
                  <a:cubicBezTo>
                    <a:pt x="392" y="98"/>
                    <a:pt x="407" y="86"/>
                    <a:pt x="422" y="75"/>
                  </a:cubicBezTo>
                  <a:cubicBezTo>
                    <a:pt x="437" y="64"/>
                    <a:pt x="451" y="50"/>
                    <a:pt x="467" y="42"/>
                  </a:cubicBezTo>
                  <a:cubicBezTo>
                    <a:pt x="466" y="40"/>
                    <a:pt x="465" y="39"/>
                    <a:pt x="464" y="37"/>
                  </a:cubicBezTo>
                  <a:cubicBezTo>
                    <a:pt x="441" y="54"/>
                    <a:pt x="415" y="67"/>
                    <a:pt x="391" y="83"/>
                  </a:cubicBezTo>
                  <a:cubicBezTo>
                    <a:pt x="392" y="85"/>
                    <a:pt x="393" y="86"/>
                    <a:pt x="395" y="87"/>
                  </a:cubicBezTo>
                  <a:cubicBezTo>
                    <a:pt x="408" y="65"/>
                    <a:pt x="431" y="49"/>
                    <a:pt x="453" y="35"/>
                  </a:cubicBezTo>
                  <a:cubicBezTo>
                    <a:pt x="452" y="34"/>
                    <a:pt x="451" y="32"/>
                    <a:pt x="450" y="30"/>
                  </a:cubicBezTo>
                  <a:cubicBezTo>
                    <a:pt x="419" y="53"/>
                    <a:pt x="390" y="77"/>
                    <a:pt x="361" y="102"/>
                  </a:cubicBezTo>
                  <a:cubicBezTo>
                    <a:pt x="363" y="104"/>
                    <a:pt x="364" y="105"/>
                    <a:pt x="365" y="106"/>
                  </a:cubicBezTo>
                  <a:cubicBezTo>
                    <a:pt x="379" y="90"/>
                    <a:pt x="396" y="76"/>
                    <a:pt x="413" y="64"/>
                  </a:cubicBezTo>
                  <a:cubicBezTo>
                    <a:pt x="423" y="55"/>
                    <a:pt x="437" y="37"/>
                    <a:pt x="452" y="38"/>
                  </a:cubicBezTo>
                  <a:cubicBezTo>
                    <a:pt x="451" y="37"/>
                    <a:pt x="450" y="36"/>
                    <a:pt x="449" y="34"/>
                  </a:cubicBezTo>
                  <a:cubicBezTo>
                    <a:pt x="434" y="57"/>
                    <a:pt x="405" y="66"/>
                    <a:pt x="383" y="80"/>
                  </a:cubicBezTo>
                  <a:cubicBezTo>
                    <a:pt x="356" y="97"/>
                    <a:pt x="330" y="115"/>
                    <a:pt x="308" y="138"/>
                  </a:cubicBezTo>
                  <a:cubicBezTo>
                    <a:pt x="306" y="140"/>
                    <a:pt x="310" y="144"/>
                    <a:pt x="312" y="142"/>
                  </a:cubicBezTo>
                  <a:cubicBezTo>
                    <a:pt x="334" y="121"/>
                    <a:pt x="356" y="103"/>
                    <a:pt x="381" y="86"/>
                  </a:cubicBezTo>
                  <a:cubicBezTo>
                    <a:pt x="399" y="73"/>
                    <a:pt x="421" y="50"/>
                    <a:pt x="445" y="51"/>
                  </a:cubicBezTo>
                  <a:cubicBezTo>
                    <a:pt x="445" y="50"/>
                    <a:pt x="444" y="48"/>
                    <a:pt x="443" y="47"/>
                  </a:cubicBezTo>
                  <a:cubicBezTo>
                    <a:pt x="429" y="65"/>
                    <a:pt x="407" y="74"/>
                    <a:pt x="387" y="85"/>
                  </a:cubicBezTo>
                  <a:cubicBezTo>
                    <a:pt x="364" y="99"/>
                    <a:pt x="345" y="117"/>
                    <a:pt x="322" y="131"/>
                  </a:cubicBezTo>
                  <a:cubicBezTo>
                    <a:pt x="323" y="132"/>
                    <a:pt x="324" y="134"/>
                    <a:pt x="326" y="135"/>
                  </a:cubicBezTo>
                  <a:cubicBezTo>
                    <a:pt x="354" y="112"/>
                    <a:pt x="384" y="90"/>
                    <a:pt x="414" y="70"/>
                  </a:cubicBezTo>
                  <a:cubicBezTo>
                    <a:pt x="417" y="68"/>
                    <a:pt x="414" y="63"/>
                    <a:pt x="411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8"/>
            <p:cNvSpPr/>
            <p:nvPr/>
          </p:nvSpPr>
          <p:spPr bwMode="auto">
            <a:xfrm>
              <a:off x="2038" y="1424"/>
              <a:ext cx="463" cy="547"/>
            </a:xfrm>
            <a:custGeom>
              <a:avLst/>
              <a:gdLst>
                <a:gd name="T0" fmla="*/ 6 w 173"/>
                <a:gd name="T1" fmla="*/ 116 h 204"/>
                <a:gd name="T2" fmla="*/ 68 w 173"/>
                <a:gd name="T3" fmla="*/ 74 h 204"/>
                <a:gd name="T4" fmla="*/ 118 w 173"/>
                <a:gd name="T5" fmla="*/ 49 h 204"/>
                <a:gd name="T6" fmla="*/ 68 w 173"/>
                <a:gd name="T7" fmla="*/ 94 h 204"/>
                <a:gd name="T8" fmla="*/ 91 w 173"/>
                <a:gd name="T9" fmla="*/ 96 h 204"/>
                <a:gd name="T10" fmla="*/ 43 w 173"/>
                <a:gd name="T11" fmla="*/ 144 h 204"/>
                <a:gd name="T12" fmla="*/ 39 w 173"/>
                <a:gd name="T13" fmla="*/ 161 h 204"/>
                <a:gd name="T14" fmla="*/ 90 w 173"/>
                <a:gd name="T15" fmla="*/ 129 h 204"/>
                <a:gd name="T16" fmla="*/ 170 w 173"/>
                <a:gd name="T17" fmla="*/ 101 h 204"/>
                <a:gd name="T18" fmla="*/ 168 w 173"/>
                <a:gd name="T19" fmla="*/ 111 h 204"/>
                <a:gd name="T20" fmla="*/ 164 w 173"/>
                <a:gd name="T21" fmla="*/ 119 h 204"/>
                <a:gd name="T22" fmla="*/ 81 w 173"/>
                <a:gd name="T23" fmla="*/ 178 h 204"/>
                <a:gd name="T24" fmla="*/ 72 w 173"/>
                <a:gd name="T25" fmla="*/ 192 h 204"/>
                <a:gd name="T26" fmla="*/ 102 w 173"/>
                <a:gd name="T27" fmla="*/ 185 h 204"/>
                <a:gd name="T28" fmla="*/ 91 w 173"/>
                <a:gd name="T29" fmla="*/ 163 h 204"/>
                <a:gd name="T30" fmla="*/ 90 w 173"/>
                <a:gd name="T31" fmla="*/ 177 h 204"/>
                <a:gd name="T32" fmla="*/ 93 w 173"/>
                <a:gd name="T33" fmla="*/ 190 h 204"/>
                <a:gd name="T34" fmla="*/ 111 w 173"/>
                <a:gd name="T35" fmla="*/ 193 h 204"/>
                <a:gd name="T36" fmla="*/ 78 w 173"/>
                <a:gd name="T37" fmla="*/ 189 h 204"/>
                <a:gd name="T38" fmla="*/ 52 w 173"/>
                <a:gd name="T39" fmla="*/ 173 h 204"/>
                <a:gd name="T40" fmla="*/ 37 w 173"/>
                <a:gd name="T41" fmla="*/ 181 h 204"/>
                <a:gd name="T42" fmla="*/ 26 w 173"/>
                <a:gd name="T43" fmla="*/ 171 h 204"/>
                <a:gd name="T44" fmla="*/ 59 w 173"/>
                <a:gd name="T45" fmla="*/ 102 h 204"/>
                <a:gd name="T46" fmla="*/ 50 w 173"/>
                <a:gd name="T47" fmla="*/ 92 h 204"/>
                <a:gd name="T48" fmla="*/ 58 w 173"/>
                <a:gd name="T49" fmla="*/ 63 h 204"/>
                <a:gd name="T50" fmla="*/ 84 w 173"/>
                <a:gd name="T51" fmla="*/ 17 h 204"/>
                <a:gd name="T52" fmla="*/ 56 w 173"/>
                <a:gd name="T53" fmla="*/ 46 h 204"/>
                <a:gd name="T54" fmla="*/ 59 w 173"/>
                <a:gd name="T55" fmla="*/ 51 h 204"/>
                <a:gd name="T56" fmla="*/ 82 w 173"/>
                <a:gd name="T57" fmla="*/ 25 h 204"/>
                <a:gd name="T58" fmla="*/ 62 w 173"/>
                <a:gd name="T59" fmla="*/ 67 h 204"/>
                <a:gd name="T60" fmla="*/ 55 w 173"/>
                <a:gd name="T61" fmla="*/ 95 h 204"/>
                <a:gd name="T62" fmla="*/ 23 w 173"/>
                <a:gd name="T63" fmla="*/ 132 h 204"/>
                <a:gd name="T64" fmla="*/ 24 w 173"/>
                <a:gd name="T65" fmla="*/ 172 h 204"/>
                <a:gd name="T66" fmla="*/ 37 w 173"/>
                <a:gd name="T67" fmla="*/ 181 h 204"/>
                <a:gd name="T68" fmla="*/ 132 w 173"/>
                <a:gd name="T69" fmla="*/ 139 h 204"/>
                <a:gd name="T70" fmla="*/ 76 w 173"/>
                <a:gd name="T71" fmla="*/ 190 h 204"/>
                <a:gd name="T72" fmla="*/ 108 w 173"/>
                <a:gd name="T73" fmla="*/ 185 h 204"/>
                <a:gd name="T74" fmla="*/ 94 w 173"/>
                <a:gd name="T75" fmla="*/ 189 h 204"/>
                <a:gd name="T76" fmla="*/ 103 w 173"/>
                <a:gd name="T77" fmla="*/ 169 h 204"/>
                <a:gd name="T78" fmla="*/ 90 w 173"/>
                <a:gd name="T79" fmla="*/ 166 h 204"/>
                <a:gd name="T80" fmla="*/ 75 w 173"/>
                <a:gd name="T81" fmla="*/ 195 h 204"/>
                <a:gd name="T82" fmla="*/ 75 w 173"/>
                <a:gd name="T83" fmla="*/ 190 h 204"/>
                <a:gd name="T84" fmla="*/ 145 w 173"/>
                <a:gd name="T85" fmla="*/ 145 h 204"/>
                <a:gd name="T86" fmla="*/ 166 w 173"/>
                <a:gd name="T87" fmla="*/ 119 h 204"/>
                <a:gd name="T88" fmla="*/ 77 w 173"/>
                <a:gd name="T89" fmla="*/ 172 h 204"/>
                <a:gd name="T90" fmla="*/ 65 w 173"/>
                <a:gd name="T91" fmla="*/ 158 h 204"/>
                <a:gd name="T92" fmla="*/ 90 w 173"/>
                <a:gd name="T93" fmla="*/ 129 h 204"/>
                <a:gd name="T94" fmla="*/ 158 w 173"/>
                <a:gd name="T95" fmla="*/ 81 h 204"/>
                <a:gd name="T96" fmla="*/ 144 w 173"/>
                <a:gd name="T97" fmla="*/ 73 h 204"/>
                <a:gd name="T98" fmla="*/ 147 w 173"/>
                <a:gd name="T99" fmla="*/ 60 h 204"/>
                <a:gd name="T100" fmla="*/ 144 w 173"/>
                <a:gd name="T101" fmla="*/ 46 h 204"/>
                <a:gd name="T102" fmla="*/ 119 w 173"/>
                <a:gd name="T103" fmla="*/ 48 h 204"/>
                <a:gd name="T104" fmla="*/ 3 w 173"/>
                <a:gd name="T105" fmla="*/ 111 h 204"/>
                <a:gd name="T106" fmla="*/ 4 w 173"/>
                <a:gd name="T107" fmla="*/ 11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3" h="204">
                  <a:moveTo>
                    <a:pt x="84" y="63"/>
                  </a:moveTo>
                  <a:cubicBezTo>
                    <a:pt x="85" y="60"/>
                    <a:pt x="85" y="57"/>
                    <a:pt x="86" y="54"/>
                  </a:cubicBezTo>
                  <a:cubicBezTo>
                    <a:pt x="86" y="52"/>
                    <a:pt x="82" y="51"/>
                    <a:pt x="81" y="52"/>
                  </a:cubicBezTo>
                  <a:cubicBezTo>
                    <a:pt x="57" y="75"/>
                    <a:pt x="33" y="99"/>
                    <a:pt x="3" y="111"/>
                  </a:cubicBezTo>
                  <a:cubicBezTo>
                    <a:pt x="4" y="113"/>
                    <a:pt x="5" y="114"/>
                    <a:pt x="6" y="116"/>
                  </a:cubicBezTo>
                  <a:cubicBezTo>
                    <a:pt x="27" y="89"/>
                    <a:pt x="57" y="72"/>
                    <a:pt x="86" y="54"/>
                  </a:cubicBezTo>
                  <a:cubicBezTo>
                    <a:pt x="85" y="53"/>
                    <a:pt x="84" y="51"/>
                    <a:pt x="83" y="50"/>
                  </a:cubicBezTo>
                  <a:cubicBezTo>
                    <a:pt x="56" y="70"/>
                    <a:pt x="33" y="94"/>
                    <a:pt x="3" y="111"/>
                  </a:cubicBezTo>
                  <a:cubicBezTo>
                    <a:pt x="4" y="112"/>
                    <a:pt x="5" y="114"/>
                    <a:pt x="7" y="115"/>
                  </a:cubicBezTo>
                  <a:cubicBezTo>
                    <a:pt x="24" y="100"/>
                    <a:pt x="43" y="73"/>
                    <a:pt x="68" y="74"/>
                  </a:cubicBezTo>
                  <a:cubicBezTo>
                    <a:pt x="67" y="73"/>
                    <a:pt x="66" y="72"/>
                    <a:pt x="65" y="70"/>
                  </a:cubicBezTo>
                  <a:cubicBezTo>
                    <a:pt x="56" y="95"/>
                    <a:pt x="25" y="108"/>
                    <a:pt x="5" y="124"/>
                  </a:cubicBezTo>
                  <a:cubicBezTo>
                    <a:pt x="3" y="126"/>
                    <a:pt x="6" y="130"/>
                    <a:pt x="9" y="128"/>
                  </a:cubicBezTo>
                  <a:cubicBezTo>
                    <a:pt x="45" y="102"/>
                    <a:pt x="78" y="70"/>
                    <a:pt x="121" y="53"/>
                  </a:cubicBezTo>
                  <a:cubicBezTo>
                    <a:pt x="120" y="52"/>
                    <a:pt x="119" y="50"/>
                    <a:pt x="118" y="49"/>
                  </a:cubicBezTo>
                  <a:cubicBezTo>
                    <a:pt x="87" y="76"/>
                    <a:pt x="50" y="94"/>
                    <a:pt x="21" y="124"/>
                  </a:cubicBezTo>
                  <a:cubicBezTo>
                    <a:pt x="19" y="126"/>
                    <a:pt x="22" y="130"/>
                    <a:pt x="25" y="128"/>
                  </a:cubicBezTo>
                  <a:cubicBezTo>
                    <a:pt x="66" y="104"/>
                    <a:pt x="104" y="74"/>
                    <a:pt x="144" y="47"/>
                  </a:cubicBezTo>
                  <a:cubicBezTo>
                    <a:pt x="142" y="45"/>
                    <a:pt x="141" y="44"/>
                    <a:pt x="140" y="42"/>
                  </a:cubicBezTo>
                  <a:cubicBezTo>
                    <a:pt x="117" y="61"/>
                    <a:pt x="93" y="78"/>
                    <a:pt x="68" y="94"/>
                  </a:cubicBezTo>
                  <a:cubicBezTo>
                    <a:pt x="50" y="106"/>
                    <a:pt x="30" y="119"/>
                    <a:pt x="19" y="139"/>
                  </a:cubicBezTo>
                  <a:cubicBezTo>
                    <a:pt x="18" y="141"/>
                    <a:pt x="20" y="144"/>
                    <a:pt x="22" y="143"/>
                  </a:cubicBezTo>
                  <a:cubicBezTo>
                    <a:pt x="70" y="126"/>
                    <a:pt x="99" y="79"/>
                    <a:pt x="146" y="61"/>
                  </a:cubicBezTo>
                  <a:cubicBezTo>
                    <a:pt x="145" y="59"/>
                    <a:pt x="144" y="58"/>
                    <a:pt x="142" y="57"/>
                  </a:cubicBezTo>
                  <a:cubicBezTo>
                    <a:pt x="130" y="75"/>
                    <a:pt x="108" y="84"/>
                    <a:pt x="91" y="96"/>
                  </a:cubicBezTo>
                  <a:cubicBezTo>
                    <a:pt x="70" y="110"/>
                    <a:pt x="50" y="125"/>
                    <a:pt x="30" y="141"/>
                  </a:cubicBezTo>
                  <a:cubicBezTo>
                    <a:pt x="32" y="142"/>
                    <a:pt x="33" y="143"/>
                    <a:pt x="34" y="145"/>
                  </a:cubicBezTo>
                  <a:cubicBezTo>
                    <a:pt x="67" y="116"/>
                    <a:pt x="104" y="91"/>
                    <a:pt x="144" y="74"/>
                  </a:cubicBezTo>
                  <a:cubicBezTo>
                    <a:pt x="142" y="72"/>
                    <a:pt x="141" y="71"/>
                    <a:pt x="140" y="69"/>
                  </a:cubicBezTo>
                  <a:cubicBezTo>
                    <a:pt x="108" y="94"/>
                    <a:pt x="69" y="112"/>
                    <a:pt x="43" y="144"/>
                  </a:cubicBezTo>
                  <a:cubicBezTo>
                    <a:pt x="41" y="146"/>
                    <a:pt x="42" y="150"/>
                    <a:pt x="45" y="149"/>
                  </a:cubicBezTo>
                  <a:cubicBezTo>
                    <a:pt x="65" y="142"/>
                    <a:pt x="80" y="128"/>
                    <a:pt x="97" y="116"/>
                  </a:cubicBezTo>
                  <a:cubicBezTo>
                    <a:pt x="116" y="103"/>
                    <a:pt x="137" y="91"/>
                    <a:pt x="158" y="81"/>
                  </a:cubicBezTo>
                  <a:cubicBezTo>
                    <a:pt x="158" y="79"/>
                    <a:pt x="157" y="78"/>
                    <a:pt x="156" y="76"/>
                  </a:cubicBezTo>
                  <a:cubicBezTo>
                    <a:pt x="114" y="101"/>
                    <a:pt x="73" y="127"/>
                    <a:pt x="39" y="161"/>
                  </a:cubicBezTo>
                  <a:cubicBezTo>
                    <a:pt x="37" y="163"/>
                    <a:pt x="39" y="167"/>
                    <a:pt x="42" y="166"/>
                  </a:cubicBezTo>
                  <a:cubicBezTo>
                    <a:pt x="81" y="143"/>
                    <a:pt x="111" y="103"/>
                    <a:pt x="156" y="92"/>
                  </a:cubicBezTo>
                  <a:cubicBezTo>
                    <a:pt x="155" y="90"/>
                    <a:pt x="154" y="88"/>
                    <a:pt x="153" y="87"/>
                  </a:cubicBezTo>
                  <a:cubicBezTo>
                    <a:pt x="136" y="107"/>
                    <a:pt x="109" y="113"/>
                    <a:pt x="87" y="124"/>
                  </a:cubicBezTo>
                  <a:cubicBezTo>
                    <a:pt x="84" y="126"/>
                    <a:pt x="86" y="131"/>
                    <a:pt x="90" y="129"/>
                  </a:cubicBezTo>
                  <a:cubicBezTo>
                    <a:pt x="111" y="119"/>
                    <a:pt x="131" y="107"/>
                    <a:pt x="153" y="98"/>
                  </a:cubicBezTo>
                  <a:cubicBezTo>
                    <a:pt x="152" y="96"/>
                    <a:pt x="151" y="95"/>
                    <a:pt x="149" y="93"/>
                  </a:cubicBezTo>
                  <a:cubicBezTo>
                    <a:pt x="122" y="117"/>
                    <a:pt x="86" y="129"/>
                    <a:pt x="64" y="159"/>
                  </a:cubicBezTo>
                  <a:cubicBezTo>
                    <a:pt x="63" y="162"/>
                    <a:pt x="66" y="164"/>
                    <a:pt x="68" y="163"/>
                  </a:cubicBezTo>
                  <a:cubicBezTo>
                    <a:pt x="105" y="147"/>
                    <a:pt x="129" y="107"/>
                    <a:pt x="170" y="101"/>
                  </a:cubicBezTo>
                  <a:cubicBezTo>
                    <a:pt x="169" y="99"/>
                    <a:pt x="168" y="98"/>
                    <a:pt x="167" y="97"/>
                  </a:cubicBezTo>
                  <a:cubicBezTo>
                    <a:pt x="157" y="112"/>
                    <a:pt x="139" y="120"/>
                    <a:pt x="125" y="131"/>
                  </a:cubicBezTo>
                  <a:cubicBezTo>
                    <a:pt x="108" y="144"/>
                    <a:pt x="91" y="157"/>
                    <a:pt x="76" y="172"/>
                  </a:cubicBezTo>
                  <a:cubicBezTo>
                    <a:pt x="74" y="175"/>
                    <a:pt x="77" y="178"/>
                    <a:pt x="79" y="177"/>
                  </a:cubicBezTo>
                  <a:cubicBezTo>
                    <a:pt x="112" y="159"/>
                    <a:pt x="139" y="133"/>
                    <a:pt x="168" y="111"/>
                  </a:cubicBezTo>
                  <a:cubicBezTo>
                    <a:pt x="171" y="109"/>
                    <a:pt x="168" y="104"/>
                    <a:pt x="165" y="106"/>
                  </a:cubicBezTo>
                  <a:cubicBezTo>
                    <a:pt x="134" y="121"/>
                    <a:pt x="104" y="142"/>
                    <a:pt x="84" y="170"/>
                  </a:cubicBezTo>
                  <a:cubicBezTo>
                    <a:pt x="83" y="172"/>
                    <a:pt x="85" y="175"/>
                    <a:pt x="87" y="174"/>
                  </a:cubicBezTo>
                  <a:cubicBezTo>
                    <a:pt x="118" y="164"/>
                    <a:pt x="137" y="134"/>
                    <a:pt x="167" y="124"/>
                  </a:cubicBezTo>
                  <a:cubicBezTo>
                    <a:pt x="166" y="123"/>
                    <a:pt x="165" y="121"/>
                    <a:pt x="164" y="119"/>
                  </a:cubicBezTo>
                  <a:cubicBezTo>
                    <a:pt x="142" y="138"/>
                    <a:pt x="113" y="149"/>
                    <a:pt x="92" y="170"/>
                  </a:cubicBezTo>
                  <a:cubicBezTo>
                    <a:pt x="90" y="172"/>
                    <a:pt x="92" y="175"/>
                    <a:pt x="95" y="174"/>
                  </a:cubicBezTo>
                  <a:cubicBezTo>
                    <a:pt x="114" y="170"/>
                    <a:pt x="128" y="155"/>
                    <a:pt x="145" y="145"/>
                  </a:cubicBezTo>
                  <a:cubicBezTo>
                    <a:pt x="144" y="144"/>
                    <a:pt x="143" y="142"/>
                    <a:pt x="142" y="140"/>
                  </a:cubicBezTo>
                  <a:cubicBezTo>
                    <a:pt x="121" y="152"/>
                    <a:pt x="101" y="165"/>
                    <a:pt x="81" y="178"/>
                  </a:cubicBezTo>
                  <a:cubicBezTo>
                    <a:pt x="82" y="180"/>
                    <a:pt x="84" y="181"/>
                    <a:pt x="85" y="183"/>
                  </a:cubicBezTo>
                  <a:cubicBezTo>
                    <a:pt x="91" y="176"/>
                    <a:pt x="98" y="169"/>
                    <a:pt x="106" y="164"/>
                  </a:cubicBezTo>
                  <a:cubicBezTo>
                    <a:pt x="105" y="162"/>
                    <a:pt x="104" y="161"/>
                    <a:pt x="104" y="159"/>
                  </a:cubicBezTo>
                  <a:cubicBezTo>
                    <a:pt x="92" y="167"/>
                    <a:pt x="74" y="174"/>
                    <a:pt x="70" y="188"/>
                  </a:cubicBezTo>
                  <a:cubicBezTo>
                    <a:pt x="69" y="190"/>
                    <a:pt x="70" y="192"/>
                    <a:pt x="72" y="192"/>
                  </a:cubicBezTo>
                  <a:cubicBezTo>
                    <a:pt x="81" y="194"/>
                    <a:pt x="90" y="190"/>
                    <a:pt x="98" y="186"/>
                  </a:cubicBezTo>
                  <a:cubicBezTo>
                    <a:pt x="97" y="184"/>
                    <a:pt x="96" y="183"/>
                    <a:pt x="95" y="181"/>
                  </a:cubicBezTo>
                  <a:cubicBezTo>
                    <a:pt x="88" y="185"/>
                    <a:pt x="80" y="189"/>
                    <a:pt x="74" y="196"/>
                  </a:cubicBezTo>
                  <a:cubicBezTo>
                    <a:pt x="72" y="198"/>
                    <a:pt x="75" y="202"/>
                    <a:pt x="78" y="200"/>
                  </a:cubicBezTo>
                  <a:cubicBezTo>
                    <a:pt x="86" y="195"/>
                    <a:pt x="94" y="191"/>
                    <a:pt x="102" y="185"/>
                  </a:cubicBezTo>
                  <a:cubicBezTo>
                    <a:pt x="104" y="184"/>
                    <a:pt x="104" y="181"/>
                    <a:pt x="101" y="180"/>
                  </a:cubicBezTo>
                  <a:cubicBezTo>
                    <a:pt x="93" y="178"/>
                    <a:pt x="85" y="180"/>
                    <a:pt x="78" y="185"/>
                  </a:cubicBezTo>
                  <a:cubicBezTo>
                    <a:pt x="76" y="187"/>
                    <a:pt x="78" y="192"/>
                    <a:pt x="81" y="190"/>
                  </a:cubicBezTo>
                  <a:cubicBezTo>
                    <a:pt x="90" y="184"/>
                    <a:pt x="104" y="175"/>
                    <a:pt x="95" y="164"/>
                  </a:cubicBezTo>
                  <a:cubicBezTo>
                    <a:pt x="94" y="162"/>
                    <a:pt x="93" y="162"/>
                    <a:pt x="91" y="163"/>
                  </a:cubicBezTo>
                  <a:cubicBezTo>
                    <a:pt x="85" y="167"/>
                    <a:pt x="79" y="172"/>
                    <a:pt x="75" y="178"/>
                  </a:cubicBezTo>
                  <a:cubicBezTo>
                    <a:pt x="73" y="181"/>
                    <a:pt x="76" y="183"/>
                    <a:pt x="78" y="183"/>
                  </a:cubicBezTo>
                  <a:cubicBezTo>
                    <a:pt x="87" y="180"/>
                    <a:pt x="94" y="175"/>
                    <a:pt x="102" y="170"/>
                  </a:cubicBezTo>
                  <a:cubicBezTo>
                    <a:pt x="100" y="169"/>
                    <a:pt x="99" y="168"/>
                    <a:pt x="98" y="166"/>
                  </a:cubicBezTo>
                  <a:cubicBezTo>
                    <a:pt x="95" y="170"/>
                    <a:pt x="93" y="174"/>
                    <a:pt x="90" y="177"/>
                  </a:cubicBezTo>
                  <a:cubicBezTo>
                    <a:pt x="88" y="179"/>
                    <a:pt x="90" y="183"/>
                    <a:pt x="93" y="182"/>
                  </a:cubicBezTo>
                  <a:cubicBezTo>
                    <a:pt x="101" y="179"/>
                    <a:pt x="107" y="174"/>
                    <a:pt x="114" y="168"/>
                  </a:cubicBezTo>
                  <a:cubicBezTo>
                    <a:pt x="113" y="167"/>
                    <a:pt x="112" y="165"/>
                    <a:pt x="111" y="164"/>
                  </a:cubicBezTo>
                  <a:cubicBezTo>
                    <a:pt x="103" y="170"/>
                    <a:pt x="94" y="176"/>
                    <a:pt x="90" y="186"/>
                  </a:cubicBezTo>
                  <a:cubicBezTo>
                    <a:pt x="88" y="189"/>
                    <a:pt x="91" y="191"/>
                    <a:pt x="93" y="190"/>
                  </a:cubicBezTo>
                  <a:cubicBezTo>
                    <a:pt x="101" y="187"/>
                    <a:pt x="108" y="182"/>
                    <a:pt x="116" y="179"/>
                  </a:cubicBezTo>
                  <a:cubicBezTo>
                    <a:pt x="115" y="177"/>
                    <a:pt x="113" y="176"/>
                    <a:pt x="112" y="174"/>
                  </a:cubicBezTo>
                  <a:cubicBezTo>
                    <a:pt x="109" y="178"/>
                    <a:pt x="108" y="182"/>
                    <a:pt x="105" y="185"/>
                  </a:cubicBezTo>
                  <a:cubicBezTo>
                    <a:pt x="104" y="187"/>
                    <a:pt x="104" y="189"/>
                    <a:pt x="105" y="190"/>
                  </a:cubicBezTo>
                  <a:cubicBezTo>
                    <a:pt x="107" y="191"/>
                    <a:pt x="109" y="192"/>
                    <a:pt x="111" y="193"/>
                  </a:cubicBezTo>
                  <a:cubicBezTo>
                    <a:pt x="111" y="191"/>
                    <a:pt x="111" y="189"/>
                    <a:pt x="111" y="188"/>
                  </a:cubicBezTo>
                  <a:cubicBezTo>
                    <a:pt x="95" y="198"/>
                    <a:pt x="77" y="193"/>
                    <a:pt x="59" y="191"/>
                  </a:cubicBezTo>
                  <a:cubicBezTo>
                    <a:pt x="57" y="191"/>
                    <a:pt x="56" y="195"/>
                    <a:pt x="58" y="196"/>
                  </a:cubicBezTo>
                  <a:cubicBezTo>
                    <a:pt x="65" y="200"/>
                    <a:pt x="72" y="198"/>
                    <a:pt x="79" y="194"/>
                  </a:cubicBezTo>
                  <a:cubicBezTo>
                    <a:pt x="81" y="193"/>
                    <a:pt x="80" y="190"/>
                    <a:pt x="78" y="189"/>
                  </a:cubicBezTo>
                  <a:cubicBezTo>
                    <a:pt x="70" y="188"/>
                    <a:pt x="62" y="187"/>
                    <a:pt x="54" y="190"/>
                  </a:cubicBezTo>
                  <a:cubicBezTo>
                    <a:pt x="55" y="192"/>
                    <a:pt x="55" y="194"/>
                    <a:pt x="56" y="195"/>
                  </a:cubicBezTo>
                  <a:cubicBezTo>
                    <a:pt x="84" y="181"/>
                    <a:pt x="114" y="164"/>
                    <a:pt x="133" y="138"/>
                  </a:cubicBezTo>
                  <a:cubicBezTo>
                    <a:pt x="134" y="135"/>
                    <a:pt x="131" y="133"/>
                    <a:pt x="129" y="134"/>
                  </a:cubicBezTo>
                  <a:cubicBezTo>
                    <a:pt x="102" y="145"/>
                    <a:pt x="79" y="164"/>
                    <a:pt x="52" y="173"/>
                  </a:cubicBezTo>
                  <a:cubicBezTo>
                    <a:pt x="53" y="175"/>
                    <a:pt x="54" y="177"/>
                    <a:pt x="55" y="178"/>
                  </a:cubicBezTo>
                  <a:cubicBezTo>
                    <a:pt x="72" y="157"/>
                    <a:pt x="94" y="141"/>
                    <a:pt x="116" y="126"/>
                  </a:cubicBezTo>
                  <a:cubicBezTo>
                    <a:pt x="115" y="124"/>
                    <a:pt x="113" y="123"/>
                    <a:pt x="112" y="121"/>
                  </a:cubicBezTo>
                  <a:cubicBezTo>
                    <a:pt x="87" y="141"/>
                    <a:pt x="61" y="159"/>
                    <a:pt x="34" y="177"/>
                  </a:cubicBezTo>
                  <a:cubicBezTo>
                    <a:pt x="35" y="178"/>
                    <a:pt x="36" y="180"/>
                    <a:pt x="37" y="181"/>
                  </a:cubicBezTo>
                  <a:cubicBezTo>
                    <a:pt x="59" y="154"/>
                    <a:pt x="84" y="131"/>
                    <a:pt x="114" y="114"/>
                  </a:cubicBezTo>
                  <a:cubicBezTo>
                    <a:pt x="113" y="112"/>
                    <a:pt x="112" y="110"/>
                    <a:pt x="111" y="109"/>
                  </a:cubicBezTo>
                  <a:cubicBezTo>
                    <a:pt x="96" y="120"/>
                    <a:pt x="80" y="130"/>
                    <a:pt x="65" y="141"/>
                  </a:cubicBezTo>
                  <a:cubicBezTo>
                    <a:pt x="52" y="151"/>
                    <a:pt x="39" y="163"/>
                    <a:pt x="22" y="167"/>
                  </a:cubicBezTo>
                  <a:cubicBezTo>
                    <a:pt x="23" y="168"/>
                    <a:pt x="25" y="170"/>
                    <a:pt x="26" y="171"/>
                  </a:cubicBezTo>
                  <a:cubicBezTo>
                    <a:pt x="53" y="133"/>
                    <a:pt x="99" y="112"/>
                    <a:pt x="124" y="71"/>
                  </a:cubicBezTo>
                  <a:cubicBezTo>
                    <a:pt x="126" y="69"/>
                    <a:pt x="123" y="66"/>
                    <a:pt x="121" y="67"/>
                  </a:cubicBezTo>
                  <a:cubicBezTo>
                    <a:pt x="82" y="76"/>
                    <a:pt x="57" y="112"/>
                    <a:pt x="24" y="131"/>
                  </a:cubicBezTo>
                  <a:cubicBezTo>
                    <a:pt x="25" y="132"/>
                    <a:pt x="26" y="134"/>
                    <a:pt x="27" y="135"/>
                  </a:cubicBezTo>
                  <a:cubicBezTo>
                    <a:pt x="35" y="121"/>
                    <a:pt x="47" y="111"/>
                    <a:pt x="59" y="102"/>
                  </a:cubicBezTo>
                  <a:cubicBezTo>
                    <a:pt x="69" y="94"/>
                    <a:pt x="79" y="86"/>
                    <a:pt x="89" y="78"/>
                  </a:cubicBezTo>
                  <a:cubicBezTo>
                    <a:pt x="108" y="62"/>
                    <a:pt x="131" y="45"/>
                    <a:pt x="139" y="22"/>
                  </a:cubicBezTo>
                  <a:cubicBezTo>
                    <a:pt x="140" y="20"/>
                    <a:pt x="138" y="18"/>
                    <a:pt x="137" y="18"/>
                  </a:cubicBezTo>
                  <a:cubicBezTo>
                    <a:pt x="118" y="19"/>
                    <a:pt x="105" y="32"/>
                    <a:pt x="92" y="45"/>
                  </a:cubicBezTo>
                  <a:cubicBezTo>
                    <a:pt x="77" y="59"/>
                    <a:pt x="62" y="74"/>
                    <a:pt x="50" y="92"/>
                  </a:cubicBezTo>
                  <a:cubicBezTo>
                    <a:pt x="49" y="95"/>
                    <a:pt x="52" y="97"/>
                    <a:pt x="54" y="96"/>
                  </a:cubicBezTo>
                  <a:cubicBezTo>
                    <a:pt x="74" y="88"/>
                    <a:pt x="91" y="73"/>
                    <a:pt x="106" y="58"/>
                  </a:cubicBezTo>
                  <a:cubicBezTo>
                    <a:pt x="120" y="43"/>
                    <a:pt x="134" y="26"/>
                    <a:pt x="139" y="6"/>
                  </a:cubicBezTo>
                  <a:cubicBezTo>
                    <a:pt x="140" y="4"/>
                    <a:pt x="138" y="2"/>
                    <a:pt x="136" y="2"/>
                  </a:cubicBezTo>
                  <a:cubicBezTo>
                    <a:pt x="103" y="7"/>
                    <a:pt x="82" y="43"/>
                    <a:pt x="58" y="63"/>
                  </a:cubicBezTo>
                  <a:cubicBezTo>
                    <a:pt x="60" y="64"/>
                    <a:pt x="61" y="65"/>
                    <a:pt x="62" y="67"/>
                  </a:cubicBezTo>
                  <a:cubicBezTo>
                    <a:pt x="75" y="53"/>
                    <a:pt x="88" y="40"/>
                    <a:pt x="103" y="30"/>
                  </a:cubicBezTo>
                  <a:cubicBezTo>
                    <a:pt x="112" y="24"/>
                    <a:pt x="123" y="17"/>
                    <a:pt x="126" y="6"/>
                  </a:cubicBezTo>
                  <a:cubicBezTo>
                    <a:pt x="127" y="5"/>
                    <a:pt x="126" y="3"/>
                    <a:pt x="124" y="2"/>
                  </a:cubicBezTo>
                  <a:cubicBezTo>
                    <a:pt x="110" y="0"/>
                    <a:pt x="95" y="9"/>
                    <a:pt x="84" y="17"/>
                  </a:cubicBezTo>
                  <a:cubicBezTo>
                    <a:pt x="70" y="27"/>
                    <a:pt x="58" y="38"/>
                    <a:pt x="44" y="49"/>
                  </a:cubicBezTo>
                  <a:cubicBezTo>
                    <a:pt x="42" y="51"/>
                    <a:pt x="45" y="55"/>
                    <a:pt x="48" y="53"/>
                  </a:cubicBezTo>
                  <a:cubicBezTo>
                    <a:pt x="67" y="44"/>
                    <a:pt x="83" y="29"/>
                    <a:pt x="101" y="17"/>
                  </a:cubicBezTo>
                  <a:cubicBezTo>
                    <a:pt x="100" y="16"/>
                    <a:pt x="98" y="14"/>
                    <a:pt x="97" y="13"/>
                  </a:cubicBezTo>
                  <a:cubicBezTo>
                    <a:pt x="87" y="28"/>
                    <a:pt x="71" y="37"/>
                    <a:pt x="56" y="46"/>
                  </a:cubicBezTo>
                  <a:cubicBezTo>
                    <a:pt x="53" y="48"/>
                    <a:pt x="56" y="53"/>
                    <a:pt x="59" y="51"/>
                  </a:cubicBezTo>
                  <a:cubicBezTo>
                    <a:pt x="71" y="44"/>
                    <a:pt x="82" y="37"/>
                    <a:pt x="92" y="29"/>
                  </a:cubicBezTo>
                  <a:cubicBezTo>
                    <a:pt x="95" y="26"/>
                    <a:pt x="91" y="22"/>
                    <a:pt x="88" y="25"/>
                  </a:cubicBezTo>
                  <a:cubicBezTo>
                    <a:pt x="78" y="33"/>
                    <a:pt x="67" y="40"/>
                    <a:pt x="56" y="46"/>
                  </a:cubicBezTo>
                  <a:cubicBezTo>
                    <a:pt x="57" y="48"/>
                    <a:pt x="58" y="50"/>
                    <a:pt x="59" y="51"/>
                  </a:cubicBezTo>
                  <a:cubicBezTo>
                    <a:pt x="75" y="41"/>
                    <a:pt x="91" y="32"/>
                    <a:pt x="102" y="16"/>
                  </a:cubicBezTo>
                  <a:cubicBezTo>
                    <a:pt x="103" y="14"/>
                    <a:pt x="100" y="10"/>
                    <a:pt x="98" y="12"/>
                  </a:cubicBezTo>
                  <a:cubicBezTo>
                    <a:pt x="80" y="24"/>
                    <a:pt x="64" y="39"/>
                    <a:pt x="45" y="48"/>
                  </a:cubicBezTo>
                  <a:cubicBezTo>
                    <a:pt x="46" y="50"/>
                    <a:pt x="47" y="51"/>
                    <a:pt x="48" y="53"/>
                  </a:cubicBezTo>
                  <a:cubicBezTo>
                    <a:pt x="60" y="44"/>
                    <a:pt x="71" y="34"/>
                    <a:pt x="82" y="25"/>
                  </a:cubicBezTo>
                  <a:cubicBezTo>
                    <a:pt x="93" y="17"/>
                    <a:pt x="108" y="6"/>
                    <a:pt x="123" y="8"/>
                  </a:cubicBezTo>
                  <a:cubicBezTo>
                    <a:pt x="122" y="7"/>
                    <a:pt x="121" y="6"/>
                    <a:pt x="121" y="4"/>
                  </a:cubicBezTo>
                  <a:cubicBezTo>
                    <a:pt x="118" y="17"/>
                    <a:pt x="102" y="23"/>
                    <a:pt x="93" y="30"/>
                  </a:cubicBezTo>
                  <a:cubicBezTo>
                    <a:pt x="80" y="40"/>
                    <a:pt x="69" y="51"/>
                    <a:pt x="58" y="63"/>
                  </a:cubicBezTo>
                  <a:cubicBezTo>
                    <a:pt x="56" y="65"/>
                    <a:pt x="60" y="69"/>
                    <a:pt x="62" y="67"/>
                  </a:cubicBezTo>
                  <a:cubicBezTo>
                    <a:pt x="86" y="48"/>
                    <a:pt x="106" y="12"/>
                    <a:pt x="137" y="8"/>
                  </a:cubicBezTo>
                  <a:cubicBezTo>
                    <a:pt x="136" y="7"/>
                    <a:pt x="135" y="6"/>
                    <a:pt x="134" y="4"/>
                  </a:cubicBezTo>
                  <a:cubicBezTo>
                    <a:pt x="129" y="24"/>
                    <a:pt x="114" y="41"/>
                    <a:pt x="100" y="56"/>
                  </a:cubicBezTo>
                  <a:cubicBezTo>
                    <a:pt x="86" y="70"/>
                    <a:pt x="70" y="83"/>
                    <a:pt x="51" y="91"/>
                  </a:cubicBezTo>
                  <a:cubicBezTo>
                    <a:pt x="53" y="92"/>
                    <a:pt x="54" y="94"/>
                    <a:pt x="55" y="95"/>
                  </a:cubicBezTo>
                  <a:cubicBezTo>
                    <a:pt x="65" y="80"/>
                    <a:pt x="78" y="66"/>
                    <a:pt x="91" y="54"/>
                  </a:cubicBezTo>
                  <a:cubicBezTo>
                    <a:pt x="104" y="41"/>
                    <a:pt x="117" y="25"/>
                    <a:pt x="137" y="24"/>
                  </a:cubicBezTo>
                  <a:cubicBezTo>
                    <a:pt x="136" y="23"/>
                    <a:pt x="135" y="21"/>
                    <a:pt x="134" y="20"/>
                  </a:cubicBezTo>
                  <a:cubicBezTo>
                    <a:pt x="125" y="45"/>
                    <a:pt x="98" y="62"/>
                    <a:pt x="79" y="79"/>
                  </a:cubicBezTo>
                  <a:cubicBezTo>
                    <a:pt x="59" y="95"/>
                    <a:pt x="35" y="109"/>
                    <a:pt x="23" y="132"/>
                  </a:cubicBezTo>
                  <a:cubicBezTo>
                    <a:pt x="21" y="134"/>
                    <a:pt x="24" y="137"/>
                    <a:pt x="26" y="136"/>
                  </a:cubicBezTo>
                  <a:cubicBezTo>
                    <a:pt x="60" y="117"/>
                    <a:pt x="84" y="81"/>
                    <a:pt x="122" y="72"/>
                  </a:cubicBezTo>
                  <a:cubicBezTo>
                    <a:pt x="121" y="71"/>
                    <a:pt x="120" y="69"/>
                    <a:pt x="119" y="68"/>
                  </a:cubicBezTo>
                  <a:cubicBezTo>
                    <a:pt x="94" y="109"/>
                    <a:pt x="49" y="130"/>
                    <a:pt x="21" y="168"/>
                  </a:cubicBezTo>
                  <a:cubicBezTo>
                    <a:pt x="19" y="170"/>
                    <a:pt x="22" y="173"/>
                    <a:pt x="24" y="172"/>
                  </a:cubicBezTo>
                  <a:cubicBezTo>
                    <a:pt x="40" y="169"/>
                    <a:pt x="53" y="158"/>
                    <a:pt x="65" y="148"/>
                  </a:cubicBezTo>
                  <a:cubicBezTo>
                    <a:pt x="81" y="136"/>
                    <a:pt x="98" y="126"/>
                    <a:pt x="114" y="114"/>
                  </a:cubicBezTo>
                  <a:cubicBezTo>
                    <a:pt x="117" y="111"/>
                    <a:pt x="114" y="107"/>
                    <a:pt x="111" y="109"/>
                  </a:cubicBezTo>
                  <a:cubicBezTo>
                    <a:pt x="81" y="126"/>
                    <a:pt x="55" y="150"/>
                    <a:pt x="33" y="177"/>
                  </a:cubicBezTo>
                  <a:cubicBezTo>
                    <a:pt x="31" y="179"/>
                    <a:pt x="34" y="183"/>
                    <a:pt x="37" y="181"/>
                  </a:cubicBezTo>
                  <a:cubicBezTo>
                    <a:pt x="64" y="164"/>
                    <a:pt x="91" y="146"/>
                    <a:pt x="116" y="125"/>
                  </a:cubicBezTo>
                  <a:cubicBezTo>
                    <a:pt x="119" y="123"/>
                    <a:pt x="115" y="119"/>
                    <a:pt x="113" y="121"/>
                  </a:cubicBezTo>
                  <a:cubicBezTo>
                    <a:pt x="90" y="136"/>
                    <a:pt x="68" y="153"/>
                    <a:pt x="51" y="174"/>
                  </a:cubicBezTo>
                  <a:cubicBezTo>
                    <a:pt x="49" y="176"/>
                    <a:pt x="51" y="180"/>
                    <a:pt x="54" y="179"/>
                  </a:cubicBezTo>
                  <a:cubicBezTo>
                    <a:pt x="81" y="169"/>
                    <a:pt x="105" y="150"/>
                    <a:pt x="132" y="139"/>
                  </a:cubicBezTo>
                  <a:cubicBezTo>
                    <a:pt x="130" y="137"/>
                    <a:pt x="129" y="136"/>
                    <a:pt x="128" y="135"/>
                  </a:cubicBezTo>
                  <a:cubicBezTo>
                    <a:pt x="110" y="160"/>
                    <a:pt x="80" y="177"/>
                    <a:pt x="53" y="190"/>
                  </a:cubicBezTo>
                  <a:cubicBezTo>
                    <a:pt x="50" y="192"/>
                    <a:pt x="52" y="197"/>
                    <a:pt x="56" y="196"/>
                  </a:cubicBezTo>
                  <a:cubicBezTo>
                    <a:pt x="63" y="193"/>
                    <a:pt x="69" y="193"/>
                    <a:pt x="76" y="195"/>
                  </a:cubicBezTo>
                  <a:cubicBezTo>
                    <a:pt x="76" y="193"/>
                    <a:pt x="76" y="191"/>
                    <a:pt x="76" y="190"/>
                  </a:cubicBezTo>
                  <a:cubicBezTo>
                    <a:pt x="71" y="192"/>
                    <a:pt x="66" y="195"/>
                    <a:pt x="61" y="191"/>
                  </a:cubicBezTo>
                  <a:cubicBezTo>
                    <a:pt x="60" y="193"/>
                    <a:pt x="60" y="195"/>
                    <a:pt x="59" y="197"/>
                  </a:cubicBezTo>
                  <a:cubicBezTo>
                    <a:pt x="78" y="199"/>
                    <a:pt x="97" y="204"/>
                    <a:pt x="114" y="193"/>
                  </a:cubicBezTo>
                  <a:cubicBezTo>
                    <a:pt x="115" y="191"/>
                    <a:pt x="116" y="189"/>
                    <a:pt x="114" y="188"/>
                  </a:cubicBezTo>
                  <a:cubicBezTo>
                    <a:pt x="112" y="187"/>
                    <a:pt x="110" y="186"/>
                    <a:pt x="108" y="185"/>
                  </a:cubicBezTo>
                  <a:cubicBezTo>
                    <a:pt x="108" y="186"/>
                    <a:pt x="109" y="188"/>
                    <a:pt x="109" y="189"/>
                  </a:cubicBezTo>
                  <a:cubicBezTo>
                    <a:pt x="112" y="186"/>
                    <a:pt x="113" y="182"/>
                    <a:pt x="116" y="178"/>
                  </a:cubicBezTo>
                  <a:cubicBezTo>
                    <a:pt x="118" y="176"/>
                    <a:pt x="116" y="172"/>
                    <a:pt x="113" y="174"/>
                  </a:cubicBezTo>
                  <a:cubicBezTo>
                    <a:pt x="105" y="177"/>
                    <a:pt x="98" y="182"/>
                    <a:pt x="91" y="185"/>
                  </a:cubicBezTo>
                  <a:cubicBezTo>
                    <a:pt x="92" y="186"/>
                    <a:pt x="93" y="187"/>
                    <a:pt x="94" y="189"/>
                  </a:cubicBezTo>
                  <a:cubicBezTo>
                    <a:pt x="99" y="180"/>
                    <a:pt x="106" y="174"/>
                    <a:pt x="114" y="168"/>
                  </a:cubicBezTo>
                  <a:cubicBezTo>
                    <a:pt x="117" y="166"/>
                    <a:pt x="114" y="161"/>
                    <a:pt x="111" y="164"/>
                  </a:cubicBezTo>
                  <a:cubicBezTo>
                    <a:pt x="105" y="168"/>
                    <a:pt x="99" y="174"/>
                    <a:pt x="91" y="176"/>
                  </a:cubicBezTo>
                  <a:cubicBezTo>
                    <a:pt x="92" y="178"/>
                    <a:pt x="93" y="179"/>
                    <a:pt x="94" y="181"/>
                  </a:cubicBezTo>
                  <a:cubicBezTo>
                    <a:pt x="98" y="178"/>
                    <a:pt x="100" y="173"/>
                    <a:pt x="103" y="169"/>
                  </a:cubicBezTo>
                  <a:cubicBezTo>
                    <a:pt x="104" y="167"/>
                    <a:pt x="101" y="164"/>
                    <a:pt x="99" y="165"/>
                  </a:cubicBezTo>
                  <a:cubicBezTo>
                    <a:pt x="92" y="170"/>
                    <a:pt x="85" y="175"/>
                    <a:pt x="76" y="177"/>
                  </a:cubicBezTo>
                  <a:cubicBezTo>
                    <a:pt x="77" y="179"/>
                    <a:pt x="78" y="180"/>
                    <a:pt x="80" y="181"/>
                  </a:cubicBezTo>
                  <a:cubicBezTo>
                    <a:pt x="84" y="176"/>
                    <a:pt x="88" y="171"/>
                    <a:pt x="94" y="168"/>
                  </a:cubicBezTo>
                  <a:cubicBezTo>
                    <a:pt x="93" y="167"/>
                    <a:pt x="92" y="167"/>
                    <a:pt x="90" y="166"/>
                  </a:cubicBezTo>
                  <a:cubicBezTo>
                    <a:pt x="97" y="175"/>
                    <a:pt x="84" y="181"/>
                    <a:pt x="78" y="185"/>
                  </a:cubicBezTo>
                  <a:cubicBezTo>
                    <a:pt x="79" y="187"/>
                    <a:pt x="80" y="188"/>
                    <a:pt x="81" y="190"/>
                  </a:cubicBezTo>
                  <a:cubicBezTo>
                    <a:pt x="87" y="186"/>
                    <a:pt x="93" y="184"/>
                    <a:pt x="100" y="185"/>
                  </a:cubicBezTo>
                  <a:cubicBezTo>
                    <a:pt x="99" y="184"/>
                    <a:pt x="99" y="182"/>
                    <a:pt x="99" y="180"/>
                  </a:cubicBezTo>
                  <a:cubicBezTo>
                    <a:pt x="91" y="186"/>
                    <a:pt x="83" y="191"/>
                    <a:pt x="75" y="195"/>
                  </a:cubicBezTo>
                  <a:cubicBezTo>
                    <a:pt x="76" y="197"/>
                    <a:pt x="77" y="198"/>
                    <a:pt x="78" y="200"/>
                  </a:cubicBezTo>
                  <a:cubicBezTo>
                    <a:pt x="84" y="194"/>
                    <a:pt x="91" y="190"/>
                    <a:pt x="98" y="186"/>
                  </a:cubicBezTo>
                  <a:cubicBezTo>
                    <a:pt x="101" y="184"/>
                    <a:pt x="98" y="180"/>
                    <a:pt x="95" y="181"/>
                  </a:cubicBezTo>
                  <a:cubicBezTo>
                    <a:pt x="88" y="185"/>
                    <a:pt x="81" y="188"/>
                    <a:pt x="73" y="186"/>
                  </a:cubicBezTo>
                  <a:cubicBezTo>
                    <a:pt x="74" y="188"/>
                    <a:pt x="75" y="189"/>
                    <a:pt x="75" y="190"/>
                  </a:cubicBezTo>
                  <a:cubicBezTo>
                    <a:pt x="79" y="177"/>
                    <a:pt x="96" y="171"/>
                    <a:pt x="106" y="164"/>
                  </a:cubicBezTo>
                  <a:cubicBezTo>
                    <a:pt x="109" y="162"/>
                    <a:pt x="107" y="157"/>
                    <a:pt x="104" y="159"/>
                  </a:cubicBezTo>
                  <a:cubicBezTo>
                    <a:pt x="95" y="165"/>
                    <a:pt x="88" y="171"/>
                    <a:pt x="81" y="179"/>
                  </a:cubicBezTo>
                  <a:cubicBezTo>
                    <a:pt x="79" y="181"/>
                    <a:pt x="81" y="185"/>
                    <a:pt x="84" y="183"/>
                  </a:cubicBezTo>
                  <a:cubicBezTo>
                    <a:pt x="104" y="170"/>
                    <a:pt x="124" y="157"/>
                    <a:pt x="145" y="145"/>
                  </a:cubicBezTo>
                  <a:cubicBezTo>
                    <a:pt x="148" y="143"/>
                    <a:pt x="145" y="138"/>
                    <a:pt x="142" y="140"/>
                  </a:cubicBezTo>
                  <a:cubicBezTo>
                    <a:pt x="125" y="149"/>
                    <a:pt x="112" y="164"/>
                    <a:pt x="93" y="169"/>
                  </a:cubicBezTo>
                  <a:cubicBezTo>
                    <a:pt x="94" y="170"/>
                    <a:pt x="95" y="172"/>
                    <a:pt x="96" y="174"/>
                  </a:cubicBezTo>
                  <a:cubicBezTo>
                    <a:pt x="117" y="153"/>
                    <a:pt x="146" y="143"/>
                    <a:pt x="168" y="123"/>
                  </a:cubicBezTo>
                  <a:cubicBezTo>
                    <a:pt x="171" y="122"/>
                    <a:pt x="168" y="118"/>
                    <a:pt x="166" y="119"/>
                  </a:cubicBezTo>
                  <a:cubicBezTo>
                    <a:pt x="135" y="129"/>
                    <a:pt x="116" y="159"/>
                    <a:pt x="86" y="169"/>
                  </a:cubicBezTo>
                  <a:cubicBezTo>
                    <a:pt x="87" y="170"/>
                    <a:pt x="88" y="172"/>
                    <a:pt x="89" y="173"/>
                  </a:cubicBezTo>
                  <a:cubicBezTo>
                    <a:pt x="108" y="145"/>
                    <a:pt x="138" y="126"/>
                    <a:pt x="168" y="111"/>
                  </a:cubicBezTo>
                  <a:cubicBezTo>
                    <a:pt x="167" y="109"/>
                    <a:pt x="166" y="108"/>
                    <a:pt x="165" y="106"/>
                  </a:cubicBezTo>
                  <a:cubicBezTo>
                    <a:pt x="136" y="128"/>
                    <a:pt x="109" y="154"/>
                    <a:pt x="77" y="172"/>
                  </a:cubicBezTo>
                  <a:cubicBezTo>
                    <a:pt x="78" y="173"/>
                    <a:pt x="79" y="175"/>
                    <a:pt x="80" y="176"/>
                  </a:cubicBezTo>
                  <a:cubicBezTo>
                    <a:pt x="97" y="160"/>
                    <a:pt x="115" y="145"/>
                    <a:pt x="134" y="132"/>
                  </a:cubicBezTo>
                  <a:cubicBezTo>
                    <a:pt x="147" y="122"/>
                    <a:pt x="163" y="114"/>
                    <a:pt x="172" y="100"/>
                  </a:cubicBezTo>
                  <a:cubicBezTo>
                    <a:pt x="173" y="97"/>
                    <a:pt x="171" y="95"/>
                    <a:pt x="168" y="95"/>
                  </a:cubicBezTo>
                  <a:cubicBezTo>
                    <a:pt x="127" y="101"/>
                    <a:pt x="102" y="142"/>
                    <a:pt x="65" y="158"/>
                  </a:cubicBezTo>
                  <a:cubicBezTo>
                    <a:pt x="67" y="159"/>
                    <a:pt x="68" y="161"/>
                    <a:pt x="69" y="162"/>
                  </a:cubicBezTo>
                  <a:cubicBezTo>
                    <a:pt x="91" y="133"/>
                    <a:pt x="127" y="121"/>
                    <a:pt x="153" y="97"/>
                  </a:cubicBezTo>
                  <a:cubicBezTo>
                    <a:pt x="156" y="95"/>
                    <a:pt x="153" y="92"/>
                    <a:pt x="150" y="93"/>
                  </a:cubicBezTo>
                  <a:cubicBezTo>
                    <a:pt x="128" y="102"/>
                    <a:pt x="108" y="114"/>
                    <a:pt x="87" y="124"/>
                  </a:cubicBezTo>
                  <a:cubicBezTo>
                    <a:pt x="88" y="126"/>
                    <a:pt x="89" y="128"/>
                    <a:pt x="90" y="129"/>
                  </a:cubicBezTo>
                  <a:cubicBezTo>
                    <a:pt x="113" y="118"/>
                    <a:pt x="140" y="112"/>
                    <a:pt x="157" y="91"/>
                  </a:cubicBezTo>
                  <a:cubicBezTo>
                    <a:pt x="159" y="89"/>
                    <a:pt x="157" y="85"/>
                    <a:pt x="154" y="86"/>
                  </a:cubicBezTo>
                  <a:cubicBezTo>
                    <a:pt x="109" y="98"/>
                    <a:pt x="79" y="138"/>
                    <a:pt x="39" y="161"/>
                  </a:cubicBezTo>
                  <a:cubicBezTo>
                    <a:pt x="41" y="162"/>
                    <a:pt x="42" y="164"/>
                    <a:pt x="43" y="165"/>
                  </a:cubicBezTo>
                  <a:cubicBezTo>
                    <a:pt x="77" y="131"/>
                    <a:pt x="118" y="106"/>
                    <a:pt x="158" y="81"/>
                  </a:cubicBezTo>
                  <a:cubicBezTo>
                    <a:pt x="162" y="79"/>
                    <a:pt x="159" y="75"/>
                    <a:pt x="156" y="76"/>
                  </a:cubicBezTo>
                  <a:cubicBezTo>
                    <a:pt x="135" y="86"/>
                    <a:pt x="116" y="97"/>
                    <a:pt x="97" y="110"/>
                  </a:cubicBezTo>
                  <a:cubicBezTo>
                    <a:pt x="79" y="121"/>
                    <a:pt x="64" y="136"/>
                    <a:pt x="44" y="144"/>
                  </a:cubicBezTo>
                  <a:cubicBezTo>
                    <a:pt x="45" y="145"/>
                    <a:pt x="46" y="147"/>
                    <a:pt x="47" y="148"/>
                  </a:cubicBezTo>
                  <a:cubicBezTo>
                    <a:pt x="73" y="116"/>
                    <a:pt x="112" y="98"/>
                    <a:pt x="144" y="73"/>
                  </a:cubicBezTo>
                  <a:cubicBezTo>
                    <a:pt x="147" y="71"/>
                    <a:pt x="143" y="67"/>
                    <a:pt x="141" y="69"/>
                  </a:cubicBezTo>
                  <a:cubicBezTo>
                    <a:pt x="101" y="87"/>
                    <a:pt x="64" y="112"/>
                    <a:pt x="30" y="141"/>
                  </a:cubicBezTo>
                  <a:cubicBezTo>
                    <a:pt x="28" y="143"/>
                    <a:pt x="32" y="147"/>
                    <a:pt x="34" y="145"/>
                  </a:cubicBezTo>
                  <a:cubicBezTo>
                    <a:pt x="56" y="128"/>
                    <a:pt x="78" y="110"/>
                    <a:pt x="101" y="96"/>
                  </a:cubicBezTo>
                  <a:cubicBezTo>
                    <a:pt x="118" y="85"/>
                    <a:pt x="136" y="76"/>
                    <a:pt x="147" y="60"/>
                  </a:cubicBezTo>
                  <a:cubicBezTo>
                    <a:pt x="149" y="58"/>
                    <a:pt x="146" y="55"/>
                    <a:pt x="144" y="55"/>
                  </a:cubicBezTo>
                  <a:cubicBezTo>
                    <a:pt x="97" y="74"/>
                    <a:pt x="68" y="120"/>
                    <a:pt x="21" y="137"/>
                  </a:cubicBezTo>
                  <a:cubicBezTo>
                    <a:pt x="22" y="139"/>
                    <a:pt x="23" y="140"/>
                    <a:pt x="24" y="141"/>
                  </a:cubicBezTo>
                  <a:cubicBezTo>
                    <a:pt x="36" y="120"/>
                    <a:pt x="59" y="107"/>
                    <a:pt x="79" y="94"/>
                  </a:cubicBezTo>
                  <a:cubicBezTo>
                    <a:pt x="101" y="80"/>
                    <a:pt x="123" y="63"/>
                    <a:pt x="144" y="46"/>
                  </a:cubicBezTo>
                  <a:cubicBezTo>
                    <a:pt x="147" y="44"/>
                    <a:pt x="143" y="40"/>
                    <a:pt x="141" y="42"/>
                  </a:cubicBezTo>
                  <a:cubicBezTo>
                    <a:pt x="101" y="69"/>
                    <a:pt x="63" y="99"/>
                    <a:pt x="22" y="124"/>
                  </a:cubicBezTo>
                  <a:cubicBezTo>
                    <a:pt x="23" y="125"/>
                    <a:pt x="24" y="127"/>
                    <a:pt x="25" y="128"/>
                  </a:cubicBezTo>
                  <a:cubicBezTo>
                    <a:pt x="54" y="98"/>
                    <a:pt x="91" y="80"/>
                    <a:pt x="122" y="53"/>
                  </a:cubicBezTo>
                  <a:cubicBezTo>
                    <a:pt x="124" y="51"/>
                    <a:pt x="122" y="47"/>
                    <a:pt x="119" y="48"/>
                  </a:cubicBezTo>
                  <a:cubicBezTo>
                    <a:pt x="76" y="65"/>
                    <a:pt x="43" y="97"/>
                    <a:pt x="6" y="124"/>
                  </a:cubicBezTo>
                  <a:cubicBezTo>
                    <a:pt x="7" y="125"/>
                    <a:pt x="8" y="127"/>
                    <a:pt x="9" y="128"/>
                  </a:cubicBezTo>
                  <a:cubicBezTo>
                    <a:pt x="30" y="111"/>
                    <a:pt x="61" y="98"/>
                    <a:pt x="71" y="72"/>
                  </a:cubicBezTo>
                  <a:cubicBezTo>
                    <a:pt x="71" y="70"/>
                    <a:pt x="69" y="68"/>
                    <a:pt x="68" y="68"/>
                  </a:cubicBezTo>
                  <a:cubicBezTo>
                    <a:pt x="41" y="67"/>
                    <a:pt x="21" y="95"/>
                    <a:pt x="3" y="111"/>
                  </a:cubicBezTo>
                  <a:cubicBezTo>
                    <a:pt x="0" y="113"/>
                    <a:pt x="3" y="117"/>
                    <a:pt x="6" y="115"/>
                  </a:cubicBezTo>
                  <a:cubicBezTo>
                    <a:pt x="36" y="99"/>
                    <a:pt x="60" y="75"/>
                    <a:pt x="87" y="54"/>
                  </a:cubicBezTo>
                  <a:cubicBezTo>
                    <a:pt x="89" y="52"/>
                    <a:pt x="86" y="47"/>
                    <a:pt x="83" y="49"/>
                  </a:cubicBezTo>
                  <a:cubicBezTo>
                    <a:pt x="54" y="67"/>
                    <a:pt x="23" y="84"/>
                    <a:pt x="2" y="112"/>
                  </a:cubicBezTo>
                  <a:cubicBezTo>
                    <a:pt x="0" y="114"/>
                    <a:pt x="1" y="118"/>
                    <a:pt x="4" y="117"/>
                  </a:cubicBezTo>
                  <a:cubicBezTo>
                    <a:pt x="36" y="104"/>
                    <a:pt x="60" y="80"/>
                    <a:pt x="85" y="56"/>
                  </a:cubicBezTo>
                  <a:cubicBezTo>
                    <a:pt x="83" y="56"/>
                    <a:pt x="81" y="55"/>
                    <a:pt x="80" y="54"/>
                  </a:cubicBezTo>
                  <a:cubicBezTo>
                    <a:pt x="80" y="57"/>
                    <a:pt x="80" y="59"/>
                    <a:pt x="79" y="61"/>
                  </a:cubicBezTo>
                  <a:cubicBezTo>
                    <a:pt x="78" y="65"/>
                    <a:pt x="83" y="66"/>
                    <a:pt x="84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9"/>
            <p:cNvSpPr/>
            <p:nvPr/>
          </p:nvSpPr>
          <p:spPr bwMode="auto">
            <a:xfrm>
              <a:off x="1526" y="1526"/>
              <a:ext cx="815" cy="454"/>
            </a:xfrm>
            <a:custGeom>
              <a:avLst/>
              <a:gdLst>
                <a:gd name="T0" fmla="*/ 106 w 304"/>
                <a:gd name="T1" fmla="*/ 125 h 169"/>
                <a:gd name="T2" fmla="*/ 82 w 304"/>
                <a:gd name="T3" fmla="*/ 129 h 169"/>
                <a:gd name="T4" fmla="*/ 116 w 304"/>
                <a:gd name="T5" fmla="*/ 79 h 169"/>
                <a:gd name="T6" fmla="*/ 45 w 304"/>
                <a:gd name="T7" fmla="*/ 110 h 169"/>
                <a:gd name="T8" fmla="*/ 18 w 304"/>
                <a:gd name="T9" fmla="*/ 143 h 169"/>
                <a:gd name="T10" fmla="*/ 15 w 304"/>
                <a:gd name="T11" fmla="*/ 160 h 169"/>
                <a:gd name="T12" fmla="*/ 174 w 304"/>
                <a:gd name="T13" fmla="*/ 68 h 169"/>
                <a:gd name="T14" fmla="*/ 196 w 304"/>
                <a:gd name="T15" fmla="*/ 68 h 169"/>
                <a:gd name="T16" fmla="*/ 216 w 304"/>
                <a:gd name="T17" fmla="*/ 68 h 169"/>
                <a:gd name="T18" fmla="*/ 219 w 304"/>
                <a:gd name="T19" fmla="*/ 69 h 169"/>
                <a:gd name="T20" fmla="*/ 129 w 304"/>
                <a:gd name="T21" fmla="*/ 148 h 169"/>
                <a:gd name="T22" fmla="*/ 162 w 304"/>
                <a:gd name="T23" fmla="*/ 140 h 169"/>
                <a:gd name="T24" fmla="*/ 154 w 304"/>
                <a:gd name="T25" fmla="*/ 168 h 169"/>
                <a:gd name="T26" fmla="*/ 239 w 304"/>
                <a:gd name="T27" fmla="*/ 125 h 169"/>
                <a:gd name="T28" fmla="*/ 253 w 304"/>
                <a:gd name="T29" fmla="*/ 122 h 169"/>
                <a:gd name="T30" fmla="*/ 220 w 304"/>
                <a:gd name="T31" fmla="*/ 160 h 169"/>
                <a:gd name="T32" fmla="*/ 242 w 304"/>
                <a:gd name="T33" fmla="*/ 159 h 169"/>
                <a:gd name="T34" fmla="*/ 276 w 304"/>
                <a:gd name="T35" fmla="*/ 147 h 169"/>
                <a:gd name="T36" fmla="*/ 292 w 304"/>
                <a:gd name="T37" fmla="*/ 151 h 169"/>
                <a:gd name="T38" fmla="*/ 134 w 304"/>
                <a:gd name="T39" fmla="*/ 145 h 169"/>
                <a:gd name="T40" fmla="*/ 70 w 304"/>
                <a:gd name="T41" fmla="*/ 151 h 169"/>
                <a:gd name="T42" fmla="*/ 58 w 304"/>
                <a:gd name="T43" fmla="*/ 152 h 169"/>
                <a:gd name="T44" fmla="*/ 54 w 304"/>
                <a:gd name="T45" fmla="*/ 131 h 169"/>
                <a:gd name="T46" fmla="*/ 80 w 304"/>
                <a:gd name="T47" fmla="*/ 127 h 169"/>
                <a:gd name="T48" fmla="*/ 190 w 304"/>
                <a:gd name="T49" fmla="*/ 70 h 169"/>
                <a:gd name="T50" fmla="*/ 99 w 304"/>
                <a:gd name="T51" fmla="*/ 122 h 169"/>
                <a:gd name="T52" fmla="*/ 124 w 304"/>
                <a:gd name="T53" fmla="*/ 82 h 169"/>
                <a:gd name="T54" fmla="*/ 212 w 304"/>
                <a:gd name="T55" fmla="*/ 5 h 169"/>
                <a:gd name="T56" fmla="*/ 192 w 304"/>
                <a:gd name="T57" fmla="*/ 39 h 169"/>
                <a:gd name="T58" fmla="*/ 171 w 304"/>
                <a:gd name="T59" fmla="*/ 97 h 169"/>
                <a:gd name="T60" fmla="*/ 223 w 304"/>
                <a:gd name="T61" fmla="*/ 104 h 169"/>
                <a:gd name="T62" fmla="*/ 228 w 304"/>
                <a:gd name="T63" fmla="*/ 105 h 169"/>
                <a:gd name="T64" fmla="*/ 168 w 304"/>
                <a:gd name="T65" fmla="*/ 92 h 169"/>
                <a:gd name="T66" fmla="*/ 166 w 304"/>
                <a:gd name="T67" fmla="*/ 49 h 169"/>
                <a:gd name="T68" fmla="*/ 208 w 304"/>
                <a:gd name="T69" fmla="*/ 1 h 169"/>
                <a:gd name="T70" fmla="*/ 121 w 304"/>
                <a:gd name="T71" fmla="*/ 77 h 169"/>
                <a:gd name="T72" fmla="*/ 102 w 304"/>
                <a:gd name="T73" fmla="*/ 127 h 169"/>
                <a:gd name="T74" fmla="*/ 193 w 304"/>
                <a:gd name="T75" fmla="*/ 75 h 169"/>
                <a:gd name="T76" fmla="*/ 85 w 304"/>
                <a:gd name="T77" fmla="*/ 129 h 169"/>
                <a:gd name="T78" fmla="*/ 50 w 304"/>
                <a:gd name="T79" fmla="*/ 127 h 169"/>
                <a:gd name="T80" fmla="*/ 56 w 304"/>
                <a:gd name="T81" fmla="*/ 147 h 169"/>
                <a:gd name="T82" fmla="*/ 73 w 304"/>
                <a:gd name="T83" fmla="*/ 156 h 169"/>
                <a:gd name="T84" fmla="*/ 138 w 304"/>
                <a:gd name="T85" fmla="*/ 151 h 169"/>
                <a:gd name="T86" fmla="*/ 292 w 304"/>
                <a:gd name="T87" fmla="*/ 157 h 169"/>
                <a:gd name="T88" fmla="*/ 273 w 304"/>
                <a:gd name="T89" fmla="*/ 142 h 169"/>
                <a:gd name="T90" fmla="*/ 240 w 304"/>
                <a:gd name="T91" fmla="*/ 153 h 169"/>
                <a:gd name="T92" fmla="*/ 224 w 304"/>
                <a:gd name="T93" fmla="*/ 164 h 169"/>
                <a:gd name="T94" fmla="*/ 256 w 304"/>
                <a:gd name="T95" fmla="*/ 127 h 169"/>
                <a:gd name="T96" fmla="*/ 236 w 304"/>
                <a:gd name="T97" fmla="*/ 120 h 169"/>
                <a:gd name="T98" fmla="*/ 152 w 304"/>
                <a:gd name="T99" fmla="*/ 162 h 169"/>
                <a:gd name="T100" fmla="*/ 167 w 304"/>
                <a:gd name="T101" fmla="*/ 142 h 169"/>
                <a:gd name="T102" fmla="*/ 133 w 304"/>
                <a:gd name="T103" fmla="*/ 152 h 169"/>
                <a:gd name="T104" fmla="*/ 223 w 304"/>
                <a:gd name="T105" fmla="*/ 73 h 169"/>
                <a:gd name="T106" fmla="*/ 214 w 304"/>
                <a:gd name="T107" fmla="*/ 62 h 169"/>
                <a:gd name="T108" fmla="*/ 195 w 304"/>
                <a:gd name="T109" fmla="*/ 62 h 169"/>
                <a:gd name="T110" fmla="*/ 173 w 304"/>
                <a:gd name="T111" fmla="*/ 63 h 169"/>
                <a:gd name="T112" fmla="*/ 12 w 304"/>
                <a:gd name="T113" fmla="*/ 155 h 169"/>
                <a:gd name="T114" fmla="*/ 22 w 304"/>
                <a:gd name="T115" fmla="*/ 147 h 169"/>
                <a:gd name="T116" fmla="*/ 48 w 304"/>
                <a:gd name="T117" fmla="*/ 115 h 169"/>
                <a:gd name="T118" fmla="*/ 112 w 304"/>
                <a:gd name="T119" fmla="*/ 75 h 169"/>
                <a:gd name="T120" fmla="*/ 77 w 304"/>
                <a:gd name="T121" fmla="*/ 127 h 169"/>
                <a:gd name="T122" fmla="*/ 102 w 304"/>
                <a:gd name="T123" fmla="*/ 121 h 169"/>
                <a:gd name="T124" fmla="*/ 233 w 304"/>
                <a:gd name="T125" fmla="*/ 1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4" h="169">
                  <a:moveTo>
                    <a:pt x="233" y="10"/>
                  </a:moveTo>
                  <a:cubicBezTo>
                    <a:pt x="227" y="25"/>
                    <a:pt x="213" y="34"/>
                    <a:pt x="200" y="43"/>
                  </a:cubicBezTo>
                  <a:cubicBezTo>
                    <a:pt x="188" y="51"/>
                    <a:pt x="177" y="60"/>
                    <a:pt x="165" y="68"/>
                  </a:cubicBezTo>
                  <a:cubicBezTo>
                    <a:pt x="142" y="83"/>
                    <a:pt x="117" y="98"/>
                    <a:pt x="101" y="122"/>
                  </a:cubicBezTo>
                  <a:cubicBezTo>
                    <a:pt x="99" y="125"/>
                    <a:pt x="103" y="128"/>
                    <a:pt x="106" y="125"/>
                  </a:cubicBezTo>
                  <a:cubicBezTo>
                    <a:pt x="134" y="98"/>
                    <a:pt x="164" y="71"/>
                    <a:pt x="195" y="47"/>
                  </a:cubicBezTo>
                  <a:cubicBezTo>
                    <a:pt x="193" y="46"/>
                    <a:pt x="192" y="45"/>
                    <a:pt x="191" y="43"/>
                  </a:cubicBezTo>
                  <a:cubicBezTo>
                    <a:pt x="173" y="59"/>
                    <a:pt x="153" y="72"/>
                    <a:pt x="135" y="87"/>
                  </a:cubicBezTo>
                  <a:cubicBezTo>
                    <a:pt x="117" y="101"/>
                    <a:pt x="99" y="116"/>
                    <a:pt x="78" y="126"/>
                  </a:cubicBezTo>
                  <a:cubicBezTo>
                    <a:pt x="79" y="127"/>
                    <a:pt x="81" y="128"/>
                    <a:pt x="82" y="129"/>
                  </a:cubicBezTo>
                  <a:cubicBezTo>
                    <a:pt x="93" y="103"/>
                    <a:pt x="120" y="89"/>
                    <a:pt x="141" y="73"/>
                  </a:cubicBezTo>
                  <a:cubicBezTo>
                    <a:pt x="144" y="71"/>
                    <a:pt x="142" y="66"/>
                    <a:pt x="139" y="68"/>
                  </a:cubicBezTo>
                  <a:cubicBezTo>
                    <a:pt x="104" y="82"/>
                    <a:pt x="76" y="109"/>
                    <a:pt x="45" y="132"/>
                  </a:cubicBezTo>
                  <a:cubicBezTo>
                    <a:pt x="47" y="134"/>
                    <a:pt x="48" y="135"/>
                    <a:pt x="49" y="136"/>
                  </a:cubicBezTo>
                  <a:cubicBezTo>
                    <a:pt x="69" y="114"/>
                    <a:pt x="94" y="99"/>
                    <a:pt x="116" y="79"/>
                  </a:cubicBezTo>
                  <a:cubicBezTo>
                    <a:pt x="118" y="77"/>
                    <a:pt x="115" y="73"/>
                    <a:pt x="112" y="74"/>
                  </a:cubicBezTo>
                  <a:cubicBezTo>
                    <a:pt x="80" y="92"/>
                    <a:pt x="50" y="113"/>
                    <a:pt x="19" y="134"/>
                  </a:cubicBezTo>
                  <a:cubicBezTo>
                    <a:pt x="21" y="135"/>
                    <a:pt x="22" y="137"/>
                    <a:pt x="23" y="138"/>
                  </a:cubicBezTo>
                  <a:cubicBezTo>
                    <a:pt x="31" y="130"/>
                    <a:pt x="41" y="123"/>
                    <a:pt x="49" y="114"/>
                  </a:cubicBezTo>
                  <a:cubicBezTo>
                    <a:pt x="51" y="112"/>
                    <a:pt x="48" y="108"/>
                    <a:pt x="45" y="110"/>
                  </a:cubicBezTo>
                  <a:cubicBezTo>
                    <a:pt x="28" y="119"/>
                    <a:pt x="11" y="133"/>
                    <a:pt x="2" y="151"/>
                  </a:cubicBezTo>
                  <a:cubicBezTo>
                    <a:pt x="0" y="153"/>
                    <a:pt x="3" y="156"/>
                    <a:pt x="5" y="155"/>
                  </a:cubicBezTo>
                  <a:cubicBezTo>
                    <a:pt x="21" y="148"/>
                    <a:pt x="32" y="136"/>
                    <a:pt x="45" y="126"/>
                  </a:cubicBezTo>
                  <a:cubicBezTo>
                    <a:pt x="44" y="124"/>
                    <a:pt x="43" y="123"/>
                    <a:pt x="42" y="121"/>
                  </a:cubicBezTo>
                  <a:cubicBezTo>
                    <a:pt x="35" y="129"/>
                    <a:pt x="26" y="136"/>
                    <a:pt x="18" y="143"/>
                  </a:cubicBezTo>
                  <a:cubicBezTo>
                    <a:pt x="15" y="145"/>
                    <a:pt x="19" y="149"/>
                    <a:pt x="21" y="147"/>
                  </a:cubicBezTo>
                  <a:cubicBezTo>
                    <a:pt x="34" y="140"/>
                    <a:pt x="46" y="131"/>
                    <a:pt x="58" y="123"/>
                  </a:cubicBezTo>
                  <a:cubicBezTo>
                    <a:pt x="56" y="122"/>
                    <a:pt x="55" y="120"/>
                    <a:pt x="54" y="119"/>
                  </a:cubicBezTo>
                  <a:cubicBezTo>
                    <a:pt x="41" y="132"/>
                    <a:pt x="25" y="143"/>
                    <a:pt x="11" y="156"/>
                  </a:cubicBezTo>
                  <a:cubicBezTo>
                    <a:pt x="9" y="158"/>
                    <a:pt x="12" y="162"/>
                    <a:pt x="15" y="160"/>
                  </a:cubicBezTo>
                  <a:cubicBezTo>
                    <a:pt x="51" y="142"/>
                    <a:pt x="80" y="112"/>
                    <a:pt x="115" y="93"/>
                  </a:cubicBezTo>
                  <a:cubicBezTo>
                    <a:pt x="114" y="92"/>
                    <a:pt x="113" y="90"/>
                    <a:pt x="112" y="88"/>
                  </a:cubicBezTo>
                  <a:cubicBezTo>
                    <a:pt x="85" y="108"/>
                    <a:pt x="58" y="130"/>
                    <a:pt x="33" y="153"/>
                  </a:cubicBezTo>
                  <a:cubicBezTo>
                    <a:pt x="30" y="155"/>
                    <a:pt x="33" y="159"/>
                    <a:pt x="36" y="157"/>
                  </a:cubicBezTo>
                  <a:cubicBezTo>
                    <a:pt x="87" y="135"/>
                    <a:pt x="120" y="85"/>
                    <a:pt x="174" y="68"/>
                  </a:cubicBezTo>
                  <a:cubicBezTo>
                    <a:pt x="173" y="67"/>
                    <a:pt x="172" y="65"/>
                    <a:pt x="171" y="64"/>
                  </a:cubicBezTo>
                  <a:cubicBezTo>
                    <a:pt x="157" y="81"/>
                    <a:pt x="136" y="90"/>
                    <a:pt x="119" y="104"/>
                  </a:cubicBezTo>
                  <a:cubicBezTo>
                    <a:pt x="97" y="121"/>
                    <a:pt x="75" y="139"/>
                    <a:pt x="53" y="156"/>
                  </a:cubicBezTo>
                  <a:cubicBezTo>
                    <a:pt x="54" y="158"/>
                    <a:pt x="55" y="159"/>
                    <a:pt x="56" y="161"/>
                  </a:cubicBezTo>
                  <a:cubicBezTo>
                    <a:pt x="99" y="125"/>
                    <a:pt x="141" y="82"/>
                    <a:pt x="196" y="68"/>
                  </a:cubicBezTo>
                  <a:cubicBezTo>
                    <a:pt x="195" y="66"/>
                    <a:pt x="194" y="64"/>
                    <a:pt x="194" y="63"/>
                  </a:cubicBezTo>
                  <a:cubicBezTo>
                    <a:pt x="176" y="81"/>
                    <a:pt x="152" y="92"/>
                    <a:pt x="132" y="107"/>
                  </a:cubicBezTo>
                  <a:cubicBezTo>
                    <a:pt x="112" y="124"/>
                    <a:pt x="92" y="141"/>
                    <a:pt x="72" y="159"/>
                  </a:cubicBezTo>
                  <a:cubicBezTo>
                    <a:pt x="69" y="161"/>
                    <a:pt x="73" y="165"/>
                    <a:pt x="75" y="163"/>
                  </a:cubicBezTo>
                  <a:cubicBezTo>
                    <a:pt x="121" y="130"/>
                    <a:pt x="163" y="89"/>
                    <a:pt x="216" y="68"/>
                  </a:cubicBezTo>
                  <a:cubicBezTo>
                    <a:pt x="215" y="66"/>
                    <a:pt x="214" y="64"/>
                    <a:pt x="214" y="62"/>
                  </a:cubicBezTo>
                  <a:cubicBezTo>
                    <a:pt x="175" y="91"/>
                    <a:pt x="129" y="110"/>
                    <a:pt x="97" y="147"/>
                  </a:cubicBezTo>
                  <a:cubicBezTo>
                    <a:pt x="95" y="150"/>
                    <a:pt x="97" y="154"/>
                    <a:pt x="100" y="152"/>
                  </a:cubicBezTo>
                  <a:cubicBezTo>
                    <a:pt x="142" y="127"/>
                    <a:pt x="178" y="94"/>
                    <a:pt x="222" y="74"/>
                  </a:cubicBezTo>
                  <a:cubicBezTo>
                    <a:pt x="221" y="72"/>
                    <a:pt x="220" y="71"/>
                    <a:pt x="219" y="69"/>
                  </a:cubicBezTo>
                  <a:cubicBezTo>
                    <a:pt x="185" y="98"/>
                    <a:pt x="145" y="120"/>
                    <a:pt x="114" y="152"/>
                  </a:cubicBezTo>
                  <a:cubicBezTo>
                    <a:pt x="112" y="154"/>
                    <a:pt x="114" y="158"/>
                    <a:pt x="116" y="157"/>
                  </a:cubicBezTo>
                  <a:cubicBezTo>
                    <a:pt x="155" y="141"/>
                    <a:pt x="186" y="112"/>
                    <a:pt x="219" y="88"/>
                  </a:cubicBezTo>
                  <a:cubicBezTo>
                    <a:pt x="222" y="86"/>
                    <a:pt x="219" y="81"/>
                    <a:pt x="216" y="83"/>
                  </a:cubicBezTo>
                  <a:cubicBezTo>
                    <a:pt x="187" y="104"/>
                    <a:pt x="158" y="126"/>
                    <a:pt x="129" y="148"/>
                  </a:cubicBezTo>
                  <a:cubicBezTo>
                    <a:pt x="127" y="150"/>
                    <a:pt x="129" y="153"/>
                    <a:pt x="131" y="153"/>
                  </a:cubicBezTo>
                  <a:cubicBezTo>
                    <a:pt x="151" y="152"/>
                    <a:pt x="168" y="138"/>
                    <a:pt x="184" y="127"/>
                  </a:cubicBezTo>
                  <a:cubicBezTo>
                    <a:pt x="207" y="112"/>
                    <a:pt x="232" y="102"/>
                    <a:pt x="255" y="88"/>
                  </a:cubicBezTo>
                  <a:cubicBezTo>
                    <a:pt x="257" y="86"/>
                    <a:pt x="256" y="81"/>
                    <a:pt x="252" y="82"/>
                  </a:cubicBezTo>
                  <a:cubicBezTo>
                    <a:pt x="219" y="93"/>
                    <a:pt x="182" y="109"/>
                    <a:pt x="162" y="140"/>
                  </a:cubicBezTo>
                  <a:cubicBezTo>
                    <a:pt x="161" y="141"/>
                    <a:pt x="163" y="144"/>
                    <a:pt x="165" y="144"/>
                  </a:cubicBezTo>
                  <a:cubicBezTo>
                    <a:pt x="190" y="145"/>
                    <a:pt x="208" y="121"/>
                    <a:pt x="229" y="111"/>
                  </a:cubicBezTo>
                  <a:cubicBezTo>
                    <a:pt x="227" y="109"/>
                    <a:pt x="226" y="108"/>
                    <a:pt x="225" y="106"/>
                  </a:cubicBezTo>
                  <a:cubicBezTo>
                    <a:pt x="202" y="127"/>
                    <a:pt x="173" y="141"/>
                    <a:pt x="151" y="163"/>
                  </a:cubicBezTo>
                  <a:cubicBezTo>
                    <a:pt x="149" y="165"/>
                    <a:pt x="151" y="169"/>
                    <a:pt x="154" y="168"/>
                  </a:cubicBezTo>
                  <a:cubicBezTo>
                    <a:pt x="185" y="161"/>
                    <a:pt x="209" y="138"/>
                    <a:pt x="236" y="122"/>
                  </a:cubicBezTo>
                  <a:cubicBezTo>
                    <a:pt x="239" y="120"/>
                    <a:pt x="237" y="116"/>
                    <a:pt x="234" y="117"/>
                  </a:cubicBezTo>
                  <a:cubicBezTo>
                    <a:pt x="214" y="125"/>
                    <a:pt x="196" y="138"/>
                    <a:pt x="181" y="153"/>
                  </a:cubicBezTo>
                  <a:cubicBezTo>
                    <a:pt x="179" y="155"/>
                    <a:pt x="181" y="159"/>
                    <a:pt x="183" y="158"/>
                  </a:cubicBezTo>
                  <a:cubicBezTo>
                    <a:pt x="204" y="150"/>
                    <a:pt x="221" y="136"/>
                    <a:pt x="239" y="125"/>
                  </a:cubicBezTo>
                  <a:cubicBezTo>
                    <a:pt x="238" y="123"/>
                    <a:pt x="237" y="122"/>
                    <a:pt x="235" y="120"/>
                  </a:cubicBezTo>
                  <a:cubicBezTo>
                    <a:pt x="222" y="131"/>
                    <a:pt x="208" y="141"/>
                    <a:pt x="196" y="153"/>
                  </a:cubicBezTo>
                  <a:cubicBezTo>
                    <a:pt x="194" y="155"/>
                    <a:pt x="196" y="159"/>
                    <a:pt x="199" y="158"/>
                  </a:cubicBezTo>
                  <a:cubicBezTo>
                    <a:pt x="220" y="150"/>
                    <a:pt x="236" y="137"/>
                    <a:pt x="256" y="127"/>
                  </a:cubicBezTo>
                  <a:cubicBezTo>
                    <a:pt x="255" y="125"/>
                    <a:pt x="254" y="123"/>
                    <a:pt x="253" y="122"/>
                  </a:cubicBezTo>
                  <a:cubicBezTo>
                    <a:pt x="236" y="132"/>
                    <a:pt x="220" y="143"/>
                    <a:pt x="206" y="156"/>
                  </a:cubicBezTo>
                  <a:cubicBezTo>
                    <a:pt x="204" y="157"/>
                    <a:pt x="205" y="160"/>
                    <a:pt x="207" y="160"/>
                  </a:cubicBezTo>
                  <a:cubicBezTo>
                    <a:pt x="224" y="164"/>
                    <a:pt x="239" y="148"/>
                    <a:pt x="254" y="141"/>
                  </a:cubicBezTo>
                  <a:cubicBezTo>
                    <a:pt x="253" y="139"/>
                    <a:pt x="252" y="137"/>
                    <a:pt x="251" y="136"/>
                  </a:cubicBezTo>
                  <a:cubicBezTo>
                    <a:pt x="240" y="143"/>
                    <a:pt x="228" y="150"/>
                    <a:pt x="220" y="160"/>
                  </a:cubicBezTo>
                  <a:cubicBezTo>
                    <a:pt x="218" y="163"/>
                    <a:pt x="220" y="166"/>
                    <a:pt x="222" y="165"/>
                  </a:cubicBezTo>
                  <a:cubicBezTo>
                    <a:pt x="237" y="162"/>
                    <a:pt x="248" y="152"/>
                    <a:pt x="260" y="145"/>
                  </a:cubicBezTo>
                  <a:cubicBezTo>
                    <a:pt x="259" y="144"/>
                    <a:pt x="258" y="142"/>
                    <a:pt x="257" y="140"/>
                  </a:cubicBezTo>
                  <a:cubicBezTo>
                    <a:pt x="251" y="144"/>
                    <a:pt x="245" y="149"/>
                    <a:pt x="239" y="154"/>
                  </a:cubicBezTo>
                  <a:cubicBezTo>
                    <a:pt x="237" y="156"/>
                    <a:pt x="239" y="159"/>
                    <a:pt x="242" y="159"/>
                  </a:cubicBezTo>
                  <a:cubicBezTo>
                    <a:pt x="252" y="156"/>
                    <a:pt x="260" y="151"/>
                    <a:pt x="269" y="145"/>
                  </a:cubicBezTo>
                  <a:cubicBezTo>
                    <a:pt x="271" y="144"/>
                    <a:pt x="270" y="139"/>
                    <a:pt x="266" y="140"/>
                  </a:cubicBezTo>
                  <a:cubicBezTo>
                    <a:pt x="259" y="143"/>
                    <a:pt x="252" y="147"/>
                    <a:pt x="247" y="153"/>
                  </a:cubicBezTo>
                  <a:cubicBezTo>
                    <a:pt x="246" y="155"/>
                    <a:pt x="247" y="158"/>
                    <a:pt x="250" y="158"/>
                  </a:cubicBezTo>
                  <a:cubicBezTo>
                    <a:pt x="260" y="156"/>
                    <a:pt x="268" y="151"/>
                    <a:pt x="276" y="147"/>
                  </a:cubicBezTo>
                  <a:cubicBezTo>
                    <a:pt x="279" y="146"/>
                    <a:pt x="277" y="141"/>
                    <a:pt x="274" y="142"/>
                  </a:cubicBezTo>
                  <a:cubicBezTo>
                    <a:pt x="267" y="144"/>
                    <a:pt x="261" y="147"/>
                    <a:pt x="258" y="154"/>
                  </a:cubicBezTo>
                  <a:cubicBezTo>
                    <a:pt x="257" y="155"/>
                    <a:pt x="258" y="157"/>
                    <a:pt x="260" y="158"/>
                  </a:cubicBezTo>
                  <a:cubicBezTo>
                    <a:pt x="271" y="160"/>
                    <a:pt x="281" y="155"/>
                    <a:pt x="292" y="157"/>
                  </a:cubicBezTo>
                  <a:cubicBezTo>
                    <a:pt x="292" y="155"/>
                    <a:pt x="292" y="153"/>
                    <a:pt x="292" y="151"/>
                  </a:cubicBezTo>
                  <a:cubicBezTo>
                    <a:pt x="230" y="158"/>
                    <a:pt x="167" y="141"/>
                    <a:pt x="106" y="157"/>
                  </a:cubicBezTo>
                  <a:cubicBezTo>
                    <a:pt x="102" y="158"/>
                    <a:pt x="104" y="163"/>
                    <a:pt x="107" y="162"/>
                  </a:cubicBezTo>
                  <a:cubicBezTo>
                    <a:pt x="133" y="157"/>
                    <a:pt x="159" y="152"/>
                    <a:pt x="185" y="147"/>
                  </a:cubicBezTo>
                  <a:cubicBezTo>
                    <a:pt x="185" y="145"/>
                    <a:pt x="184" y="143"/>
                    <a:pt x="184" y="141"/>
                  </a:cubicBezTo>
                  <a:cubicBezTo>
                    <a:pt x="168" y="145"/>
                    <a:pt x="151" y="144"/>
                    <a:pt x="134" y="145"/>
                  </a:cubicBezTo>
                  <a:cubicBezTo>
                    <a:pt x="118" y="147"/>
                    <a:pt x="103" y="150"/>
                    <a:pt x="87" y="151"/>
                  </a:cubicBezTo>
                  <a:cubicBezTo>
                    <a:pt x="88" y="152"/>
                    <a:pt x="89" y="153"/>
                    <a:pt x="90" y="154"/>
                  </a:cubicBezTo>
                  <a:cubicBezTo>
                    <a:pt x="89" y="145"/>
                    <a:pt x="117" y="139"/>
                    <a:pt x="124" y="135"/>
                  </a:cubicBezTo>
                  <a:cubicBezTo>
                    <a:pt x="127" y="133"/>
                    <a:pt x="124" y="129"/>
                    <a:pt x="121" y="130"/>
                  </a:cubicBezTo>
                  <a:cubicBezTo>
                    <a:pt x="103" y="133"/>
                    <a:pt x="87" y="143"/>
                    <a:pt x="70" y="151"/>
                  </a:cubicBezTo>
                  <a:cubicBezTo>
                    <a:pt x="72" y="152"/>
                    <a:pt x="73" y="154"/>
                    <a:pt x="74" y="155"/>
                  </a:cubicBezTo>
                  <a:cubicBezTo>
                    <a:pt x="85" y="141"/>
                    <a:pt x="100" y="132"/>
                    <a:pt x="110" y="118"/>
                  </a:cubicBezTo>
                  <a:cubicBezTo>
                    <a:pt x="111" y="117"/>
                    <a:pt x="109" y="114"/>
                    <a:pt x="107" y="114"/>
                  </a:cubicBezTo>
                  <a:cubicBezTo>
                    <a:pt x="87" y="116"/>
                    <a:pt x="70" y="135"/>
                    <a:pt x="55" y="147"/>
                  </a:cubicBezTo>
                  <a:cubicBezTo>
                    <a:pt x="52" y="150"/>
                    <a:pt x="56" y="153"/>
                    <a:pt x="58" y="152"/>
                  </a:cubicBezTo>
                  <a:cubicBezTo>
                    <a:pt x="72" y="145"/>
                    <a:pt x="87" y="135"/>
                    <a:pt x="94" y="121"/>
                  </a:cubicBezTo>
                  <a:cubicBezTo>
                    <a:pt x="95" y="119"/>
                    <a:pt x="94" y="117"/>
                    <a:pt x="92" y="117"/>
                  </a:cubicBezTo>
                  <a:cubicBezTo>
                    <a:pt x="70" y="110"/>
                    <a:pt x="49" y="131"/>
                    <a:pt x="32" y="142"/>
                  </a:cubicBezTo>
                  <a:cubicBezTo>
                    <a:pt x="29" y="144"/>
                    <a:pt x="32" y="149"/>
                    <a:pt x="35" y="147"/>
                  </a:cubicBezTo>
                  <a:cubicBezTo>
                    <a:pt x="43" y="143"/>
                    <a:pt x="49" y="137"/>
                    <a:pt x="54" y="131"/>
                  </a:cubicBezTo>
                  <a:cubicBezTo>
                    <a:pt x="56" y="129"/>
                    <a:pt x="55" y="125"/>
                    <a:pt x="52" y="126"/>
                  </a:cubicBezTo>
                  <a:cubicBezTo>
                    <a:pt x="40" y="130"/>
                    <a:pt x="28" y="140"/>
                    <a:pt x="23" y="152"/>
                  </a:cubicBezTo>
                  <a:cubicBezTo>
                    <a:pt x="22" y="153"/>
                    <a:pt x="23" y="156"/>
                    <a:pt x="25" y="156"/>
                  </a:cubicBezTo>
                  <a:cubicBezTo>
                    <a:pt x="47" y="159"/>
                    <a:pt x="65" y="140"/>
                    <a:pt x="84" y="130"/>
                  </a:cubicBezTo>
                  <a:cubicBezTo>
                    <a:pt x="82" y="129"/>
                    <a:pt x="81" y="128"/>
                    <a:pt x="80" y="127"/>
                  </a:cubicBezTo>
                  <a:cubicBezTo>
                    <a:pt x="74" y="137"/>
                    <a:pt x="65" y="144"/>
                    <a:pt x="62" y="155"/>
                  </a:cubicBezTo>
                  <a:cubicBezTo>
                    <a:pt x="61" y="157"/>
                    <a:pt x="63" y="159"/>
                    <a:pt x="64" y="159"/>
                  </a:cubicBezTo>
                  <a:cubicBezTo>
                    <a:pt x="86" y="160"/>
                    <a:pt x="106" y="140"/>
                    <a:pt x="121" y="127"/>
                  </a:cubicBezTo>
                  <a:cubicBezTo>
                    <a:pt x="145" y="108"/>
                    <a:pt x="172" y="95"/>
                    <a:pt x="194" y="74"/>
                  </a:cubicBezTo>
                  <a:cubicBezTo>
                    <a:pt x="196" y="72"/>
                    <a:pt x="193" y="68"/>
                    <a:pt x="190" y="70"/>
                  </a:cubicBezTo>
                  <a:cubicBezTo>
                    <a:pt x="162" y="83"/>
                    <a:pt x="132" y="97"/>
                    <a:pt x="108" y="118"/>
                  </a:cubicBezTo>
                  <a:cubicBezTo>
                    <a:pt x="106" y="119"/>
                    <a:pt x="108" y="123"/>
                    <a:pt x="111" y="122"/>
                  </a:cubicBezTo>
                  <a:cubicBezTo>
                    <a:pt x="134" y="115"/>
                    <a:pt x="151" y="98"/>
                    <a:pt x="171" y="85"/>
                  </a:cubicBezTo>
                  <a:cubicBezTo>
                    <a:pt x="174" y="83"/>
                    <a:pt x="171" y="78"/>
                    <a:pt x="168" y="80"/>
                  </a:cubicBezTo>
                  <a:cubicBezTo>
                    <a:pt x="145" y="94"/>
                    <a:pt x="123" y="109"/>
                    <a:pt x="99" y="122"/>
                  </a:cubicBezTo>
                  <a:cubicBezTo>
                    <a:pt x="101" y="123"/>
                    <a:pt x="102" y="124"/>
                    <a:pt x="103" y="126"/>
                  </a:cubicBezTo>
                  <a:cubicBezTo>
                    <a:pt x="126" y="95"/>
                    <a:pt x="168" y="84"/>
                    <a:pt x="188" y="51"/>
                  </a:cubicBezTo>
                  <a:cubicBezTo>
                    <a:pt x="189" y="49"/>
                    <a:pt x="187" y="47"/>
                    <a:pt x="185" y="47"/>
                  </a:cubicBezTo>
                  <a:cubicBezTo>
                    <a:pt x="161" y="44"/>
                    <a:pt x="140" y="66"/>
                    <a:pt x="121" y="77"/>
                  </a:cubicBezTo>
                  <a:cubicBezTo>
                    <a:pt x="122" y="79"/>
                    <a:pt x="123" y="80"/>
                    <a:pt x="124" y="82"/>
                  </a:cubicBezTo>
                  <a:cubicBezTo>
                    <a:pt x="154" y="61"/>
                    <a:pt x="189" y="46"/>
                    <a:pt x="211" y="16"/>
                  </a:cubicBezTo>
                  <a:cubicBezTo>
                    <a:pt x="213" y="14"/>
                    <a:pt x="210" y="11"/>
                    <a:pt x="208" y="12"/>
                  </a:cubicBezTo>
                  <a:cubicBezTo>
                    <a:pt x="182" y="20"/>
                    <a:pt x="164" y="44"/>
                    <a:pt x="141" y="57"/>
                  </a:cubicBezTo>
                  <a:cubicBezTo>
                    <a:pt x="142" y="58"/>
                    <a:pt x="143" y="60"/>
                    <a:pt x="145" y="61"/>
                  </a:cubicBezTo>
                  <a:cubicBezTo>
                    <a:pt x="163" y="38"/>
                    <a:pt x="190" y="24"/>
                    <a:pt x="212" y="5"/>
                  </a:cubicBezTo>
                  <a:cubicBezTo>
                    <a:pt x="215" y="3"/>
                    <a:pt x="212" y="0"/>
                    <a:pt x="209" y="1"/>
                  </a:cubicBezTo>
                  <a:cubicBezTo>
                    <a:pt x="193" y="9"/>
                    <a:pt x="181" y="22"/>
                    <a:pt x="168" y="33"/>
                  </a:cubicBezTo>
                  <a:cubicBezTo>
                    <a:pt x="152" y="47"/>
                    <a:pt x="136" y="58"/>
                    <a:pt x="121" y="72"/>
                  </a:cubicBezTo>
                  <a:cubicBezTo>
                    <a:pt x="119" y="74"/>
                    <a:pt x="121" y="78"/>
                    <a:pt x="124" y="77"/>
                  </a:cubicBezTo>
                  <a:cubicBezTo>
                    <a:pt x="149" y="69"/>
                    <a:pt x="170" y="52"/>
                    <a:pt x="192" y="39"/>
                  </a:cubicBezTo>
                  <a:cubicBezTo>
                    <a:pt x="208" y="30"/>
                    <a:pt x="231" y="9"/>
                    <a:pt x="252" y="15"/>
                  </a:cubicBezTo>
                  <a:cubicBezTo>
                    <a:pt x="251" y="13"/>
                    <a:pt x="250" y="12"/>
                    <a:pt x="250" y="11"/>
                  </a:cubicBezTo>
                  <a:cubicBezTo>
                    <a:pt x="245" y="30"/>
                    <a:pt x="229" y="45"/>
                    <a:pt x="215" y="58"/>
                  </a:cubicBezTo>
                  <a:cubicBezTo>
                    <a:pt x="200" y="70"/>
                    <a:pt x="184" y="81"/>
                    <a:pt x="168" y="92"/>
                  </a:cubicBezTo>
                  <a:cubicBezTo>
                    <a:pt x="169" y="94"/>
                    <a:pt x="170" y="95"/>
                    <a:pt x="171" y="97"/>
                  </a:cubicBezTo>
                  <a:cubicBezTo>
                    <a:pt x="192" y="81"/>
                    <a:pt x="216" y="69"/>
                    <a:pt x="238" y="56"/>
                  </a:cubicBezTo>
                  <a:cubicBezTo>
                    <a:pt x="247" y="50"/>
                    <a:pt x="256" y="45"/>
                    <a:pt x="265" y="41"/>
                  </a:cubicBezTo>
                  <a:cubicBezTo>
                    <a:pt x="274" y="36"/>
                    <a:pt x="286" y="30"/>
                    <a:pt x="296" y="32"/>
                  </a:cubicBezTo>
                  <a:cubicBezTo>
                    <a:pt x="296" y="31"/>
                    <a:pt x="295" y="29"/>
                    <a:pt x="294" y="28"/>
                  </a:cubicBezTo>
                  <a:cubicBezTo>
                    <a:pt x="275" y="55"/>
                    <a:pt x="229" y="68"/>
                    <a:pt x="223" y="104"/>
                  </a:cubicBezTo>
                  <a:cubicBezTo>
                    <a:pt x="222" y="106"/>
                    <a:pt x="223" y="108"/>
                    <a:pt x="225" y="108"/>
                  </a:cubicBezTo>
                  <a:cubicBezTo>
                    <a:pt x="253" y="106"/>
                    <a:pt x="275" y="87"/>
                    <a:pt x="300" y="80"/>
                  </a:cubicBezTo>
                  <a:cubicBezTo>
                    <a:pt x="304" y="79"/>
                    <a:pt x="302" y="73"/>
                    <a:pt x="299" y="74"/>
                  </a:cubicBezTo>
                  <a:cubicBezTo>
                    <a:pt x="274" y="81"/>
                    <a:pt x="252" y="100"/>
                    <a:pt x="225" y="102"/>
                  </a:cubicBezTo>
                  <a:cubicBezTo>
                    <a:pt x="226" y="103"/>
                    <a:pt x="227" y="104"/>
                    <a:pt x="228" y="105"/>
                  </a:cubicBezTo>
                  <a:cubicBezTo>
                    <a:pt x="232" y="87"/>
                    <a:pt x="249" y="74"/>
                    <a:pt x="263" y="63"/>
                  </a:cubicBezTo>
                  <a:cubicBezTo>
                    <a:pt x="276" y="53"/>
                    <a:pt x="290" y="44"/>
                    <a:pt x="299" y="31"/>
                  </a:cubicBezTo>
                  <a:cubicBezTo>
                    <a:pt x="300" y="29"/>
                    <a:pt x="299" y="27"/>
                    <a:pt x="298" y="27"/>
                  </a:cubicBezTo>
                  <a:cubicBezTo>
                    <a:pt x="278" y="23"/>
                    <a:pt x="257" y="38"/>
                    <a:pt x="242" y="47"/>
                  </a:cubicBezTo>
                  <a:cubicBezTo>
                    <a:pt x="217" y="62"/>
                    <a:pt x="191" y="75"/>
                    <a:pt x="168" y="92"/>
                  </a:cubicBezTo>
                  <a:cubicBezTo>
                    <a:pt x="165" y="94"/>
                    <a:pt x="168" y="99"/>
                    <a:pt x="171" y="97"/>
                  </a:cubicBezTo>
                  <a:cubicBezTo>
                    <a:pt x="201" y="75"/>
                    <a:pt x="245" y="51"/>
                    <a:pt x="255" y="13"/>
                  </a:cubicBezTo>
                  <a:cubicBezTo>
                    <a:pt x="255" y="11"/>
                    <a:pt x="255" y="9"/>
                    <a:pt x="253" y="9"/>
                  </a:cubicBezTo>
                  <a:cubicBezTo>
                    <a:pt x="233" y="4"/>
                    <a:pt x="213" y="20"/>
                    <a:pt x="197" y="30"/>
                  </a:cubicBezTo>
                  <a:cubicBezTo>
                    <a:pt x="187" y="36"/>
                    <a:pt x="176" y="42"/>
                    <a:pt x="166" y="49"/>
                  </a:cubicBezTo>
                  <a:cubicBezTo>
                    <a:pt x="152" y="58"/>
                    <a:pt x="138" y="67"/>
                    <a:pt x="122" y="71"/>
                  </a:cubicBezTo>
                  <a:cubicBezTo>
                    <a:pt x="123" y="73"/>
                    <a:pt x="124" y="74"/>
                    <a:pt x="125" y="76"/>
                  </a:cubicBezTo>
                  <a:cubicBezTo>
                    <a:pt x="139" y="63"/>
                    <a:pt x="154" y="52"/>
                    <a:pt x="169" y="40"/>
                  </a:cubicBezTo>
                  <a:cubicBezTo>
                    <a:pt x="183" y="28"/>
                    <a:pt x="195" y="14"/>
                    <a:pt x="212" y="6"/>
                  </a:cubicBezTo>
                  <a:cubicBezTo>
                    <a:pt x="211" y="4"/>
                    <a:pt x="210" y="3"/>
                    <a:pt x="208" y="1"/>
                  </a:cubicBezTo>
                  <a:cubicBezTo>
                    <a:pt x="186" y="20"/>
                    <a:pt x="159" y="34"/>
                    <a:pt x="141" y="57"/>
                  </a:cubicBezTo>
                  <a:cubicBezTo>
                    <a:pt x="139" y="60"/>
                    <a:pt x="141" y="63"/>
                    <a:pt x="144" y="62"/>
                  </a:cubicBezTo>
                  <a:cubicBezTo>
                    <a:pt x="167" y="49"/>
                    <a:pt x="184" y="25"/>
                    <a:pt x="209" y="17"/>
                  </a:cubicBezTo>
                  <a:cubicBezTo>
                    <a:pt x="208" y="16"/>
                    <a:pt x="207" y="15"/>
                    <a:pt x="206" y="13"/>
                  </a:cubicBezTo>
                  <a:cubicBezTo>
                    <a:pt x="184" y="42"/>
                    <a:pt x="150" y="57"/>
                    <a:pt x="121" y="77"/>
                  </a:cubicBezTo>
                  <a:cubicBezTo>
                    <a:pt x="118" y="79"/>
                    <a:pt x="120" y="84"/>
                    <a:pt x="124" y="82"/>
                  </a:cubicBezTo>
                  <a:cubicBezTo>
                    <a:pt x="142" y="72"/>
                    <a:pt x="162" y="50"/>
                    <a:pt x="185" y="53"/>
                  </a:cubicBezTo>
                  <a:cubicBezTo>
                    <a:pt x="185" y="51"/>
                    <a:pt x="184" y="50"/>
                    <a:pt x="183" y="48"/>
                  </a:cubicBezTo>
                  <a:cubicBezTo>
                    <a:pt x="163" y="81"/>
                    <a:pt x="121" y="92"/>
                    <a:pt x="98" y="123"/>
                  </a:cubicBezTo>
                  <a:cubicBezTo>
                    <a:pt x="97" y="125"/>
                    <a:pt x="100" y="128"/>
                    <a:pt x="102" y="127"/>
                  </a:cubicBezTo>
                  <a:cubicBezTo>
                    <a:pt x="126" y="114"/>
                    <a:pt x="148" y="99"/>
                    <a:pt x="171" y="85"/>
                  </a:cubicBezTo>
                  <a:cubicBezTo>
                    <a:pt x="170" y="83"/>
                    <a:pt x="169" y="82"/>
                    <a:pt x="168" y="80"/>
                  </a:cubicBezTo>
                  <a:cubicBezTo>
                    <a:pt x="149" y="92"/>
                    <a:pt x="131" y="110"/>
                    <a:pt x="109" y="117"/>
                  </a:cubicBezTo>
                  <a:cubicBezTo>
                    <a:pt x="110" y="118"/>
                    <a:pt x="111" y="120"/>
                    <a:pt x="112" y="122"/>
                  </a:cubicBezTo>
                  <a:cubicBezTo>
                    <a:pt x="136" y="101"/>
                    <a:pt x="165" y="88"/>
                    <a:pt x="193" y="75"/>
                  </a:cubicBezTo>
                  <a:cubicBezTo>
                    <a:pt x="192" y="73"/>
                    <a:pt x="191" y="72"/>
                    <a:pt x="190" y="70"/>
                  </a:cubicBezTo>
                  <a:cubicBezTo>
                    <a:pt x="170" y="90"/>
                    <a:pt x="145" y="102"/>
                    <a:pt x="123" y="119"/>
                  </a:cubicBezTo>
                  <a:cubicBezTo>
                    <a:pt x="107" y="131"/>
                    <a:pt x="86" y="154"/>
                    <a:pt x="64" y="153"/>
                  </a:cubicBezTo>
                  <a:cubicBezTo>
                    <a:pt x="65" y="154"/>
                    <a:pt x="66" y="155"/>
                    <a:pt x="67" y="157"/>
                  </a:cubicBezTo>
                  <a:cubicBezTo>
                    <a:pt x="70" y="146"/>
                    <a:pt x="80" y="139"/>
                    <a:pt x="85" y="129"/>
                  </a:cubicBezTo>
                  <a:cubicBezTo>
                    <a:pt x="86" y="127"/>
                    <a:pt x="83" y="124"/>
                    <a:pt x="81" y="126"/>
                  </a:cubicBezTo>
                  <a:cubicBezTo>
                    <a:pt x="64" y="134"/>
                    <a:pt x="46" y="153"/>
                    <a:pt x="26" y="150"/>
                  </a:cubicBezTo>
                  <a:cubicBezTo>
                    <a:pt x="27" y="152"/>
                    <a:pt x="27" y="153"/>
                    <a:pt x="28" y="155"/>
                  </a:cubicBezTo>
                  <a:cubicBezTo>
                    <a:pt x="33" y="144"/>
                    <a:pt x="42" y="135"/>
                    <a:pt x="53" y="132"/>
                  </a:cubicBezTo>
                  <a:cubicBezTo>
                    <a:pt x="52" y="130"/>
                    <a:pt x="51" y="128"/>
                    <a:pt x="50" y="127"/>
                  </a:cubicBezTo>
                  <a:cubicBezTo>
                    <a:pt x="45" y="133"/>
                    <a:pt x="39" y="138"/>
                    <a:pt x="32" y="142"/>
                  </a:cubicBezTo>
                  <a:cubicBezTo>
                    <a:pt x="33" y="144"/>
                    <a:pt x="34" y="146"/>
                    <a:pt x="35" y="147"/>
                  </a:cubicBezTo>
                  <a:cubicBezTo>
                    <a:pt x="50" y="137"/>
                    <a:pt x="71" y="116"/>
                    <a:pt x="91" y="122"/>
                  </a:cubicBezTo>
                  <a:cubicBezTo>
                    <a:pt x="90" y="121"/>
                    <a:pt x="90" y="120"/>
                    <a:pt x="89" y="118"/>
                  </a:cubicBezTo>
                  <a:cubicBezTo>
                    <a:pt x="83" y="132"/>
                    <a:pt x="68" y="140"/>
                    <a:pt x="56" y="147"/>
                  </a:cubicBezTo>
                  <a:cubicBezTo>
                    <a:pt x="57" y="148"/>
                    <a:pt x="58" y="150"/>
                    <a:pt x="59" y="151"/>
                  </a:cubicBezTo>
                  <a:cubicBezTo>
                    <a:pt x="72" y="140"/>
                    <a:pt x="89" y="122"/>
                    <a:pt x="107" y="120"/>
                  </a:cubicBezTo>
                  <a:cubicBezTo>
                    <a:pt x="106" y="118"/>
                    <a:pt x="106" y="117"/>
                    <a:pt x="105" y="115"/>
                  </a:cubicBezTo>
                  <a:cubicBezTo>
                    <a:pt x="95" y="129"/>
                    <a:pt x="80" y="138"/>
                    <a:pt x="70" y="151"/>
                  </a:cubicBezTo>
                  <a:cubicBezTo>
                    <a:pt x="68" y="154"/>
                    <a:pt x="70" y="157"/>
                    <a:pt x="73" y="156"/>
                  </a:cubicBezTo>
                  <a:cubicBezTo>
                    <a:pt x="89" y="148"/>
                    <a:pt x="105" y="138"/>
                    <a:pt x="123" y="135"/>
                  </a:cubicBezTo>
                  <a:cubicBezTo>
                    <a:pt x="122" y="134"/>
                    <a:pt x="121" y="132"/>
                    <a:pt x="121" y="130"/>
                  </a:cubicBezTo>
                  <a:cubicBezTo>
                    <a:pt x="112" y="135"/>
                    <a:pt x="83" y="140"/>
                    <a:pt x="84" y="154"/>
                  </a:cubicBezTo>
                  <a:cubicBezTo>
                    <a:pt x="84" y="155"/>
                    <a:pt x="85" y="157"/>
                    <a:pt x="87" y="157"/>
                  </a:cubicBezTo>
                  <a:cubicBezTo>
                    <a:pt x="104" y="156"/>
                    <a:pt x="121" y="152"/>
                    <a:pt x="138" y="151"/>
                  </a:cubicBezTo>
                  <a:cubicBezTo>
                    <a:pt x="154" y="150"/>
                    <a:pt x="170" y="150"/>
                    <a:pt x="185" y="147"/>
                  </a:cubicBezTo>
                  <a:cubicBezTo>
                    <a:pt x="189" y="146"/>
                    <a:pt x="187" y="140"/>
                    <a:pt x="184" y="141"/>
                  </a:cubicBezTo>
                  <a:cubicBezTo>
                    <a:pt x="158" y="147"/>
                    <a:pt x="132" y="151"/>
                    <a:pt x="106" y="157"/>
                  </a:cubicBezTo>
                  <a:cubicBezTo>
                    <a:pt x="106" y="159"/>
                    <a:pt x="107" y="161"/>
                    <a:pt x="107" y="162"/>
                  </a:cubicBezTo>
                  <a:cubicBezTo>
                    <a:pt x="168" y="147"/>
                    <a:pt x="231" y="164"/>
                    <a:pt x="292" y="157"/>
                  </a:cubicBezTo>
                  <a:cubicBezTo>
                    <a:pt x="295" y="157"/>
                    <a:pt x="296" y="152"/>
                    <a:pt x="293" y="151"/>
                  </a:cubicBezTo>
                  <a:cubicBezTo>
                    <a:pt x="282" y="149"/>
                    <a:pt x="272" y="154"/>
                    <a:pt x="261" y="152"/>
                  </a:cubicBezTo>
                  <a:cubicBezTo>
                    <a:pt x="262" y="154"/>
                    <a:pt x="263" y="155"/>
                    <a:pt x="263" y="156"/>
                  </a:cubicBezTo>
                  <a:cubicBezTo>
                    <a:pt x="266" y="151"/>
                    <a:pt x="270" y="149"/>
                    <a:pt x="275" y="147"/>
                  </a:cubicBezTo>
                  <a:cubicBezTo>
                    <a:pt x="275" y="146"/>
                    <a:pt x="274" y="144"/>
                    <a:pt x="273" y="142"/>
                  </a:cubicBezTo>
                  <a:cubicBezTo>
                    <a:pt x="265" y="146"/>
                    <a:pt x="258" y="151"/>
                    <a:pt x="249" y="152"/>
                  </a:cubicBezTo>
                  <a:cubicBezTo>
                    <a:pt x="250" y="154"/>
                    <a:pt x="251" y="155"/>
                    <a:pt x="252" y="157"/>
                  </a:cubicBezTo>
                  <a:cubicBezTo>
                    <a:pt x="256" y="151"/>
                    <a:pt x="261" y="148"/>
                    <a:pt x="268" y="146"/>
                  </a:cubicBezTo>
                  <a:cubicBezTo>
                    <a:pt x="267" y="144"/>
                    <a:pt x="266" y="142"/>
                    <a:pt x="266" y="140"/>
                  </a:cubicBezTo>
                  <a:cubicBezTo>
                    <a:pt x="258" y="146"/>
                    <a:pt x="250" y="151"/>
                    <a:pt x="240" y="153"/>
                  </a:cubicBezTo>
                  <a:cubicBezTo>
                    <a:pt x="241" y="155"/>
                    <a:pt x="242" y="156"/>
                    <a:pt x="243" y="158"/>
                  </a:cubicBezTo>
                  <a:cubicBezTo>
                    <a:pt x="248" y="153"/>
                    <a:pt x="254" y="149"/>
                    <a:pt x="260" y="145"/>
                  </a:cubicBezTo>
                  <a:cubicBezTo>
                    <a:pt x="263" y="144"/>
                    <a:pt x="261" y="139"/>
                    <a:pt x="257" y="140"/>
                  </a:cubicBezTo>
                  <a:cubicBezTo>
                    <a:pt x="245" y="147"/>
                    <a:pt x="234" y="157"/>
                    <a:pt x="221" y="160"/>
                  </a:cubicBezTo>
                  <a:cubicBezTo>
                    <a:pt x="222" y="161"/>
                    <a:pt x="223" y="163"/>
                    <a:pt x="224" y="164"/>
                  </a:cubicBezTo>
                  <a:cubicBezTo>
                    <a:pt x="232" y="155"/>
                    <a:pt x="243" y="148"/>
                    <a:pt x="254" y="141"/>
                  </a:cubicBezTo>
                  <a:cubicBezTo>
                    <a:pt x="257" y="139"/>
                    <a:pt x="254" y="134"/>
                    <a:pt x="251" y="136"/>
                  </a:cubicBezTo>
                  <a:cubicBezTo>
                    <a:pt x="238" y="142"/>
                    <a:pt x="223" y="158"/>
                    <a:pt x="208" y="155"/>
                  </a:cubicBezTo>
                  <a:cubicBezTo>
                    <a:pt x="209" y="157"/>
                    <a:pt x="209" y="158"/>
                    <a:pt x="210" y="160"/>
                  </a:cubicBezTo>
                  <a:cubicBezTo>
                    <a:pt x="224" y="147"/>
                    <a:pt x="240" y="137"/>
                    <a:pt x="256" y="127"/>
                  </a:cubicBezTo>
                  <a:cubicBezTo>
                    <a:pt x="259" y="125"/>
                    <a:pt x="256" y="120"/>
                    <a:pt x="253" y="122"/>
                  </a:cubicBezTo>
                  <a:cubicBezTo>
                    <a:pt x="234" y="131"/>
                    <a:pt x="218" y="145"/>
                    <a:pt x="198" y="152"/>
                  </a:cubicBezTo>
                  <a:cubicBezTo>
                    <a:pt x="199" y="154"/>
                    <a:pt x="199" y="155"/>
                    <a:pt x="200" y="157"/>
                  </a:cubicBezTo>
                  <a:cubicBezTo>
                    <a:pt x="213" y="145"/>
                    <a:pt x="226" y="135"/>
                    <a:pt x="239" y="124"/>
                  </a:cubicBezTo>
                  <a:cubicBezTo>
                    <a:pt x="242" y="122"/>
                    <a:pt x="239" y="118"/>
                    <a:pt x="236" y="120"/>
                  </a:cubicBezTo>
                  <a:cubicBezTo>
                    <a:pt x="218" y="131"/>
                    <a:pt x="202" y="145"/>
                    <a:pt x="182" y="152"/>
                  </a:cubicBezTo>
                  <a:cubicBezTo>
                    <a:pt x="183" y="154"/>
                    <a:pt x="184" y="155"/>
                    <a:pt x="185" y="157"/>
                  </a:cubicBezTo>
                  <a:cubicBezTo>
                    <a:pt x="200" y="143"/>
                    <a:pt x="216" y="130"/>
                    <a:pt x="235" y="122"/>
                  </a:cubicBezTo>
                  <a:cubicBezTo>
                    <a:pt x="235" y="121"/>
                    <a:pt x="234" y="119"/>
                    <a:pt x="233" y="117"/>
                  </a:cubicBezTo>
                  <a:cubicBezTo>
                    <a:pt x="207" y="133"/>
                    <a:pt x="183" y="156"/>
                    <a:pt x="152" y="162"/>
                  </a:cubicBezTo>
                  <a:cubicBezTo>
                    <a:pt x="153" y="164"/>
                    <a:pt x="154" y="166"/>
                    <a:pt x="155" y="167"/>
                  </a:cubicBezTo>
                  <a:cubicBezTo>
                    <a:pt x="177" y="145"/>
                    <a:pt x="206" y="131"/>
                    <a:pt x="229" y="110"/>
                  </a:cubicBezTo>
                  <a:cubicBezTo>
                    <a:pt x="232" y="108"/>
                    <a:pt x="229" y="105"/>
                    <a:pt x="226" y="106"/>
                  </a:cubicBezTo>
                  <a:cubicBezTo>
                    <a:pt x="206" y="116"/>
                    <a:pt x="188" y="139"/>
                    <a:pt x="165" y="138"/>
                  </a:cubicBezTo>
                  <a:cubicBezTo>
                    <a:pt x="166" y="140"/>
                    <a:pt x="167" y="141"/>
                    <a:pt x="167" y="142"/>
                  </a:cubicBezTo>
                  <a:cubicBezTo>
                    <a:pt x="186" y="114"/>
                    <a:pt x="223" y="98"/>
                    <a:pt x="254" y="88"/>
                  </a:cubicBezTo>
                  <a:cubicBezTo>
                    <a:pt x="253" y="86"/>
                    <a:pt x="253" y="84"/>
                    <a:pt x="252" y="83"/>
                  </a:cubicBezTo>
                  <a:cubicBezTo>
                    <a:pt x="230" y="96"/>
                    <a:pt x="207" y="106"/>
                    <a:pt x="186" y="119"/>
                  </a:cubicBezTo>
                  <a:cubicBezTo>
                    <a:pt x="169" y="130"/>
                    <a:pt x="152" y="147"/>
                    <a:pt x="131" y="147"/>
                  </a:cubicBezTo>
                  <a:cubicBezTo>
                    <a:pt x="132" y="149"/>
                    <a:pt x="133" y="151"/>
                    <a:pt x="133" y="152"/>
                  </a:cubicBezTo>
                  <a:cubicBezTo>
                    <a:pt x="161" y="130"/>
                    <a:pt x="190" y="108"/>
                    <a:pt x="219" y="88"/>
                  </a:cubicBezTo>
                  <a:cubicBezTo>
                    <a:pt x="218" y="86"/>
                    <a:pt x="217" y="84"/>
                    <a:pt x="216" y="83"/>
                  </a:cubicBezTo>
                  <a:cubicBezTo>
                    <a:pt x="184" y="107"/>
                    <a:pt x="153" y="136"/>
                    <a:pt x="115" y="151"/>
                  </a:cubicBezTo>
                  <a:cubicBezTo>
                    <a:pt x="116" y="153"/>
                    <a:pt x="117" y="154"/>
                    <a:pt x="118" y="156"/>
                  </a:cubicBezTo>
                  <a:cubicBezTo>
                    <a:pt x="149" y="124"/>
                    <a:pt x="189" y="102"/>
                    <a:pt x="223" y="73"/>
                  </a:cubicBezTo>
                  <a:cubicBezTo>
                    <a:pt x="225" y="71"/>
                    <a:pt x="222" y="68"/>
                    <a:pt x="219" y="69"/>
                  </a:cubicBezTo>
                  <a:cubicBezTo>
                    <a:pt x="175" y="89"/>
                    <a:pt x="139" y="123"/>
                    <a:pt x="97" y="147"/>
                  </a:cubicBezTo>
                  <a:cubicBezTo>
                    <a:pt x="99" y="148"/>
                    <a:pt x="100" y="150"/>
                    <a:pt x="101" y="151"/>
                  </a:cubicBezTo>
                  <a:cubicBezTo>
                    <a:pt x="133" y="115"/>
                    <a:pt x="178" y="95"/>
                    <a:pt x="217" y="67"/>
                  </a:cubicBezTo>
                  <a:cubicBezTo>
                    <a:pt x="219" y="65"/>
                    <a:pt x="218" y="61"/>
                    <a:pt x="214" y="62"/>
                  </a:cubicBezTo>
                  <a:cubicBezTo>
                    <a:pt x="161" y="84"/>
                    <a:pt x="119" y="125"/>
                    <a:pt x="72" y="158"/>
                  </a:cubicBezTo>
                  <a:cubicBezTo>
                    <a:pt x="74" y="160"/>
                    <a:pt x="75" y="161"/>
                    <a:pt x="76" y="163"/>
                  </a:cubicBezTo>
                  <a:cubicBezTo>
                    <a:pt x="97" y="144"/>
                    <a:pt x="119" y="125"/>
                    <a:pt x="141" y="108"/>
                  </a:cubicBezTo>
                  <a:cubicBezTo>
                    <a:pt x="160" y="94"/>
                    <a:pt x="181" y="84"/>
                    <a:pt x="198" y="67"/>
                  </a:cubicBezTo>
                  <a:cubicBezTo>
                    <a:pt x="200" y="65"/>
                    <a:pt x="198" y="61"/>
                    <a:pt x="195" y="62"/>
                  </a:cubicBezTo>
                  <a:cubicBezTo>
                    <a:pt x="138" y="77"/>
                    <a:pt x="96" y="121"/>
                    <a:pt x="52" y="157"/>
                  </a:cubicBezTo>
                  <a:cubicBezTo>
                    <a:pt x="50" y="159"/>
                    <a:pt x="53" y="163"/>
                    <a:pt x="56" y="161"/>
                  </a:cubicBezTo>
                  <a:cubicBezTo>
                    <a:pt x="77" y="145"/>
                    <a:pt x="98" y="127"/>
                    <a:pt x="120" y="110"/>
                  </a:cubicBezTo>
                  <a:cubicBezTo>
                    <a:pt x="138" y="96"/>
                    <a:pt x="160" y="85"/>
                    <a:pt x="175" y="68"/>
                  </a:cubicBezTo>
                  <a:cubicBezTo>
                    <a:pt x="177" y="66"/>
                    <a:pt x="175" y="62"/>
                    <a:pt x="173" y="63"/>
                  </a:cubicBezTo>
                  <a:cubicBezTo>
                    <a:pt x="118" y="80"/>
                    <a:pt x="85" y="130"/>
                    <a:pt x="33" y="152"/>
                  </a:cubicBezTo>
                  <a:cubicBezTo>
                    <a:pt x="34" y="154"/>
                    <a:pt x="36" y="155"/>
                    <a:pt x="37" y="157"/>
                  </a:cubicBezTo>
                  <a:cubicBezTo>
                    <a:pt x="62" y="134"/>
                    <a:pt x="88" y="113"/>
                    <a:pt x="115" y="93"/>
                  </a:cubicBezTo>
                  <a:cubicBezTo>
                    <a:pt x="118" y="91"/>
                    <a:pt x="116" y="87"/>
                    <a:pt x="112" y="88"/>
                  </a:cubicBezTo>
                  <a:cubicBezTo>
                    <a:pt x="77" y="107"/>
                    <a:pt x="48" y="137"/>
                    <a:pt x="12" y="155"/>
                  </a:cubicBezTo>
                  <a:cubicBezTo>
                    <a:pt x="13" y="157"/>
                    <a:pt x="14" y="158"/>
                    <a:pt x="15" y="160"/>
                  </a:cubicBezTo>
                  <a:cubicBezTo>
                    <a:pt x="29" y="147"/>
                    <a:pt x="45" y="136"/>
                    <a:pt x="58" y="123"/>
                  </a:cubicBezTo>
                  <a:cubicBezTo>
                    <a:pt x="60" y="120"/>
                    <a:pt x="57" y="116"/>
                    <a:pt x="55" y="118"/>
                  </a:cubicBezTo>
                  <a:cubicBezTo>
                    <a:pt x="43" y="126"/>
                    <a:pt x="31" y="135"/>
                    <a:pt x="18" y="142"/>
                  </a:cubicBezTo>
                  <a:cubicBezTo>
                    <a:pt x="20" y="144"/>
                    <a:pt x="21" y="145"/>
                    <a:pt x="22" y="147"/>
                  </a:cubicBezTo>
                  <a:cubicBezTo>
                    <a:pt x="30" y="140"/>
                    <a:pt x="39" y="133"/>
                    <a:pt x="46" y="125"/>
                  </a:cubicBezTo>
                  <a:cubicBezTo>
                    <a:pt x="48" y="123"/>
                    <a:pt x="45" y="119"/>
                    <a:pt x="43" y="121"/>
                  </a:cubicBezTo>
                  <a:cubicBezTo>
                    <a:pt x="29" y="131"/>
                    <a:pt x="18" y="143"/>
                    <a:pt x="3" y="150"/>
                  </a:cubicBezTo>
                  <a:cubicBezTo>
                    <a:pt x="4" y="151"/>
                    <a:pt x="5" y="152"/>
                    <a:pt x="7" y="154"/>
                  </a:cubicBezTo>
                  <a:cubicBezTo>
                    <a:pt x="15" y="136"/>
                    <a:pt x="32" y="124"/>
                    <a:pt x="48" y="115"/>
                  </a:cubicBezTo>
                  <a:cubicBezTo>
                    <a:pt x="47" y="113"/>
                    <a:pt x="46" y="112"/>
                    <a:pt x="45" y="110"/>
                  </a:cubicBezTo>
                  <a:cubicBezTo>
                    <a:pt x="37" y="119"/>
                    <a:pt x="27" y="126"/>
                    <a:pt x="19" y="134"/>
                  </a:cubicBezTo>
                  <a:cubicBezTo>
                    <a:pt x="16" y="137"/>
                    <a:pt x="19" y="141"/>
                    <a:pt x="22" y="139"/>
                  </a:cubicBezTo>
                  <a:cubicBezTo>
                    <a:pt x="53" y="118"/>
                    <a:pt x="83" y="97"/>
                    <a:pt x="115" y="79"/>
                  </a:cubicBezTo>
                  <a:cubicBezTo>
                    <a:pt x="114" y="78"/>
                    <a:pt x="113" y="76"/>
                    <a:pt x="112" y="75"/>
                  </a:cubicBezTo>
                  <a:cubicBezTo>
                    <a:pt x="90" y="95"/>
                    <a:pt x="65" y="110"/>
                    <a:pt x="45" y="132"/>
                  </a:cubicBezTo>
                  <a:cubicBezTo>
                    <a:pt x="43" y="135"/>
                    <a:pt x="46" y="139"/>
                    <a:pt x="48" y="137"/>
                  </a:cubicBezTo>
                  <a:cubicBezTo>
                    <a:pt x="78" y="114"/>
                    <a:pt x="106" y="88"/>
                    <a:pt x="141" y="73"/>
                  </a:cubicBezTo>
                  <a:cubicBezTo>
                    <a:pt x="140" y="71"/>
                    <a:pt x="139" y="70"/>
                    <a:pt x="138" y="68"/>
                  </a:cubicBezTo>
                  <a:cubicBezTo>
                    <a:pt x="116" y="85"/>
                    <a:pt x="88" y="100"/>
                    <a:pt x="77" y="127"/>
                  </a:cubicBezTo>
                  <a:cubicBezTo>
                    <a:pt x="76" y="130"/>
                    <a:pt x="79" y="131"/>
                    <a:pt x="81" y="130"/>
                  </a:cubicBezTo>
                  <a:cubicBezTo>
                    <a:pt x="101" y="121"/>
                    <a:pt x="119" y="107"/>
                    <a:pt x="136" y="93"/>
                  </a:cubicBezTo>
                  <a:cubicBezTo>
                    <a:pt x="155" y="78"/>
                    <a:pt x="176" y="63"/>
                    <a:pt x="195" y="47"/>
                  </a:cubicBezTo>
                  <a:cubicBezTo>
                    <a:pt x="198" y="45"/>
                    <a:pt x="194" y="41"/>
                    <a:pt x="191" y="43"/>
                  </a:cubicBezTo>
                  <a:cubicBezTo>
                    <a:pt x="159" y="67"/>
                    <a:pt x="130" y="94"/>
                    <a:pt x="102" y="121"/>
                  </a:cubicBezTo>
                  <a:cubicBezTo>
                    <a:pt x="103" y="122"/>
                    <a:pt x="105" y="124"/>
                    <a:pt x="106" y="125"/>
                  </a:cubicBezTo>
                  <a:cubicBezTo>
                    <a:pt x="124" y="99"/>
                    <a:pt x="153" y="83"/>
                    <a:pt x="178" y="66"/>
                  </a:cubicBezTo>
                  <a:cubicBezTo>
                    <a:pt x="190" y="58"/>
                    <a:pt x="201" y="50"/>
                    <a:pt x="212" y="41"/>
                  </a:cubicBezTo>
                  <a:cubicBezTo>
                    <a:pt x="223" y="34"/>
                    <a:pt x="233" y="25"/>
                    <a:pt x="238" y="13"/>
                  </a:cubicBezTo>
                  <a:cubicBezTo>
                    <a:pt x="239" y="10"/>
                    <a:pt x="235" y="7"/>
                    <a:pt x="23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0"/>
            <p:cNvSpPr/>
            <p:nvPr/>
          </p:nvSpPr>
          <p:spPr bwMode="auto">
            <a:xfrm>
              <a:off x="1521" y="1698"/>
              <a:ext cx="678" cy="268"/>
            </a:xfrm>
            <a:custGeom>
              <a:avLst/>
              <a:gdLst>
                <a:gd name="T0" fmla="*/ 132 w 253"/>
                <a:gd name="T1" fmla="*/ 73 h 100"/>
                <a:gd name="T2" fmla="*/ 237 w 253"/>
                <a:gd name="T3" fmla="*/ 6 h 100"/>
                <a:gd name="T4" fmla="*/ 173 w 253"/>
                <a:gd name="T5" fmla="*/ 61 h 100"/>
                <a:gd name="T6" fmla="*/ 250 w 253"/>
                <a:gd name="T7" fmla="*/ 17 h 100"/>
                <a:gd name="T8" fmla="*/ 160 w 253"/>
                <a:gd name="T9" fmla="*/ 67 h 100"/>
                <a:gd name="T10" fmla="*/ 115 w 253"/>
                <a:gd name="T11" fmla="*/ 54 h 100"/>
                <a:gd name="T12" fmla="*/ 62 w 253"/>
                <a:gd name="T13" fmla="*/ 91 h 100"/>
                <a:gd name="T14" fmla="*/ 64 w 253"/>
                <a:gd name="T15" fmla="*/ 77 h 100"/>
                <a:gd name="T16" fmla="*/ 39 w 253"/>
                <a:gd name="T17" fmla="*/ 93 h 100"/>
                <a:gd name="T18" fmla="*/ 42 w 253"/>
                <a:gd name="T19" fmla="*/ 76 h 100"/>
                <a:gd name="T20" fmla="*/ 3 w 253"/>
                <a:gd name="T21" fmla="*/ 88 h 100"/>
                <a:gd name="T22" fmla="*/ 12 w 253"/>
                <a:gd name="T23" fmla="*/ 88 h 100"/>
                <a:gd name="T24" fmla="*/ 9 w 253"/>
                <a:gd name="T25" fmla="*/ 94 h 100"/>
                <a:gd name="T26" fmla="*/ 20 w 253"/>
                <a:gd name="T27" fmla="*/ 92 h 100"/>
                <a:gd name="T28" fmla="*/ 17 w 253"/>
                <a:gd name="T29" fmla="*/ 97 h 100"/>
                <a:gd name="T30" fmla="*/ 47 w 253"/>
                <a:gd name="T31" fmla="*/ 90 h 100"/>
                <a:gd name="T32" fmla="*/ 63 w 253"/>
                <a:gd name="T33" fmla="*/ 92 h 100"/>
                <a:gd name="T34" fmla="*/ 92 w 253"/>
                <a:gd name="T35" fmla="*/ 77 h 100"/>
                <a:gd name="T36" fmla="*/ 47 w 253"/>
                <a:gd name="T37" fmla="*/ 85 h 100"/>
                <a:gd name="T38" fmla="*/ 19 w 253"/>
                <a:gd name="T39" fmla="*/ 94 h 100"/>
                <a:gd name="T40" fmla="*/ 21 w 253"/>
                <a:gd name="T41" fmla="*/ 89 h 100"/>
                <a:gd name="T42" fmla="*/ 10 w 253"/>
                <a:gd name="T43" fmla="*/ 92 h 100"/>
                <a:gd name="T44" fmla="*/ 14 w 253"/>
                <a:gd name="T45" fmla="*/ 85 h 100"/>
                <a:gd name="T46" fmla="*/ 3 w 253"/>
                <a:gd name="T47" fmla="*/ 88 h 100"/>
                <a:gd name="T48" fmla="*/ 25 w 253"/>
                <a:gd name="T49" fmla="*/ 88 h 100"/>
                <a:gd name="T50" fmla="*/ 40 w 253"/>
                <a:gd name="T51" fmla="*/ 78 h 100"/>
                <a:gd name="T52" fmla="*/ 38 w 253"/>
                <a:gd name="T53" fmla="*/ 93 h 100"/>
                <a:gd name="T54" fmla="*/ 61 w 253"/>
                <a:gd name="T55" fmla="*/ 79 h 100"/>
                <a:gd name="T56" fmla="*/ 61 w 253"/>
                <a:gd name="T57" fmla="*/ 92 h 100"/>
                <a:gd name="T58" fmla="*/ 122 w 253"/>
                <a:gd name="T59" fmla="*/ 61 h 100"/>
                <a:gd name="T60" fmla="*/ 164 w 253"/>
                <a:gd name="T61" fmla="*/ 72 h 100"/>
                <a:gd name="T62" fmla="*/ 247 w 253"/>
                <a:gd name="T63" fmla="*/ 12 h 100"/>
                <a:gd name="T64" fmla="*/ 177 w 253"/>
                <a:gd name="T65" fmla="*/ 65 h 100"/>
                <a:gd name="T66" fmla="*/ 234 w 253"/>
                <a:gd name="T67" fmla="*/ 1 h 100"/>
                <a:gd name="T68" fmla="*/ 137 w 253"/>
                <a:gd name="T69" fmla="*/ 76 h 100"/>
                <a:gd name="T70" fmla="*/ 192 w 253"/>
                <a:gd name="T71" fmla="*/ 1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3" h="100">
                  <a:moveTo>
                    <a:pt x="192" y="11"/>
                  </a:moveTo>
                  <a:cubicBezTo>
                    <a:pt x="174" y="34"/>
                    <a:pt x="149" y="50"/>
                    <a:pt x="132" y="73"/>
                  </a:cubicBezTo>
                  <a:cubicBezTo>
                    <a:pt x="130" y="75"/>
                    <a:pt x="133" y="78"/>
                    <a:pt x="135" y="77"/>
                  </a:cubicBezTo>
                  <a:cubicBezTo>
                    <a:pt x="175" y="62"/>
                    <a:pt x="199" y="23"/>
                    <a:pt x="237" y="6"/>
                  </a:cubicBezTo>
                  <a:cubicBezTo>
                    <a:pt x="236" y="5"/>
                    <a:pt x="235" y="3"/>
                    <a:pt x="234" y="2"/>
                  </a:cubicBezTo>
                  <a:cubicBezTo>
                    <a:pt x="214" y="22"/>
                    <a:pt x="192" y="40"/>
                    <a:pt x="173" y="61"/>
                  </a:cubicBezTo>
                  <a:cubicBezTo>
                    <a:pt x="171" y="63"/>
                    <a:pt x="174" y="67"/>
                    <a:pt x="177" y="66"/>
                  </a:cubicBezTo>
                  <a:cubicBezTo>
                    <a:pt x="201" y="49"/>
                    <a:pt x="226" y="34"/>
                    <a:pt x="250" y="17"/>
                  </a:cubicBezTo>
                  <a:cubicBezTo>
                    <a:pt x="253" y="15"/>
                    <a:pt x="251" y="11"/>
                    <a:pt x="248" y="12"/>
                  </a:cubicBezTo>
                  <a:cubicBezTo>
                    <a:pt x="214" y="22"/>
                    <a:pt x="195" y="60"/>
                    <a:pt x="160" y="67"/>
                  </a:cubicBezTo>
                  <a:cubicBezTo>
                    <a:pt x="150" y="69"/>
                    <a:pt x="142" y="67"/>
                    <a:pt x="133" y="61"/>
                  </a:cubicBezTo>
                  <a:cubicBezTo>
                    <a:pt x="128" y="57"/>
                    <a:pt x="123" y="54"/>
                    <a:pt x="115" y="54"/>
                  </a:cubicBezTo>
                  <a:cubicBezTo>
                    <a:pt x="94" y="56"/>
                    <a:pt x="77" y="79"/>
                    <a:pt x="59" y="88"/>
                  </a:cubicBezTo>
                  <a:cubicBezTo>
                    <a:pt x="60" y="89"/>
                    <a:pt x="61" y="90"/>
                    <a:pt x="62" y="91"/>
                  </a:cubicBezTo>
                  <a:cubicBezTo>
                    <a:pt x="64" y="88"/>
                    <a:pt x="65" y="84"/>
                    <a:pt x="66" y="81"/>
                  </a:cubicBezTo>
                  <a:cubicBezTo>
                    <a:pt x="67" y="79"/>
                    <a:pt x="66" y="77"/>
                    <a:pt x="64" y="77"/>
                  </a:cubicBezTo>
                  <a:cubicBezTo>
                    <a:pt x="53" y="74"/>
                    <a:pt x="45" y="84"/>
                    <a:pt x="35" y="88"/>
                  </a:cubicBezTo>
                  <a:cubicBezTo>
                    <a:pt x="36" y="90"/>
                    <a:pt x="38" y="91"/>
                    <a:pt x="39" y="93"/>
                  </a:cubicBezTo>
                  <a:cubicBezTo>
                    <a:pt x="43" y="89"/>
                    <a:pt x="44" y="85"/>
                    <a:pt x="45" y="80"/>
                  </a:cubicBezTo>
                  <a:cubicBezTo>
                    <a:pt x="45" y="78"/>
                    <a:pt x="44" y="76"/>
                    <a:pt x="42" y="76"/>
                  </a:cubicBezTo>
                  <a:cubicBezTo>
                    <a:pt x="36" y="75"/>
                    <a:pt x="32" y="79"/>
                    <a:pt x="26" y="82"/>
                  </a:cubicBezTo>
                  <a:cubicBezTo>
                    <a:pt x="18" y="85"/>
                    <a:pt x="10" y="84"/>
                    <a:pt x="3" y="88"/>
                  </a:cubicBezTo>
                  <a:cubicBezTo>
                    <a:pt x="4" y="89"/>
                    <a:pt x="5" y="91"/>
                    <a:pt x="6" y="92"/>
                  </a:cubicBezTo>
                  <a:cubicBezTo>
                    <a:pt x="8" y="91"/>
                    <a:pt x="10" y="89"/>
                    <a:pt x="12" y="88"/>
                  </a:cubicBezTo>
                  <a:cubicBezTo>
                    <a:pt x="11" y="87"/>
                    <a:pt x="9" y="86"/>
                    <a:pt x="8" y="85"/>
                  </a:cubicBezTo>
                  <a:cubicBezTo>
                    <a:pt x="8" y="88"/>
                    <a:pt x="9" y="91"/>
                    <a:pt x="9" y="94"/>
                  </a:cubicBezTo>
                  <a:cubicBezTo>
                    <a:pt x="9" y="96"/>
                    <a:pt x="12" y="98"/>
                    <a:pt x="14" y="96"/>
                  </a:cubicBezTo>
                  <a:cubicBezTo>
                    <a:pt x="14" y="95"/>
                    <a:pt x="19" y="93"/>
                    <a:pt x="20" y="92"/>
                  </a:cubicBezTo>
                  <a:cubicBezTo>
                    <a:pt x="18" y="92"/>
                    <a:pt x="17" y="91"/>
                    <a:pt x="15" y="91"/>
                  </a:cubicBezTo>
                  <a:cubicBezTo>
                    <a:pt x="16" y="93"/>
                    <a:pt x="17" y="95"/>
                    <a:pt x="17" y="97"/>
                  </a:cubicBezTo>
                  <a:cubicBezTo>
                    <a:pt x="18" y="99"/>
                    <a:pt x="20" y="100"/>
                    <a:pt x="21" y="99"/>
                  </a:cubicBezTo>
                  <a:cubicBezTo>
                    <a:pt x="30" y="95"/>
                    <a:pt x="39" y="95"/>
                    <a:pt x="47" y="90"/>
                  </a:cubicBezTo>
                  <a:cubicBezTo>
                    <a:pt x="45" y="90"/>
                    <a:pt x="44" y="89"/>
                    <a:pt x="43" y="89"/>
                  </a:cubicBezTo>
                  <a:cubicBezTo>
                    <a:pt x="49" y="94"/>
                    <a:pt x="56" y="93"/>
                    <a:pt x="63" y="92"/>
                  </a:cubicBezTo>
                  <a:cubicBezTo>
                    <a:pt x="73" y="90"/>
                    <a:pt x="83" y="86"/>
                    <a:pt x="93" y="83"/>
                  </a:cubicBezTo>
                  <a:cubicBezTo>
                    <a:pt x="97" y="81"/>
                    <a:pt x="95" y="76"/>
                    <a:pt x="92" y="77"/>
                  </a:cubicBezTo>
                  <a:cubicBezTo>
                    <a:pt x="84" y="80"/>
                    <a:pt x="77" y="82"/>
                    <a:pt x="69" y="84"/>
                  </a:cubicBezTo>
                  <a:cubicBezTo>
                    <a:pt x="64" y="86"/>
                    <a:pt x="52" y="89"/>
                    <a:pt x="47" y="85"/>
                  </a:cubicBezTo>
                  <a:cubicBezTo>
                    <a:pt x="46" y="84"/>
                    <a:pt x="45" y="84"/>
                    <a:pt x="44" y="85"/>
                  </a:cubicBezTo>
                  <a:cubicBezTo>
                    <a:pt x="36" y="90"/>
                    <a:pt x="27" y="90"/>
                    <a:pt x="19" y="94"/>
                  </a:cubicBezTo>
                  <a:cubicBezTo>
                    <a:pt x="20" y="95"/>
                    <a:pt x="21" y="95"/>
                    <a:pt x="23" y="96"/>
                  </a:cubicBezTo>
                  <a:cubicBezTo>
                    <a:pt x="22" y="94"/>
                    <a:pt x="21" y="91"/>
                    <a:pt x="21" y="89"/>
                  </a:cubicBezTo>
                  <a:cubicBezTo>
                    <a:pt x="20" y="88"/>
                    <a:pt x="18" y="87"/>
                    <a:pt x="17" y="88"/>
                  </a:cubicBezTo>
                  <a:cubicBezTo>
                    <a:pt x="14" y="89"/>
                    <a:pt x="12" y="90"/>
                    <a:pt x="10" y="92"/>
                  </a:cubicBezTo>
                  <a:cubicBezTo>
                    <a:pt x="11" y="92"/>
                    <a:pt x="13" y="93"/>
                    <a:pt x="14" y="94"/>
                  </a:cubicBezTo>
                  <a:cubicBezTo>
                    <a:pt x="14" y="91"/>
                    <a:pt x="14" y="88"/>
                    <a:pt x="14" y="85"/>
                  </a:cubicBezTo>
                  <a:cubicBezTo>
                    <a:pt x="13" y="83"/>
                    <a:pt x="11" y="82"/>
                    <a:pt x="9" y="83"/>
                  </a:cubicBezTo>
                  <a:cubicBezTo>
                    <a:pt x="7" y="84"/>
                    <a:pt x="5" y="86"/>
                    <a:pt x="3" y="88"/>
                  </a:cubicBezTo>
                  <a:cubicBezTo>
                    <a:pt x="0" y="90"/>
                    <a:pt x="2" y="94"/>
                    <a:pt x="6" y="92"/>
                  </a:cubicBezTo>
                  <a:cubicBezTo>
                    <a:pt x="12" y="90"/>
                    <a:pt x="19" y="91"/>
                    <a:pt x="25" y="88"/>
                  </a:cubicBezTo>
                  <a:cubicBezTo>
                    <a:pt x="31" y="86"/>
                    <a:pt x="36" y="81"/>
                    <a:pt x="42" y="82"/>
                  </a:cubicBezTo>
                  <a:cubicBezTo>
                    <a:pt x="41" y="80"/>
                    <a:pt x="40" y="79"/>
                    <a:pt x="40" y="78"/>
                  </a:cubicBezTo>
                  <a:cubicBezTo>
                    <a:pt x="39" y="82"/>
                    <a:pt x="38" y="86"/>
                    <a:pt x="35" y="89"/>
                  </a:cubicBezTo>
                  <a:cubicBezTo>
                    <a:pt x="32" y="91"/>
                    <a:pt x="35" y="95"/>
                    <a:pt x="38" y="93"/>
                  </a:cubicBezTo>
                  <a:cubicBezTo>
                    <a:pt x="46" y="90"/>
                    <a:pt x="54" y="80"/>
                    <a:pt x="63" y="83"/>
                  </a:cubicBezTo>
                  <a:cubicBezTo>
                    <a:pt x="62" y="81"/>
                    <a:pt x="62" y="80"/>
                    <a:pt x="61" y="79"/>
                  </a:cubicBezTo>
                  <a:cubicBezTo>
                    <a:pt x="60" y="82"/>
                    <a:pt x="59" y="86"/>
                    <a:pt x="58" y="89"/>
                  </a:cubicBezTo>
                  <a:cubicBezTo>
                    <a:pt x="56" y="91"/>
                    <a:pt x="59" y="94"/>
                    <a:pt x="61" y="92"/>
                  </a:cubicBezTo>
                  <a:cubicBezTo>
                    <a:pt x="72" y="88"/>
                    <a:pt x="81" y="80"/>
                    <a:pt x="90" y="73"/>
                  </a:cubicBezTo>
                  <a:cubicBezTo>
                    <a:pt x="99" y="67"/>
                    <a:pt x="111" y="57"/>
                    <a:pt x="122" y="61"/>
                  </a:cubicBezTo>
                  <a:cubicBezTo>
                    <a:pt x="130" y="63"/>
                    <a:pt x="136" y="71"/>
                    <a:pt x="144" y="73"/>
                  </a:cubicBezTo>
                  <a:cubicBezTo>
                    <a:pt x="151" y="74"/>
                    <a:pt x="158" y="74"/>
                    <a:pt x="164" y="72"/>
                  </a:cubicBezTo>
                  <a:cubicBezTo>
                    <a:pt x="198" y="64"/>
                    <a:pt x="216" y="27"/>
                    <a:pt x="249" y="17"/>
                  </a:cubicBezTo>
                  <a:cubicBezTo>
                    <a:pt x="249" y="16"/>
                    <a:pt x="248" y="14"/>
                    <a:pt x="247" y="12"/>
                  </a:cubicBezTo>
                  <a:cubicBezTo>
                    <a:pt x="223" y="29"/>
                    <a:pt x="198" y="44"/>
                    <a:pt x="174" y="61"/>
                  </a:cubicBezTo>
                  <a:cubicBezTo>
                    <a:pt x="175" y="62"/>
                    <a:pt x="176" y="64"/>
                    <a:pt x="177" y="65"/>
                  </a:cubicBezTo>
                  <a:cubicBezTo>
                    <a:pt x="196" y="44"/>
                    <a:pt x="218" y="26"/>
                    <a:pt x="238" y="6"/>
                  </a:cubicBezTo>
                  <a:cubicBezTo>
                    <a:pt x="240" y="3"/>
                    <a:pt x="237" y="0"/>
                    <a:pt x="234" y="1"/>
                  </a:cubicBezTo>
                  <a:cubicBezTo>
                    <a:pt x="196" y="18"/>
                    <a:pt x="173" y="56"/>
                    <a:pt x="134" y="71"/>
                  </a:cubicBezTo>
                  <a:cubicBezTo>
                    <a:pt x="135" y="73"/>
                    <a:pt x="136" y="74"/>
                    <a:pt x="137" y="76"/>
                  </a:cubicBezTo>
                  <a:cubicBezTo>
                    <a:pt x="154" y="53"/>
                    <a:pt x="178" y="37"/>
                    <a:pt x="196" y="15"/>
                  </a:cubicBezTo>
                  <a:cubicBezTo>
                    <a:pt x="198" y="12"/>
                    <a:pt x="194" y="8"/>
                    <a:pt x="19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1"/>
            <p:cNvSpPr/>
            <p:nvPr/>
          </p:nvSpPr>
          <p:spPr bwMode="auto">
            <a:xfrm>
              <a:off x="1127" y="986"/>
              <a:ext cx="1425" cy="943"/>
            </a:xfrm>
            <a:custGeom>
              <a:avLst/>
              <a:gdLst>
                <a:gd name="T0" fmla="*/ 10 w 532"/>
                <a:gd name="T1" fmla="*/ 35 h 351"/>
                <a:gd name="T2" fmla="*/ 1 w 532"/>
                <a:gd name="T3" fmla="*/ 347 h 351"/>
                <a:gd name="T4" fmla="*/ 235 w 532"/>
                <a:gd name="T5" fmla="*/ 346 h 351"/>
                <a:gd name="T6" fmla="*/ 523 w 532"/>
                <a:gd name="T7" fmla="*/ 351 h 351"/>
                <a:gd name="T8" fmla="*/ 514 w 532"/>
                <a:gd name="T9" fmla="*/ 16 h 351"/>
                <a:gd name="T10" fmla="*/ 7 w 532"/>
                <a:gd name="T11" fmla="*/ 6 h 351"/>
                <a:gd name="T12" fmla="*/ 10 w 532"/>
                <a:gd name="T13" fmla="*/ 35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2" h="351">
                  <a:moveTo>
                    <a:pt x="10" y="35"/>
                  </a:moveTo>
                  <a:cubicBezTo>
                    <a:pt x="17" y="138"/>
                    <a:pt x="0" y="243"/>
                    <a:pt x="1" y="347"/>
                  </a:cubicBezTo>
                  <a:cubicBezTo>
                    <a:pt x="79" y="344"/>
                    <a:pt x="157" y="345"/>
                    <a:pt x="235" y="346"/>
                  </a:cubicBezTo>
                  <a:cubicBezTo>
                    <a:pt x="301" y="347"/>
                    <a:pt x="523" y="351"/>
                    <a:pt x="523" y="351"/>
                  </a:cubicBezTo>
                  <a:cubicBezTo>
                    <a:pt x="523" y="351"/>
                    <a:pt x="532" y="107"/>
                    <a:pt x="514" y="16"/>
                  </a:cubicBezTo>
                  <a:cubicBezTo>
                    <a:pt x="349" y="14"/>
                    <a:pt x="172" y="0"/>
                    <a:pt x="7" y="6"/>
                  </a:cubicBezTo>
                  <a:lnTo>
                    <a:pt x="1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2"/>
            <p:cNvSpPr/>
            <p:nvPr/>
          </p:nvSpPr>
          <p:spPr bwMode="auto">
            <a:xfrm>
              <a:off x="1122" y="991"/>
              <a:ext cx="1425" cy="946"/>
            </a:xfrm>
            <a:custGeom>
              <a:avLst/>
              <a:gdLst>
                <a:gd name="T0" fmla="*/ 9 w 532"/>
                <a:gd name="T1" fmla="*/ 33 h 352"/>
                <a:gd name="T2" fmla="*/ 1 w 532"/>
                <a:gd name="T3" fmla="*/ 345 h 352"/>
                <a:gd name="T4" fmla="*/ 3 w 532"/>
                <a:gd name="T5" fmla="*/ 347 h 352"/>
                <a:gd name="T6" fmla="*/ 476 w 532"/>
                <a:gd name="T7" fmla="*/ 351 h 352"/>
                <a:gd name="T8" fmla="*/ 525 w 532"/>
                <a:gd name="T9" fmla="*/ 352 h 352"/>
                <a:gd name="T10" fmla="*/ 528 w 532"/>
                <a:gd name="T11" fmla="*/ 349 h 352"/>
                <a:gd name="T12" fmla="*/ 527 w 532"/>
                <a:gd name="T13" fmla="*/ 91 h 352"/>
                <a:gd name="T14" fmla="*/ 519 w 532"/>
                <a:gd name="T15" fmla="*/ 13 h 352"/>
                <a:gd name="T16" fmla="*/ 516 w 532"/>
                <a:gd name="T17" fmla="*/ 11 h 352"/>
                <a:gd name="T18" fmla="*/ 120 w 532"/>
                <a:gd name="T19" fmla="*/ 0 h 352"/>
                <a:gd name="T20" fmla="*/ 9 w 532"/>
                <a:gd name="T21" fmla="*/ 1 h 352"/>
                <a:gd name="T22" fmla="*/ 7 w 532"/>
                <a:gd name="T23" fmla="*/ 4 h 352"/>
                <a:gd name="T24" fmla="*/ 9 w 532"/>
                <a:gd name="T25" fmla="*/ 33 h 352"/>
                <a:gd name="T26" fmla="*/ 15 w 532"/>
                <a:gd name="T27" fmla="*/ 33 h 352"/>
                <a:gd name="T28" fmla="*/ 12 w 532"/>
                <a:gd name="T29" fmla="*/ 4 h 352"/>
                <a:gd name="T30" fmla="*/ 9 w 532"/>
                <a:gd name="T31" fmla="*/ 7 h 352"/>
                <a:gd name="T32" fmla="*/ 406 w 532"/>
                <a:gd name="T33" fmla="*/ 14 h 352"/>
                <a:gd name="T34" fmla="*/ 516 w 532"/>
                <a:gd name="T35" fmla="*/ 17 h 352"/>
                <a:gd name="T36" fmla="*/ 513 w 532"/>
                <a:gd name="T37" fmla="*/ 15 h 352"/>
                <a:gd name="T38" fmla="*/ 524 w 532"/>
                <a:gd name="T39" fmla="*/ 169 h 352"/>
                <a:gd name="T40" fmla="*/ 523 w 532"/>
                <a:gd name="T41" fmla="*/ 318 h 352"/>
                <a:gd name="T42" fmla="*/ 523 w 532"/>
                <a:gd name="T43" fmla="*/ 349 h 352"/>
                <a:gd name="T44" fmla="*/ 525 w 532"/>
                <a:gd name="T45" fmla="*/ 346 h 352"/>
                <a:gd name="T46" fmla="*/ 201 w 532"/>
                <a:gd name="T47" fmla="*/ 341 h 352"/>
                <a:gd name="T48" fmla="*/ 3 w 532"/>
                <a:gd name="T49" fmla="*/ 342 h 352"/>
                <a:gd name="T50" fmla="*/ 6 w 532"/>
                <a:gd name="T51" fmla="*/ 345 h 352"/>
                <a:gd name="T52" fmla="*/ 15 w 532"/>
                <a:gd name="T53" fmla="*/ 33 h 352"/>
                <a:gd name="T54" fmla="*/ 9 w 532"/>
                <a:gd name="T55" fmla="*/ 33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32" h="352">
                  <a:moveTo>
                    <a:pt x="9" y="33"/>
                  </a:moveTo>
                  <a:cubicBezTo>
                    <a:pt x="16" y="137"/>
                    <a:pt x="0" y="241"/>
                    <a:pt x="1" y="345"/>
                  </a:cubicBezTo>
                  <a:cubicBezTo>
                    <a:pt x="1" y="346"/>
                    <a:pt x="2" y="348"/>
                    <a:pt x="3" y="347"/>
                  </a:cubicBezTo>
                  <a:cubicBezTo>
                    <a:pt x="161" y="342"/>
                    <a:pt x="319" y="348"/>
                    <a:pt x="476" y="351"/>
                  </a:cubicBezTo>
                  <a:cubicBezTo>
                    <a:pt x="492" y="351"/>
                    <a:pt x="509" y="352"/>
                    <a:pt x="525" y="352"/>
                  </a:cubicBezTo>
                  <a:cubicBezTo>
                    <a:pt x="527" y="352"/>
                    <a:pt x="528" y="351"/>
                    <a:pt x="528" y="349"/>
                  </a:cubicBezTo>
                  <a:cubicBezTo>
                    <a:pt x="531" y="263"/>
                    <a:pt x="532" y="177"/>
                    <a:pt x="527" y="91"/>
                  </a:cubicBezTo>
                  <a:cubicBezTo>
                    <a:pt x="525" y="65"/>
                    <a:pt x="523" y="39"/>
                    <a:pt x="519" y="13"/>
                  </a:cubicBezTo>
                  <a:cubicBezTo>
                    <a:pt x="518" y="12"/>
                    <a:pt x="517" y="11"/>
                    <a:pt x="516" y="11"/>
                  </a:cubicBezTo>
                  <a:cubicBezTo>
                    <a:pt x="384" y="10"/>
                    <a:pt x="252" y="1"/>
                    <a:pt x="120" y="0"/>
                  </a:cubicBezTo>
                  <a:cubicBezTo>
                    <a:pt x="83" y="0"/>
                    <a:pt x="46" y="0"/>
                    <a:pt x="9" y="1"/>
                  </a:cubicBezTo>
                  <a:cubicBezTo>
                    <a:pt x="8" y="2"/>
                    <a:pt x="6" y="3"/>
                    <a:pt x="7" y="4"/>
                  </a:cubicBezTo>
                  <a:cubicBezTo>
                    <a:pt x="7" y="14"/>
                    <a:pt x="8" y="23"/>
                    <a:pt x="9" y="33"/>
                  </a:cubicBezTo>
                  <a:cubicBezTo>
                    <a:pt x="9" y="36"/>
                    <a:pt x="15" y="36"/>
                    <a:pt x="15" y="33"/>
                  </a:cubicBezTo>
                  <a:cubicBezTo>
                    <a:pt x="14" y="23"/>
                    <a:pt x="13" y="14"/>
                    <a:pt x="12" y="4"/>
                  </a:cubicBezTo>
                  <a:cubicBezTo>
                    <a:pt x="11" y="5"/>
                    <a:pt x="10" y="6"/>
                    <a:pt x="9" y="7"/>
                  </a:cubicBezTo>
                  <a:cubicBezTo>
                    <a:pt x="142" y="2"/>
                    <a:pt x="274" y="10"/>
                    <a:pt x="406" y="14"/>
                  </a:cubicBezTo>
                  <a:cubicBezTo>
                    <a:pt x="442" y="15"/>
                    <a:pt x="479" y="16"/>
                    <a:pt x="516" y="17"/>
                  </a:cubicBezTo>
                  <a:cubicBezTo>
                    <a:pt x="515" y="16"/>
                    <a:pt x="514" y="15"/>
                    <a:pt x="513" y="15"/>
                  </a:cubicBezTo>
                  <a:cubicBezTo>
                    <a:pt x="523" y="65"/>
                    <a:pt x="523" y="117"/>
                    <a:pt x="524" y="169"/>
                  </a:cubicBezTo>
                  <a:cubicBezTo>
                    <a:pt x="525" y="218"/>
                    <a:pt x="525" y="268"/>
                    <a:pt x="523" y="318"/>
                  </a:cubicBezTo>
                  <a:cubicBezTo>
                    <a:pt x="523" y="328"/>
                    <a:pt x="523" y="339"/>
                    <a:pt x="523" y="349"/>
                  </a:cubicBezTo>
                  <a:cubicBezTo>
                    <a:pt x="524" y="348"/>
                    <a:pt x="525" y="347"/>
                    <a:pt x="525" y="346"/>
                  </a:cubicBezTo>
                  <a:cubicBezTo>
                    <a:pt x="417" y="344"/>
                    <a:pt x="309" y="342"/>
                    <a:pt x="201" y="341"/>
                  </a:cubicBezTo>
                  <a:cubicBezTo>
                    <a:pt x="135" y="340"/>
                    <a:pt x="69" y="339"/>
                    <a:pt x="3" y="342"/>
                  </a:cubicBezTo>
                  <a:cubicBezTo>
                    <a:pt x="4" y="343"/>
                    <a:pt x="5" y="344"/>
                    <a:pt x="6" y="345"/>
                  </a:cubicBezTo>
                  <a:cubicBezTo>
                    <a:pt x="5" y="241"/>
                    <a:pt x="21" y="137"/>
                    <a:pt x="15" y="33"/>
                  </a:cubicBezTo>
                  <a:cubicBezTo>
                    <a:pt x="15" y="29"/>
                    <a:pt x="9" y="29"/>
                    <a:pt x="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3"/>
            <p:cNvSpPr/>
            <p:nvPr/>
          </p:nvSpPr>
          <p:spPr bwMode="auto">
            <a:xfrm>
              <a:off x="1288" y="1292"/>
              <a:ext cx="150" cy="263"/>
            </a:xfrm>
            <a:custGeom>
              <a:avLst/>
              <a:gdLst>
                <a:gd name="T0" fmla="*/ 9 w 56"/>
                <a:gd name="T1" fmla="*/ 65 h 98"/>
                <a:gd name="T2" fmla="*/ 55 w 56"/>
                <a:gd name="T3" fmla="*/ 11 h 98"/>
                <a:gd name="T4" fmla="*/ 45 w 56"/>
                <a:gd name="T5" fmla="*/ 7 h 98"/>
                <a:gd name="T6" fmla="*/ 34 w 56"/>
                <a:gd name="T7" fmla="*/ 91 h 98"/>
                <a:gd name="T8" fmla="*/ 45 w 56"/>
                <a:gd name="T9" fmla="*/ 91 h 98"/>
                <a:gd name="T10" fmla="*/ 55 w 56"/>
                <a:gd name="T11" fmla="*/ 10 h 98"/>
                <a:gd name="T12" fmla="*/ 46 w 56"/>
                <a:gd name="T13" fmla="*/ 6 h 98"/>
                <a:gd name="T14" fmla="*/ 30 w 56"/>
                <a:gd name="T15" fmla="*/ 32 h 98"/>
                <a:gd name="T16" fmla="*/ 7 w 56"/>
                <a:gd name="T17" fmla="*/ 54 h 98"/>
                <a:gd name="T18" fmla="*/ 9 w 56"/>
                <a:gd name="T19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98">
                  <a:moveTo>
                    <a:pt x="9" y="65"/>
                  </a:moveTo>
                  <a:cubicBezTo>
                    <a:pt x="31" y="56"/>
                    <a:pt x="44" y="30"/>
                    <a:pt x="55" y="11"/>
                  </a:cubicBezTo>
                  <a:cubicBezTo>
                    <a:pt x="52" y="10"/>
                    <a:pt x="48" y="8"/>
                    <a:pt x="45" y="7"/>
                  </a:cubicBezTo>
                  <a:cubicBezTo>
                    <a:pt x="41" y="35"/>
                    <a:pt x="33" y="63"/>
                    <a:pt x="34" y="91"/>
                  </a:cubicBezTo>
                  <a:cubicBezTo>
                    <a:pt x="35" y="98"/>
                    <a:pt x="45" y="98"/>
                    <a:pt x="45" y="91"/>
                  </a:cubicBezTo>
                  <a:cubicBezTo>
                    <a:pt x="44" y="64"/>
                    <a:pt x="51" y="37"/>
                    <a:pt x="55" y="10"/>
                  </a:cubicBezTo>
                  <a:cubicBezTo>
                    <a:pt x="56" y="4"/>
                    <a:pt x="49" y="0"/>
                    <a:pt x="46" y="6"/>
                  </a:cubicBezTo>
                  <a:cubicBezTo>
                    <a:pt x="41" y="15"/>
                    <a:pt x="35" y="23"/>
                    <a:pt x="30" y="32"/>
                  </a:cubicBezTo>
                  <a:cubicBezTo>
                    <a:pt x="24" y="40"/>
                    <a:pt x="17" y="51"/>
                    <a:pt x="7" y="54"/>
                  </a:cubicBezTo>
                  <a:cubicBezTo>
                    <a:pt x="0" y="57"/>
                    <a:pt x="3" y="67"/>
                    <a:pt x="9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4"/>
            <p:cNvSpPr/>
            <p:nvPr/>
          </p:nvSpPr>
          <p:spPr bwMode="auto">
            <a:xfrm>
              <a:off x="1526" y="1364"/>
              <a:ext cx="43" cy="124"/>
            </a:xfrm>
            <a:custGeom>
              <a:avLst/>
              <a:gdLst>
                <a:gd name="T0" fmla="*/ 5 w 16"/>
                <a:gd name="T1" fmla="*/ 7 h 46"/>
                <a:gd name="T2" fmla="*/ 0 w 16"/>
                <a:gd name="T3" fmla="*/ 40 h 46"/>
                <a:gd name="T4" fmla="*/ 10 w 16"/>
                <a:gd name="T5" fmla="*/ 40 h 46"/>
                <a:gd name="T6" fmla="*/ 16 w 16"/>
                <a:gd name="T7" fmla="*/ 7 h 46"/>
                <a:gd name="T8" fmla="*/ 5 w 16"/>
                <a:gd name="T9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6">
                  <a:moveTo>
                    <a:pt x="5" y="7"/>
                  </a:moveTo>
                  <a:cubicBezTo>
                    <a:pt x="5" y="18"/>
                    <a:pt x="0" y="28"/>
                    <a:pt x="0" y="40"/>
                  </a:cubicBezTo>
                  <a:cubicBezTo>
                    <a:pt x="0" y="46"/>
                    <a:pt x="10" y="46"/>
                    <a:pt x="10" y="40"/>
                  </a:cubicBezTo>
                  <a:cubicBezTo>
                    <a:pt x="11" y="28"/>
                    <a:pt x="15" y="18"/>
                    <a:pt x="16" y="7"/>
                  </a:cubicBezTo>
                  <a:cubicBezTo>
                    <a:pt x="16" y="0"/>
                    <a:pt x="5" y="0"/>
                    <a:pt x="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5"/>
            <p:cNvSpPr/>
            <p:nvPr/>
          </p:nvSpPr>
          <p:spPr bwMode="auto">
            <a:xfrm>
              <a:off x="1481" y="1407"/>
              <a:ext cx="126" cy="35"/>
            </a:xfrm>
            <a:custGeom>
              <a:avLst/>
              <a:gdLst>
                <a:gd name="T0" fmla="*/ 7 w 47"/>
                <a:gd name="T1" fmla="*/ 12 h 13"/>
                <a:gd name="T2" fmla="*/ 40 w 47"/>
                <a:gd name="T3" fmla="*/ 11 h 13"/>
                <a:gd name="T4" fmla="*/ 38 w 47"/>
                <a:gd name="T5" fmla="*/ 1 h 13"/>
                <a:gd name="T6" fmla="*/ 7 w 47"/>
                <a:gd name="T7" fmla="*/ 2 h 13"/>
                <a:gd name="T8" fmla="*/ 7 w 47"/>
                <a:gd name="T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3">
                  <a:moveTo>
                    <a:pt x="7" y="12"/>
                  </a:moveTo>
                  <a:cubicBezTo>
                    <a:pt x="18" y="12"/>
                    <a:pt x="29" y="13"/>
                    <a:pt x="40" y="11"/>
                  </a:cubicBezTo>
                  <a:cubicBezTo>
                    <a:pt x="47" y="10"/>
                    <a:pt x="44" y="0"/>
                    <a:pt x="38" y="1"/>
                  </a:cubicBezTo>
                  <a:cubicBezTo>
                    <a:pt x="28" y="3"/>
                    <a:pt x="17" y="2"/>
                    <a:pt x="7" y="2"/>
                  </a:cubicBezTo>
                  <a:cubicBezTo>
                    <a:pt x="0" y="2"/>
                    <a:pt x="0" y="12"/>
                    <a:pt x="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6"/>
            <p:cNvSpPr/>
            <p:nvPr/>
          </p:nvSpPr>
          <p:spPr bwMode="auto">
            <a:xfrm>
              <a:off x="1625" y="1324"/>
              <a:ext cx="180" cy="212"/>
            </a:xfrm>
            <a:custGeom>
              <a:avLst/>
              <a:gdLst>
                <a:gd name="T0" fmla="*/ 20 w 67"/>
                <a:gd name="T1" fmla="*/ 12 h 79"/>
                <a:gd name="T2" fmla="*/ 35 w 67"/>
                <a:gd name="T3" fmla="*/ 17 h 79"/>
                <a:gd name="T4" fmla="*/ 31 w 67"/>
                <a:gd name="T5" fmla="*/ 34 h 79"/>
                <a:gd name="T6" fmla="*/ 5 w 67"/>
                <a:gd name="T7" fmla="*/ 63 h 79"/>
                <a:gd name="T8" fmla="*/ 8 w 67"/>
                <a:gd name="T9" fmla="*/ 73 h 79"/>
                <a:gd name="T10" fmla="*/ 49 w 67"/>
                <a:gd name="T11" fmla="*/ 75 h 79"/>
                <a:gd name="T12" fmla="*/ 65 w 67"/>
                <a:gd name="T13" fmla="*/ 74 h 79"/>
                <a:gd name="T14" fmla="*/ 65 w 67"/>
                <a:gd name="T15" fmla="*/ 67 h 79"/>
                <a:gd name="T16" fmla="*/ 64 w 67"/>
                <a:gd name="T17" fmla="*/ 67 h 79"/>
                <a:gd name="T18" fmla="*/ 57 w 67"/>
                <a:gd name="T19" fmla="*/ 74 h 79"/>
                <a:gd name="T20" fmla="*/ 57 w 67"/>
                <a:gd name="T21" fmla="*/ 75 h 79"/>
                <a:gd name="T22" fmla="*/ 56 w 67"/>
                <a:gd name="T23" fmla="*/ 68 h 79"/>
                <a:gd name="T24" fmla="*/ 56 w 67"/>
                <a:gd name="T25" fmla="*/ 66 h 79"/>
                <a:gd name="T26" fmla="*/ 52 w 67"/>
                <a:gd name="T27" fmla="*/ 65 h 79"/>
                <a:gd name="T28" fmla="*/ 43 w 67"/>
                <a:gd name="T29" fmla="*/ 64 h 79"/>
                <a:gd name="T30" fmla="*/ 8 w 67"/>
                <a:gd name="T31" fmla="*/ 62 h 79"/>
                <a:gd name="T32" fmla="*/ 10 w 67"/>
                <a:gd name="T33" fmla="*/ 72 h 79"/>
                <a:gd name="T34" fmla="*/ 44 w 67"/>
                <a:gd name="T35" fmla="*/ 30 h 79"/>
                <a:gd name="T36" fmla="*/ 20 w 67"/>
                <a:gd name="T37" fmla="*/ 2 h 79"/>
                <a:gd name="T38" fmla="*/ 20 w 67"/>
                <a:gd name="T39" fmla="*/ 1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" h="79">
                  <a:moveTo>
                    <a:pt x="20" y="12"/>
                  </a:moveTo>
                  <a:cubicBezTo>
                    <a:pt x="25" y="12"/>
                    <a:pt x="33" y="11"/>
                    <a:pt x="35" y="17"/>
                  </a:cubicBezTo>
                  <a:cubicBezTo>
                    <a:pt x="37" y="22"/>
                    <a:pt x="33" y="30"/>
                    <a:pt x="31" y="34"/>
                  </a:cubicBezTo>
                  <a:cubicBezTo>
                    <a:pt x="26" y="45"/>
                    <a:pt x="17" y="58"/>
                    <a:pt x="5" y="63"/>
                  </a:cubicBezTo>
                  <a:cubicBezTo>
                    <a:pt x="0" y="65"/>
                    <a:pt x="3" y="73"/>
                    <a:pt x="8" y="73"/>
                  </a:cubicBezTo>
                  <a:cubicBezTo>
                    <a:pt x="21" y="73"/>
                    <a:pt x="35" y="74"/>
                    <a:pt x="49" y="75"/>
                  </a:cubicBezTo>
                  <a:cubicBezTo>
                    <a:pt x="53" y="76"/>
                    <a:pt x="63" y="79"/>
                    <a:pt x="65" y="74"/>
                  </a:cubicBezTo>
                  <a:cubicBezTo>
                    <a:pt x="67" y="71"/>
                    <a:pt x="66" y="69"/>
                    <a:pt x="65" y="67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60" y="62"/>
                    <a:pt x="52" y="69"/>
                    <a:pt x="57" y="74"/>
                  </a:cubicBezTo>
                  <a:cubicBezTo>
                    <a:pt x="57" y="74"/>
                    <a:pt x="57" y="74"/>
                    <a:pt x="57" y="75"/>
                  </a:cubicBezTo>
                  <a:cubicBezTo>
                    <a:pt x="57" y="72"/>
                    <a:pt x="57" y="70"/>
                    <a:pt x="56" y="68"/>
                  </a:cubicBezTo>
                  <a:cubicBezTo>
                    <a:pt x="58" y="65"/>
                    <a:pt x="60" y="67"/>
                    <a:pt x="56" y="66"/>
                  </a:cubicBezTo>
                  <a:cubicBezTo>
                    <a:pt x="55" y="65"/>
                    <a:pt x="53" y="65"/>
                    <a:pt x="52" y="65"/>
                  </a:cubicBezTo>
                  <a:cubicBezTo>
                    <a:pt x="49" y="65"/>
                    <a:pt x="46" y="64"/>
                    <a:pt x="43" y="64"/>
                  </a:cubicBezTo>
                  <a:cubicBezTo>
                    <a:pt x="31" y="63"/>
                    <a:pt x="19" y="63"/>
                    <a:pt x="8" y="62"/>
                  </a:cubicBezTo>
                  <a:cubicBezTo>
                    <a:pt x="9" y="66"/>
                    <a:pt x="10" y="69"/>
                    <a:pt x="10" y="72"/>
                  </a:cubicBezTo>
                  <a:cubicBezTo>
                    <a:pt x="26" y="65"/>
                    <a:pt x="39" y="46"/>
                    <a:pt x="44" y="30"/>
                  </a:cubicBezTo>
                  <a:cubicBezTo>
                    <a:pt x="50" y="11"/>
                    <a:pt x="39" y="0"/>
                    <a:pt x="20" y="2"/>
                  </a:cubicBezTo>
                  <a:cubicBezTo>
                    <a:pt x="13" y="3"/>
                    <a:pt x="13" y="13"/>
                    <a:pt x="2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7"/>
            <p:cNvSpPr/>
            <p:nvPr/>
          </p:nvSpPr>
          <p:spPr bwMode="auto">
            <a:xfrm>
              <a:off x="1861" y="1375"/>
              <a:ext cx="118" cy="30"/>
            </a:xfrm>
            <a:custGeom>
              <a:avLst/>
              <a:gdLst>
                <a:gd name="T0" fmla="*/ 7 w 44"/>
                <a:gd name="T1" fmla="*/ 11 h 11"/>
                <a:gd name="T2" fmla="*/ 37 w 44"/>
                <a:gd name="T3" fmla="*/ 11 h 11"/>
                <a:gd name="T4" fmla="*/ 37 w 44"/>
                <a:gd name="T5" fmla="*/ 0 h 11"/>
                <a:gd name="T6" fmla="*/ 7 w 44"/>
                <a:gd name="T7" fmla="*/ 0 h 11"/>
                <a:gd name="T8" fmla="*/ 7 w 44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1">
                  <a:moveTo>
                    <a:pt x="7" y="11"/>
                  </a:moveTo>
                  <a:cubicBezTo>
                    <a:pt x="17" y="11"/>
                    <a:pt x="27" y="11"/>
                    <a:pt x="37" y="11"/>
                  </a:cubicBezTo>
                  <a:cubicBezTo>
                    <a:pt x="44" y="11"/>
                    <a:pt x="44" y="0"/>
                    <a:pt x="37" y="0"/>
                  </a:cubicBezTo>
                  <a:cubicBezTo>
                    <a:pt x="27" y="0"/>
                    <a:pt x="17" y="0"/>
                    <a:pt x="7" y="0"/>
                  </a:cubicBezTo>
                  <a:cubicBezTo>
                    <a:pt x="0" y="0"/>
                    <a:pt x="0" y="11"/>
                    <a:pt x="7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8"/>
            <p:cNvSpPr/>
            <p:nvPr/>
          </p:nvSpPr>
          <p:spPr bwMode="auto">
            <a:xfrm>
              <a:off x="1869" y="1429"/>
              <a:ext cx="145" cy="38"/>
            </a:xfrm>
            <a:custGeom>
              <a:avLst/>
              <a:gdLst>
                <a:gd name="T0" fmla="*/ 7 w 54"/>
                <a:gd name="T1" fmla="*/ 13 h 14"/>
                <a:gd name="T2" fmla="*/ 47 w 54"/>
                <a:gd name="T3" fmla="*/ 12 h 14"/>
                <a:gd name="T4" fmla="*/ 44 w 54"/>
                <a:gd name="T5" fmla="*/ 2 h 14"/>
                <a:gd name="T6" fmla="*/ 7 w 54"/>
                <a:gd name="T7" fmla="*/ 2 h 14"/>
                <a:gd name="T8" fmla="*/ 7 w 54"/>
                <a:gd name="T9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4">
                  <a:moveTo>
                    <a:pt x="7" y="13"/>
                  </a:moveTo>
                  <a:cubicBezTo>
                    <a:pt x="21" y="13"/>
                    <a:pt x="34" y="14"/>
                    <a:pt x="47" y="12"/>
                  </a:cubicBezTo>
                  <a:cubicBezTo>
                    <a:pt x="54" y="10"/>
                    <a:pt x="51" y="0"/>
                    <a:pt x="44" y="2"/>
                  </a:cubicBezTo>
                  <a:cubicBezTo>
                    <a:pt x="32" y="4"/>
                    <a:pt x="20" y="2"/>
                    <a:pt x="7" y="2"/>
                  </a:cubicBezTo>
                  <a:cubicBezTo>
                    <a:pt x="0" y="2"/>
                    <a:pt x="0" y="13"/>
                    <a:pt x="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9"/>
            <p:cNvSpPr/>
            <p:nvPr/>
          </p:nvSpPr>
          <p:spPr bwMode="auto">
            <a:xfrm>
              <a:off x="2078" y="1244"/>
              <a:ext cx="169" cy="266"/>
            </a:xfrm>
            <a:custGeom>
              <a:avLst/>
              <a:gdLst>
                <a:gd name="T0" fmla="*/ 10 w 63"/>
                <a:gd name="T1" fmla="*/ 20 h 99"/>
                <a:gd name="T2" fmla="*/ 29 w 63"/>
                <a:gd name="T3" fmla="*/ 20 h 99"/>
                <a:gd name="T4" fmla="*/ 44 w 63"/>
                <a:gd name="T5" fmla="*/ 22 h 99"/>
                <a:gd name="T6" fmla="*/ 35 w 63"/>
                <a:gd name="T7" fmla="*/ 37 h 99"/>
                <a:gd name="T8" fmla="*/ 13 w 63"/>
                <a:gd name="T9" fmla="*/ 46 h 99"/>
                <a:gd name="T10" fmla="*/ 7 w 63"/>
                <a:gd name="T11" fmla="*/ 54 h 99"/>
                <a:gd name="T12" fmla="*/ 8 w 63"/>
                <a:gd name="T13" fmla="*/ 89 h 99"/>
                <a:gd name="T14" fmla="*/ 23 w 63"/>
                <a:gd name="T15" fmla="*/ 89 h 99"/>
                <a:gd name="T16" fmla="*/ 22 w 63"/>
                <a:gd name="T17" fmla="*/ 54 h 99"/>
                <a:gd name="T18" fmla="*/ 17 w 63"/>
                <a:gd name="T19" fmla="*/ 61 h 99"/>
                <a:gd name="T20" fmla="*/ 58 w 63"/>
                <a:gd name="T21" fmla="*/ 19 h 99"/>
                <a:gd name="T22" fmla="*/ 10 w 63"/>
                <a:gd name="T23" fmla="*/ 5 h 99"/>
                <a:gd name="T24" fmla="*/ 10 w 63"/>
                <a:gd name="T25" fmla="*/ 2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99">
                  <a:moveTo>
                    <a:pt x="10" y="20"/>
                  </a:moveTo>
                  <a:cubicBezTo>
                    <a:pt x="16" y="20"/>
                    <a:pt x="23" y="20"/>
                    <a:pt x="29" y="20"/>
                  </a:cubicBezTo>
                  <a:cubicBezTo>
                    <a:pt x="32" y="20"/>
                    <a:pt x="42" y="19"/>
                    <a:pt x="44" y="22"/>
                  </a:cubicBezTo>
                  <a:cubicBezTo>
                    <a:pt x="46" y="26"/>
                    <a:pt x="38" y="35"/>
                    <a:pt x="35" y="37"/>
                  </a:cubicBezTo>
                  <a:cubicBezTo>
                    <a:pt x="28" y="42"/>
                    <a:pt x="21" y="45"/>
                    <a:pt x="13" y="46"/>
                  </a:cubicBezTo>
                  <a:cubicBezTo>
                    <a:pt x="10" y="47"/>
                    <a:pt x="7" y="51"/>
                    <a:pt x="7" y="54"/>
                  </a:cubicBezTo>
                  <a:cubicBezTo>
                    <a:pt x="7" y="66"/>
                    <a:pt x="8" y="78"/>
                    <a:pt x="8" y="89"/>
                  </a:cubicBezTo>
                  <a:cubicBezTo>
                    <a:pt x="9" y="99"/>
                    <a:pt x="23" y="99"/>
                    <a:pt x="23" y="89"/>
                  </a:cubicBezTo>
                  <a:cubicBezTo>
                    <a:pt x="23" y="78"/>
                    <a:pt x="22" y="66"/>
                    <a:pt x="22" y="54"/>
                  </a:cubicBezTo>
                  <a:cubicBezTo>
                    <a:pt x="20" y="56"/>
                    <a:pt x="18" y="58"/>
                    <a:pt x="17" y="61"/>
                  </a:cubicBezTo>
                  <a:cubicBezTo>
                    <a:pt x="35" y="58"/>
                    <a:pt x="63" y="41"/>
                    <a:pt x="58" y="19"/>
                  </a:cubicBezTo>
                  <a:cubicBezTo>
                    <a:pt x="54" y="0"/>
                    <a:pt x="24" y="5"/>
                    <a:pt x="10" y="5"/>
                  </a:cubicBezTo>
                  <a:cubicBezTo>
                    <a:pt x="0" y="5"/>
                    <a:pt x="0" y="20"/>
                    <a:pt x="1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0"/>
            <p:cNvSpPr/>
            <p:nvPr/>
          </p:nvSpPr>
          <p:spPr bwMode="auto">
            <a:xfrm>
              <a:off x="2092" y="1539"/>
              <a:ext cx="64" cy="67"/>
            </a:xfrm>
            <a:custGeom>
              <a:avLst/>
              <a:gdLst>
                <a:gd name="T0" fmla="*/ 0 w 24"/>
                <a:gd name="T1" fmla="*/ 8 h 25"/>
                <a:gd name="T2" fmla="*/ 2 w 24"/>
                <a:gd name="T3" fmla="*/ 19 h 25"/>
                <a:gd name="T4" fmla="*/ 16 w 24"/>
                <a:gd name="T5" fmla="*/ 24 h 25"/>
                <a:gd name="T6" fmla="*/ 23 w 24"/>
                <a:gd name="T7" fmla="*/ 19 h 25"/>
                <a:gd name="T8" fmla="*/ 20 w 24"/>
                <a:gd name="T9" fmla="*/ 5 h 25"/>
                <a:gd name="T10" fmla="*/ 15 w 24"/>
                <a:gd name="T11" fmla="*/ 3 h 25"/>
                <a:gd name="T12" fmla="*/ 13 w 24"/>
                <a:gd name="T13" fmla="*/ 2 h 25"/>
                <a:gd name="T14" fmla="*/ 12 w 24"/>
                <a:gd name="T15" fmla="*/ 2 h 25"/>
                <a:gd name="T16" fmla="*/ 12 w 24"/>
                <a:gd name="T17" fmla="*/ 2 h 25"/>
                <a:gd name="T18" fmla="*/ 2 w 24"/>
                <a:gd name="T19" fmla="*/ 4 h 25"/>
                <a:gd name="T20" fmla="*/ 5 w 24"/>
                <a:gd name="T21" fmla="*/ 14 h 25"/>
                <a:gd name="T22" fmla="*/ 9 w 24"/>
                <a:gd name="T23" fmla="*/ 16 h 25"/>
                <a:gd name="T24" fmla="*/ 10 w 24"/>
                <a:gd name="T25" fmla="*/ 17 h 25"/>
                <a:gd name="T26" fmla="*/ 10 w 24"/>
                <a:gd name="T27" fmla="*/ 17 h 25"/>
                <a:gd name="T28" fmla="*/ 10 w 24"/>
                <a:gd name="T29" fmla="*/ 16 h 25"/>
                <a:gd name="T30" fmla="*/ 9 w 24"/>
                <a:gd name="T31" fmla="*/ 15 h 25"/>
                <a:gd name="T32" fmla="*/ 9 w 24"/>
                <a:gd name="T33" fmla="*/ 15 h 25"/>
                <a:gd name="T34" fmla="*/ 9 w 24"/>
                <a:gd name="T35" fmla="*/ 15 h 25"/>
                <a:gd name="T36" fmla="*/ 9 w 24"/>
                <a:gd name="T37" fmla="*/ 14 h 25"/>
                <a:gd name="T38" fmla="*/ 9 w 24"/>
                <a:gd name="T39" fmla="*/ 15 h 25"/>
                <a:gd name="T40" fmla="*/ 16 w 24"/>
                <a:gd name="T41" fmla="*/ 9 h 25"/>
                <a:gd name="T42" fmla="*/ 14 w 24"/>
                <a:gd name="T43" fmla="*/ 9 h 25"/>
                <a:gd name="T44" fmla="*/ 12 w 24"/>
                <a:gd name="T45" fmla="*/ 9 h 25"/>
                <a:gd name="T46" fmla="*/ 13 w 24"/>
                <a:gd name="T47" fmla="*/ 10 h 25"/>
                <a:gd name="T48" fmla="*/ 12 w 24"/>
                <a:gd name="T49" fmla="*/ 9 h 25"/>
                <a:gd name="T50" fmla="*/ 13 w 24"/>
                <a:gd name="T51" fmla="*/ 10 h 25"/>
                <a:gd name="T52" fmla="*/ 14 w 24"/>
                <a:gd name="T53" fmla="*/ 10 h 25"/>
                <a:gd name="T54" fmla="*/ 15 w 24"/>
                <a:gd name="T55" fmla="*/ 11 h 25"/>
                <a:gd name="T56" fmla="*/ 15 w 24"/>
                <a:gd name="T57" fmla="*/ 12 h 25"/>
                <a:gd name="T58" fmla="*/ 15 w 24"/>
                <a:gd name="T59" fmla="*/ 12 h 25"/>
                <a:gd name="T60" fmla="*/ 15 w 24"/>
                <a:gd name="T61" fmla="*/ 11 h 25"/>
                <a:gd name="T62" fmla="*/ 15 w 24"/>
                <a:gd name="T63" fmla="*/ 12 h 25"/>
                <a:gd name="T64" fmla="*/ 15 w 24"/>
                <a:gd name="T65" fmla="*/ 8 h 25"/>
                <a:gd name="T66" fmla="*/ 7 w 24"/>
                <a:gd name="T67" fmla="*/ 1 h 25"/>
                <a:gd name="T68" fmla="*/ 0 w 24"/>
                <a:gd name="T69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" h="25">
                  <a:moveTo>
                    <a:pt x="0" y="8"/>
                  </a:moveTo>
                  <a:cubicBezTo>
                    <a:pt x="0" y="12"/>
                    <a:pt x="0" y="16"/>
                    <a:pt x="2" y="19"/>
                  </a:cubicBezTo>
                  <a:cubicBezTo>
                    <a:pt x="5" y="24"/>
                    <a:pt x="11" y="25"/>
                    <a:pt x="16" y="24"/>
                  </a:cubicBezTo>
                  <a:cubicBezTo>
                    <a:pt x="19" y="24"/>
                    <a:pt x="23" y="22"/>
                    <a:pt x="23" y="19"/>
                  </a:cubicBezTo>
                  <a:cubicBezTo>
                    <a:pt x="24" y="14"/>
                    <a:pt x="24" y="9"/>
                    <a:pt x="20" y="5"/>
                  </a:cubicBezTo>
                  <a:cubicBezTo>
                    <a:pt x="18" y="4"/>
                    <a:pt x="17" y="3"/>
                    <a:pt x="15" y="3"/>
                  </a:cubicBezTo>
                  <a:cubicBezTo>
                    <a:pt x="14" y="2"/>
                    <a:pt x="13" y="2"/>
                    <a:pt x="13" y="2"/>
                  </a:cubicBezTo>
                  <a:cubicBezTo>
                    <a:pt x="13" y="2"/>
                    <a:pt x="12" y="2"/>
                    <a:pt x="12" y="2"/>
                  </a:cubicBezTo>
                  <a:cubicBezTo>
                    <a:pt x="11" y="1"/>
                    <a:pt x="14" y="2"/>
                    <a:pt x="12" y="2"/>
                  </a:cubicBezTo>
                  <a:cubicBezTo>
                    <a:pt x="9" y="0"/>
                    <a:pt x="4" y="1"/>
                    <a:pt x="2" y="4"/>
                  </a:cubicBezTo>
                  <a:cubicBezTo>
                    <a:pt x="0" y="8"/>
                    <a:pt x="1" y="13"/>
                    <a:pt x="5" y="14"/>
                  </a:cubicBezTo>
                  <a:cubicBezTo>
                    <a:pt x="6" y="15"/>
                    <a:pt x="7" y="16"/>
                    <a:pt x="9" y="16"/>
                  </a:cubicBezTo>
                  <a:cubicBezTo>
                    <a:pt x="9" y="16"/>
                    <a:pt x="10" y="17"/>
                    <a:pt x="10" y="17"/>
                  </a:cubicBezTo>
                  <a:cubicBezTo>
                    <a:pt x="12" y="17"/>
                    <a:pt x="10" y="16"/>
                    <a:pt x="10" y="17"/>
                  </a:cubicBezTo>
                  <a:cubicBezTo>
                    <a:pt x="11" y="17"/>
                    <a:pt x="11" y="18"/>
                    <a:pt x="10" y="16"/>
                  </a:cubicBezTo>
                  <a:cubicBezTo>
                    <a:pt x="10" y="17"/>
                    <a:pt x="10" y="16"/>
                    <a:pt x="9" y="15"/>
                  </a:cubicBezTo>
                  <a:cubicBezTo>
                    <a:pt x="9" y="16"/>
                    <a:pt x="9" y="16"/>
                    <a:pt x="9" y="15"/>
                  </a:cubicBezTo>
                  <a:cubicBezTo>
                    <a:pt x="9" y="14"/>
                    <a:pt x="9" y="14"/>
                    <a:pt x="9" y="15"/>
                  </a:cubicBezTo>
                  <a:cubicBezTo>
                    <a:pt x="9" y="13"/>
                    <a:pt x="9" y="13"/>
                    <a:pt x="9" y="14"/>
                  </a:cubicBezTo>
                  <a:cubicBezTo>
                    <a:pt x="9" y="14"/>
                    <a:pt x="8" y="17"/>
                    <a:pt x="9" y="15"/>
                  </a:cubicBezTo>
                  <a:cubicBezTo>
                    <a:pt x="11" y="13"/>
                    <a:pt x="13" y="11"/>
                    <a:pt x="16" y="9"/>
                  </a:cubicBezTo>
                  <a:cubicBezTo>
                    <a:pt x="15" y="9"/>
                    <a:pt x="14" y="9"/>
                    <a:pt x="14" y="9"/>
                  </a:cubicBezTo>
                  <a:cubicBezTo>
                    <a:pt x="13" y="9"/>
                    <a:pt x="13" y="9"/>
                    <a:pt x="12" y="9"/>
                  </a:cubicBezTo>
                  <a:cubicBezTo>
                    <a:pt x="12" y="10"/>
                    <a:pt x="14" y="10"/>
                    <a:pt x="13" y="10"/>
                  </a:cubicBezTo>
                  <a:cubicBezTo>
                    <a:pt x="13" y="10"/>
                    <a:pt x="12" y="9"/>
                    <a:pt x="12" y="9"/>
                  </a:cubicBezTo>
                  <a:cubicBezTo>
                    <a:pt x="12" y="9"/>
                    <a:pt x="14" y="10"/>
                    <a:pt x="13" y="10"/>
                  </a:cubicBezTo>
                  <a:cubicBezTo>
                    <a:pt x="13" y="9"/>
                    <a:pt x="15" y="11"/>
                    <a:pt x="14" y="10"/>
                  </a:cubicBezTo>
                  <a:cubicBezTo>
                    <a:pt x="14" y="10"/>
                    <a:pt x="15" y="12"/>
                    <a:pt x="15" y="11"/>
                  </a:cubicBezTo>
                  <a:cubicBezTo>
                    <a:pt x="14" y="10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1"/>
                    <a:pt x="15" y="11"/>
                  </a:cubicBezTo>
                  <a:cubicBezTo>
                    <a:pt x="15" y="11"/>
                    <a:pt x="15" y="13"/>
                    <a:pt x="15" y="12"/>
                  </a:cubicBezTo>
                  <a:cubicBezTo>
                    <a:pt x="15" y="11"/>
                    <a:pt x="15" y="9"/>
                    <a:pt x="15" y="8"/>
                  </a:cubicBezTo>
                  <a:cubicBezTo>
                    <a:pt x="15" y="4"/>
                    <a:pt x="11" y="0"/>
                    <a:pt x="7" y="1"/>
                  </a:cubicBezTo>
                  <a:cubicBezTo>
                    <a:pt x="3" y="1"/>
                    <a:pt x="0" y="4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5" name="矩形 44"/>
          <p:cNvSpPr/>
          <p:nvPr/>
        </p:nvSpPr>
        <p:spPr>
          <a:xfrm>
            <a:off x="5148248" y="1345023"/>
            <a:ext cx="256730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100" dirty="0">
                <a:solidFill>
                  <a:srgbClr val="000000">
                    <a:lumMod val="65000"/>
                    <a:lumOff val="35000"/>
                  </a:srgbClr>
                </a:solidFill>
                <a:latin typeface="汉仪悠然体简" pitchFamily="18" charset="-122"/>
                <a:ea typeface="汉仪悠然体简" pitchFamily="18" charset="-122"/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  <p:sp>
        <p:nvSpPr>
          <p:cNvPr id="46" name="矩形 45"/>
          <p:cNvSpPr/>
          <p:nvPr/>
        </p:nvSpPr>
        <p:spPr>
          <a:xfrm>
            <a:off x="5148248" y="2143581"/>
            <a:ext cx="256730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100" dirty="0">
                <a:solidFill>
                  <a:srgbClr val="000000">
                    <a:lumMod val="65000"/>
                    <a:lumOff val="35000"/>
                  </a:srgbClr>
                </a:solidFill>
                <a:latin typeface="汉仪悠然体简" pitchFamily="18" charset="-122"/>
                <a:ea typeface="汉仪悠然体简" pitchFamily="18" charset="-122"/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  <p:sp>
        <p:nvSpPr>
          <p:cNvPr id="47" name="矩形 46"/>
          <p:cNvSpPr/>
          <p:nvPr/>
        </p:nvSpPr>
        <p:spPr>
          <a:xfrm>
            <a:off x="5148248" y="2942139"/>
            <a:ext cx="256730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100" dirty="0">
                <a:solidFill>
                  <a:srgbClr val="000000">
                    <a:lumMod val="65000"/>
                    <a:lumOff val="35000"/>
                  </a:srgbClr>
                </a:solidFill>
                <a:latin typeface="汉仪悠然体简" pitchFamily="18" charset="-122"/>
                <a:ea typeface="汉仪悠然体简" pitchFamily="18" charset="-122"/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  <p:pic>
        <p:nvPicPr>
          <p:cNvPr id="56" name="图片 5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8105" y="1463866"/>
            <a:ext cx="320767" cy="349407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8105" y="2272050"/>
            <a:ext cx="320767" cy="349407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8105" y="3080235"/>
            <a:ext cx="320767" cy="349407"/>
          </a:xfrm>
          <a:prstGeom prst="rect">
            <a:avLst/>
          </a:prstGeom>
        </p:spPr>
      </p:pic>
      <p:sp>
        <p:nvSpPr>
          <p:cNvPr id="59" name="文本框 58"/>
          <p:cNvSpPr txBox="1"/>
          <p:nvPr/>
        </p:nvSpPr>
        <p:spPr>
          <a:xfrm>
            <a:off x="2924726" y="94730"/>
            <a:ext cx="32945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spc="-150" dirty="0">
                <a:solidFill>
                  <a:srgbClr val="96795F"/>
                </a:solidFill>
                <a:latin typeface="汉仪悠然体简" pitchFamily="18" charset="-122"/>
                <a:ea typeface="汉仪悠然体简" pitchFamily="18" charset="-122"/>
              </a:rPr>
              <a:t>Click here to add text</a:t>
            </a:r>
          </a:p>
        </p:txBody>
      </p:sp>
      <p:pic>
        <p:nvPicPr>
          <p:cNvPr id="60" name="图片 5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3511" y="115451"/>
            <a:ext cx="1457070" cy="426757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419" y="115451"/>
            <a:ext cx="1457070" cy="4267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400">
        <p:random/>
      </p:transition>
    </mc:Choice>
    <mc:Fallback xmlns:a14="http://schemas.microsoft.com/office/drawing/2010/main" xmlns="">
      <p:transition spd="slow" advTm="54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5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5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5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535" y="4041337"/>
            <a:ext cx="8900931" cy="1121761"/>
          </a:xfrm>
          <a:prstGeom prst="rect">
            <a:avLst/>
          </a:prstGeom>
        </p:spPr>
      </p:pic>
      <p:sp>
        <p:nvSpPr>
          <p:cNvPr id="27" name="Freeform 22"/>
          <p:cNvSpPr/>
          <p:nvPr/>
        </p:nvSpPr>
        <p:spPr bwMode="auto">
          <a:xfrm>
            <a:off x="3862389" y="1643693"/>
            <a:ext cx="233363" cy="273050"/>
          </a:xfrm>
          <a:custGeom>
            <a:avLst/>
            <a:gdLst>
              <a:gd name="T0" fmla="*/ 41 w 55"/>
              <a:gd name="T1" fmla="*/ 62 h 64"/>
              <a:gd name="T2" fmla="*/ 47 w 55"/>
              <a:gd name="T3" fmla="*/ 18 h 64"/>
              <a:gd name="T4" fmla="*/ 11 w 55"/>
              <a:gd name="T5" fmla="*/ 8 h 64"/>
              <a:gd name="T6" fmla="*/ 10 w 55"/>
              <a:gd name="T7" fmla="*/ 38 h 64"/>
              <a:gd name="T8" fmla="*/ 25 w 55"/>
              <a:gd name="T9" fmla="*/ 53 h 64"/>
              <a:gd name="T10" fmla="*/ 36 w 55"/>
              <a:gd name="T11" fmla="*/ 62 h 64"/>
              <a:gd name="T12" fmla="*/ 37 w 55"/>
              <a:gd name="T13" fmla="*/ 63 h 64"/>
              <a:gd name="T14" fmla="*/ 39 w 55"/>
              <a:gd name="T15" fmla="*/ 63 h 64"/>
              <a:gd name="T16" fmla="*/ 39 w 55"/>
              <a:gd name="T17" fmla="*/ 59 h 64"/>
              <a:gd name="T18" fmla="*/ 39 w 55"/>
              <a:gd name="T19" fmla="*/ 60 h 64"/>
              <a:gd name="T20" fmla="*/ 37 w 55"/>
              <a:gd name="T21" fmla="*/ 58 h 64"/>
              <a:gd name="T22" fmla="*/ 27 w 55"/>
              <a:gd name="T23" fmla="*/ 50 h 64"/>
              <a:gd name="T24" fmla="*/ 8 w 55"/>
              <a:gd name="T25" fmla="*/ 22 h 64"/>
              <a:gd name="T26" fmla="*/ 44 w 55"/>
              <a:gd name="T27" fmla="*/ 21 h 64"/>
              <a:gd name="T28" fmla="*/ 38 w 55"/>
              <a:gd name="T29" fmla="*/ 61 h 64"/>
              <a:gd name="T30" fmla="*/ 41 w 55"/>
              <a:gd name="T31" fmla="*/ 6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5" h="64">
                <a:moveTo>
                  <a:pt x="41" y="62"/>
                </a:moveTo>
                <a:cubicBezTo>
                  <a:pt x="46" y="50"/>
                  <a:pt x="55" y="30"/>
                  <a:pt x="47" y="18"/>
                </a:cubicBezTo>
                <a:cubicBezTo>
                  <a:pt x="41" y="7"/>
                  <a:pt x="22" y="0"/>
                  <a:pt x="11" y="8"/>
                </a:cubicBezTo>
                <a:cubicBezTo>
                  <a:pt x="0" y="16"/>
                  <a:pt x="4" y="29"/>
                  <a:pt x="10" y="38"/>
                </a:cubicBezTo>
                <a:cubicBezTo>
                  <a:pt x="15" y="44"/>
                  <a:pt x="20" y="49"/>
                  <a:pt x="25" y="53"/>
                </a:cubicBezTo>
                <a:cubicBezTo>
                  <a:pt x="28" y="55"/>
                  <a:pt x="35" y="60"/>
                  <a:pt x="36" y="62"/>
                </a:cubicBezTo>
                <a:cubicBezTo>
                  <a:pt x="36" y="63"/>
                  <a:pt x="36" y="63"/>
                  <a:pt x="37" y="63"/>
                </a:cubicBezTo>
                <a:cubicBezTo>
                  <a:pt x="38" y="63"/>
                  <a:pt x="39" y="63"/>
                  <a:pt x="39" y="63"/>
                </a:cubicBezTo>
                <a:cubicBezTo>
                  <a:pt x="42" y="63"/>
                  <a:pt x="42" y="59"/>
                  <a:pt x="39" y="59"/>
                </a:cubicBezTo>
                <a:cubicBezTo>
                  <a:pt x="37" y="59"/>
                  <a:pt x="41" y="61"/>
                  <a:pt x="39" y="60"/>
                </a:cubicBezTo>
                <a:cubicBezTo>
                  <a:pt x="38" y="59"/>
                  <a:pt x="37" y="58"/>
                  <a:pt x="37" y="58"/>
                </a:cubicBezTo>
                <a:cubicBezTo>
                  <a:pt x="34" y="55"/>
                  <a:pt x="30" y="53"/>
                  <a:pt x="27" y="50"/>
                </a:cubicBezTo>
                <a:cubicBezTo>
                  <a:pt x="20" y="43"/>
                  <a:pt x="8" y="33"/>
                  <a:pt x="8" y="22"/>
                </a:cubicBezTo>
                <a:cubicBezTo>
                  <a:pt x="8" y="2"/>
                  <a:pt x="38" y="8"/>
                  <a:pt x="44" y="21"/>
                </a:cubicBezTo>
                <a:cubicBezTo>
                  <a:pt x="50" y="32"/>
                  <a:pt x="42" y="50"/>
                  <a:pt x="38" y="61"/>
                </a:cubicBezTo>
                <a:cubicBezTo>
                  <a:pt x="37" y="63"/>
                  <a:pt x="40" y="64"/>
                  <a:pt x="41" y="62"/>
                </a:cubicBezTo>
                <a:close/>
              </a:path>
            </a:pathLst>
          </a:custGeom>
          <a:solidFill>
            <a:srgbClr val="9B7E6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23"/>
          <p:cNvSpPr/>
          <p:nvPr/>
        </p:nvSpPr>
        <p:spPr bwMode="auto">
          <a:xfrm>
            <a:off x="5099051" y="1616103"/>
            <a:ext cx="241300" cy="273050"/>
          </a:xfrm>
          <a:custGeom>
            <a:avLst/>
            <a:gdLst>
              <a:gd name="T0" fmla="*/ 6 w 57"/>
              <a:gd name="T1" fmla="*/ 61 h 64"/>
              <a:gd name="T2" fmla="*/ 13 w 57"/>
              <a:gd name="T3" fmla="*/ 25 h 64"/>
              <a:gd name="T4" fmla="*/ 28 w 57"/>
              <a:gd name="T5" fmla="*/ 10 h 64"/>
              <a:gd name="T6" fmla="*/ 47 w 57"/>
              <a:gd name="T7" fmla="*/ 16 h 64"/>
              <a:gd name="T8" fmla="*/ 29 w 57"/>
              <a:gd name="T9" fmla="*/ 44 h 64"/>
              <a:gd name="T10" fmla="*/ 4 w 57"/>
              <a:gd name="T11" fmla="*/ 59 h 64"/>
              <a:gd name="T12" fmla="*/ 4 w 57"/>
              <a:gd name="T13" fmla="*/ 63 h 64"/>
              <a:gd name="T14" fmla="*/ 37 w 57"/>
              <a:gd name="T15" fmla="*/ 42 h 64"/>
              <a:gd name="T16" fmla="*/ 49 w 57"/>
              <a:gd name="T17" fmla="*/ 11 h 64"/>
              <a:gd name="T18" fmla="*/ 14 w 57"/>
              <a:gd name="T19" fmla="*/ 15 h 64"/>
              <a:gd name="T20" fmla="*/ 2 w 57"/>
              <a:gd name="T21" fmla="*/ 61 h 64"/>
              <a:gd name="T22" fmla="*/ 6 w 57"/>
              <a:gd name="T23" fmla="*/ 61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7" h="64">
                <a:moveTo>
                  <a:pt x="6" y="61"/>
                </a:moveTo>
                <a:cubicBezTo>
                  <a:pt x="5" y="49"/>
                  <a:pt x="8" y="36"/>
                  <a:pt x="13" y="25"/>
                </a:cubicBezTo>
                <a:cubicBezTo>
                  <a:pt x="16" y="19"/>
                  <a:pt x="21" y="12"/>
                  <a:pt x="28" y="10"/>
                </a:cubicBezTo>
                <a:cubicBezTo>
                  <a:pt x="33" y="8"/>
                  <a:pt x="45" y="9"/>
                  <a:pt x="47" y="16"/>
                </a:cubicBezTo>
                <a:cubicBezTo>
                  <a:pt x="50" y="26"/>
                  <a:pt x="36" y="39"/>
                  <a:pt x="29" y="44"/>
                </a:cubicBezTo>
                <a:cubicBezTo>
                  <a:pt x="22" y="51"/>
                  <a:pt x="14" y="59"/>
                  <a:pt x="4" y="59"/>
                </a:cubicBezTo>
                <a:cubicBezTo>
                  <a:pt x="1" y="59"/>
                  <a:pt x="1" y="63"/>
                  <a:pt x="4" y="63"/>
                </a:cubicBezTo>
                <a:cubicBezTo>
                  <a:pt x="17" y="63"/>
                  <a:pt x="28" y="51"/>
                  <a:pt x="37" y="42"/>
                </a:cubicBezTo>
                <a:cubicBezTo>
                  <a:pt x="44" y="35"/>
                  <a:pt x="57" y="21"/>
                  <a:pt x="49" y="11"/>
                </a:cubicBezTo>
                <a:cubicBezTo>
                  <a:pt x="39" y="0"/>
                  <a:pt x="22" y="5"/>
                  <a:pt x="14" y="15"/>
                </a:cubicBezTo>
                <a:cubicBezTo>
                  <a:pt x="5" y="28"/>
                  <a:pt x="0" y="46"/>
                  <a:pt x="2" y="61"/>
                </a:cubicBezTo>
                <a:cubicBezTo>
                  <a:pt x="2" y="64"/>
                  <a:pt x="6" y="64"/>
                  <a:pt x="6" y="61"/>
                </a:cubicBezTo>
                <a:close/>
              </a:path>
            </a:pathLst>
          </a:custGeom>
          <a:solidFill>
            <a:srgbClr val="9B7E6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24"/>
          <p:cNvSpPr/>
          <p:nvPr/>
        </p:nvSpPr>
        <p:spPr bwMode="auto">
          <a:xfrm>
            <a:off x="3575845" y="2560639"/>
            <a:ext cx="301625" cy="187325"/>
          </a:xfrm>
          <a:custGeom>
            <a:avLst/>
            <a:gdLst>
              <a:gd name="T0" fmla="*/ 69 w 71"/>
              <a:gd name="T1" fmla="*/ 17 h 44"/>
              <a:gd name="T2" fmla="*/ 29 w 71"/>
              <a:gd name="T3" fmla="*/ 2 h 44"/>
              <a:gd name="T4" fmla="*/ 2 w 71"/>
              <a:gd name="T5" fmla="*/ 18 h 44"/>
              <a:gd name="T6" fmla="*/ 69 w 71"/>
              <a:gd name="T7" fmla="*/ 20 h 44"/>
              <a:gd name="T8" fmla="*/ 66 w 71"/>
              <a:gd name="T9" fmla="*/ 17 h 44"/>
              <a:gd name="T10" fmla="*/ 6 w 71"/>
              <a:gd name="T11" fmla="*/ 20 h 44"/>
              <a:gd name="T12" fmla="*/ 32 w 71"/>
              <a:gd name="T13" fmla="*/ 5 h 44"/>
              <a:gd name="T14" fmla="*/ 66 w 71"/>
              <a:gd name="T15" fmla="*/ 19 h 44"/>
              <a:gd name="T16" fmla="*/ 69 w 71"/>
              <a:gd name="T17" fmla="*/ 17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1" h="44">
                <a:moveTo>
                  <a:pt x="69" y="17"/>
                </a:moveTo>
                <a:cubicBezTo>
                  <a:pt x="60" y="5"/>
                  <a:pt x="44" y="0"/>
                  <a:pt x="29" y="2"/>
                </a:cubicBezTo>
                <a:cubicBezTo>
                  <a:pt x="19" y="2"/>
                  <a:pt x="3" y="6"/>
                  <a:pt x="2" y="18"/>
                </a:cubicBezTo>
                <a:cubicBezTo>
                  <a:pt x="0" y="44"/>
                  <a:pt x="59" y="29"/>
                  <a:pt x="69" y="20"/>
                </a:cubicBezTo>
                <a:cubicBezTo>
                  <a:pt x="71" y="18"/>
                  <a:pt x="68" y="15"/>
                  <a:pt x="66" y="17"/>
                </a:cubicBezTo>
                <a:cubicBezTo>
                  <a:pt x="58" y="24"/>
                  <a:pt x="8" y="38"/>
                  <a:pt x="6" y="20"/>
                </a:cubicBezTo>
                <a:cubicBezTo>
                  <a:pt x="5" y="8"/>
                  <a:pt x="24" y="6"/>
                  <a:pt x="32" y="5"/>
                </a:cubicBezTo>
                <a:cubicBezTo>
                  <a:pt x="44" y="5"/>
                  <a:pt x="58" y="9"/>
                  <a:pt x="66" y="19"/>
                </a:cubicBezTo>
                <a:cubicBezTo>
                  <a:pt x="67" y="21"/>
                  <a:pt x="71" y="19"/>
                  <a:pt x="69" y="17"/>
                </a:cubicBezTo>
                <a:close/>
              </a:path>
            </a:pathLst>
          </a:custGeom>
          <a:solidFill>
            <a:srgbClr val="9B7E6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25"/>
          <p:cNvSpPr/>
          <p:nvPr/>
        </p:nvSpPr>
        <p:spPr bwMode="auto">
          <a:xfrm>
            <a:off x="5299077" y="2331245"/>
            <a:ext cx="379413" cy="306388"/>
          </a:xfrm>
          <a:custGeom>
            <a:avLst/>
            <a:gdLst>
              <a:gd name="T0" fmla="*/ 4 w 89"/>
              <a:gd name="T1" fmla="*/ 70 h 72"/>
              <a:gd name="T2" fmla="*/ 30 w 89"/>
              <a:gd name="T3" fmla="*/ 36 h 72"/>
              <a:gd name="T4" fmla="*/ 75 w 89"/>
              <a:gd name="T5" fmla="*/ 30 h 72"/>
              <a:gd name="T6" fmla="*/ 48 w 89"/>
              <a:gd name="T7" fmla="*/ 60 h 72"/>
              <a:gd name="T8" fmla="*/ 2 w 89"/>
              <a:gd name="T9" fmla="*/ 65 h 72"/>
              <a:gd name="T10" fmla="*/ 1 w 89"/>
              <a:gd name="T11" fmla="*/ 67 h 72"/>
              <a:gd name="T12" fmla="*/ 1 w 89"/>
              <a:gd name="T13" fmla="*/ 69 h 72"/>
              <a:gd name="T14" fmla="*/ 5 w 89"/>
              <a:gd name="T15" fmla="*/ 69 h 72"/>
              <a:gd name="T16" fmla="*/ 38 w 89"/>
              <a:gd name="T17" fmla="*/ 67 h 72"/>
              <a:gd name="T18" fmla="*/ 61 w 89"/>
              <a:gd name="T19" fmla="*/ 59 h 72"/>
              <a:gd name="T20" fmla="*/ 78 w 89"/>
              <a:gd name="T21" fmla="*/ 27 h 72"/>
              <a:gd name="T22" fmla="*/ 1 w 89"/>
              <a:gd name="T23" fmla="*/ 69 h 72"/>
              <a:gd name="T24" fmla="*/ 4 w 89"/>
              <a:gd name="T25" fmla="*/ 7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9" h="72">
                <a:moveTo>
                  <a:pt x="4" y="70"/>
                </a:moveTo>
                <a:cubicBezTo>
                  <a:pt x="6" y="56"/>
                  <a:pt x="19" y="44"/>
                  <a:pt x="30" y="36"/>
                </a:cubicBezTo>
                <a:cubicBezTo>
                  <a:pt x="41" y="28"/>
                  <a:pt x="63" y="15"/>
                  <a:pt x="75" y="30"/>
                </a:cubicBezTo>
                <a:cubicBezTo>
                  <a:pt x="86" y="43"/>
                  <a:pt x="57" y="57"/>
                  <a:pt x="48" y="60"/>
                </a:cubicBezTo>
                <a:cubicBezTo>
                  <a:pt x="33" y="65"/>
                  <a:pt x="17" y="62"/>
                  <a:pt x="2" y="65"/>
                </a:cubicBezTo>
                <a:cubicBezTo>
                  <a:pt x="1" y="65"/>
                  <a:pt x="1" y="66"/>
                  <a:pt x="1" y="67"/>
                </a:cubicBezTo>
                <a:cubicBezTo>
                  <a:pt x="1" y="68"/>
                  <a:pt x="1" y="69"/>
                  <a:pt x="1" y="69"/>
                </a:cubicBezTo>
                <a:cubicBezTo>
                  <a:pt x="1" y="72"/>
                  <a:pt x="5" y="72"/>
                  <a:pt x="5" y="69"/>
                </a:cubicBezTo>
                <a:cubicBezTo>
                  <a:pt x="5" y="68"/>
                  <a:pt x="34" y="67"/>
                  <a:pt x="38" y="67"/>
                </a:cubicBezTo>
                <a:cubicBezTo>
                  <a:pt x="46" y="66"/>
                  <a:pt x="53" y="63"/>
                  <a:pt x="61" y="59"/>
                </a:cubicBezTo>
                <a:cubicBezTo>
                  <a:pt x="71" y="53"/>
                  <a:pt x="89" y="40"/>
                  <a:pt x="78" y="27"/>
                </a:cubicBezTo>
                <a:cubicBezTo>
                  <a:pt x="55" y="0"/>
                  <a:pt x="4" y="44"/>
                  <a:pt x="1" y="69"/>
                </a:cubicBezTo>
                <a:cubicBezTo>
                  <a:pt x="0" y="71"/>
                  <a:pt x="4" y="72"/>
                  <a:pt x="4" y="70"/>
                </a:cubicBezTo>
                <a:close/>
              </a:path>
            </a:pathLst>
          </a:custGeom>
          <a:solidFill>
            <a:srgbClr val="9B7E6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7" name="组合 56"/>
          <p:cNvGrpSpPr/>
          <p:nvPr/>
        </p:nvGrpSpPr>
        <p:grpSpPr>
          <a:xfrm>
            <a:off x="4003676" y="1836739"/>
            <a:ext cx="1195388" cy="1833563"/>
            <a:chOff x="3946526" y="1836739"/>
            <a:chExt cx="1195388" cy="1833563"/>
          </a:xfrm>
        </p:grpSpPr>
        <p:sp>
          <p:nvSpPr>
            <p:cNvPr id="7" name="Freeform 5"/>
            <p:cNvSpPr/>
            <p:nvPr/>
          </p:nvSpPr>
          <p:spPr bwMode="auto">
            <a:xfrm>
              <a:off x="3946526" y="1836739"/>
              <a:ext cx="1195388" cy="1419225"/>
            </a:xfrm>
            <a:custGeom>
              <a:avLst/>
              <a:gdLst>
                <a:gd name="T0" fmla="*/ 93 w 281"/>
                <a:gd name="T1" fmla="*/ 320 h 333"/>
                <a:gd name="T2" fmla="*/ 26 w 281"/>
                <a:gd name="T3" fmla="*/ 184 h 333"/>
                <a:gd name="T4" fmla="*/ 31 w 281"/>
                <a:gd name="T5" fmla="*/ 63 h 333"/>
                <a:gd name="T6" fmla="*/ 103 w 281"/>
                <a:gd name="T7" fmla="*/ 23 h 333"/>
                <a:gd name="T8" fmla="*/ 192 w 281"/>
                <a:gd name="T9" fmla="*/ 13 h 333"/>
                <a:gd name="T10" fmla="*/ 249 w 281"/>
                <a:gd name="T11" fmla="*/ 47 h 333"/>
                <a:gd name="T12" fmla="*/ 267 w 281"/>
                <a:gd name="T13" fmla="*/ 128 h 333"/>
                <a:gd name="T14" fmla="*/ 229 w 281"/>
                <a:gd name="T15" fmla="*/ 228 h 333"/>
                <a:gd name="T16" fmla="*/ 182 w 281"/>
                <a:gd name="T17" fmla="*/ 316 h 333"/>
                <a:gd name="T18" fmla="*/ 186 w 281"/>
                <a:gd name="T19" fmla="*/ 314 h 333"/>
                <a:gd name="T20" fmla="*/ 91 w 281"/>
                <a:gd name="T21" fmla="*/ 318 h 333"/>
                <a:gd name="T22" fmla="*/ 88 w 281"/>
                <a:gd name="T23" fmla="*/ 325 h 333"/>
                <a:gd name="T24" fmla="*/ 186 w 281"/>
                <a:gd name="T25" fmla="*/ 322 h 333"/>
                <a:gd name="T26" fmla="*/ 190 w 281"/>
                <a:gd name="T27" fmla="*/ 319 h 333"/>
                <a:gd name="T28" fmla="*/ 238 w 281"/>
                <a:gd name="T29" fmla="*/ 230 h 333"/>
                <a:gd name="T30" fmla="*/ 274 w 281"/>
                <a:gd name="T31" fmla="*/ 143 h 333"/>
                <a:gd name="T32" fmla="*/ 212 w 281"/>
                <a:gd name="T33" fmla="*/ 9 h 333"/>
                <a:gd name="T34" fmla="*/ 130 w 281"/>
                <a:gd name="T35" fmla="*/ 8 h 333"/>
                <a:gd name="T36" fmla="*/ 40 w 281"/>
                <a:gd name="T37" fmla="*/ 44 h 333"/>
                <a:gd name="T38" fmla="*/ 5 w 281"/>
                <a:gd name="T39" fmla="*/ 97 h 333"/>
                <a:gd name="T40" fmla="*/ 10 w 281"/>
                <a:gd name="T41" fmla="*/ 162 h 333"/>
                <a:gd name="T42" fmla="*/ 86 w 281"/>
                <a:gd name="T43" fmla="*/ 324 h 333"/>
                <a:gd name="T44" fmla="*/ 93 w 281"/>
                <a:gd name="T45" fmla="*/ 32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1" h="333">
                  <a:moveTo>
                    <a:pt x="93" y="320"/>
                  </a:moveTo>
                  <a:cubicBezTo>
                    <a:pt x="72" y="274"/>
                    <a:pt x="45" y="231"/>
                    <a:pt x="26" y="184"/>
                  </a:cubicBezTo>
                  <a:cubicBezTo>
                    <a:pt x="11" y="146"/>
                    <a:pt x="0" y="98"/>
                    <a:pt x="31" y="63"/>
                  </a:cubicBezTo>
                  <a:cubicBezTo>
                    <a:pt x="49" y="42"/>
                    <a:pt x="77" y="31"/>
                    <a:pt x="103" y="23"/>
                  </a:cubicBezTo>
                  <a:cubicBezTo>
                    <a:pt x="132" y="14"/>
                    <a:pt x="162" y="8"/>
                    <a:pt x="192" y="13"/>
                  </a:cubicBezTo>
                  <a:cubicBezTo>
                    <a:pt x="215" y="16"/>
                    <a:pt x="236" y="27"/>
                    <a:pt x="249" y="47"/>
                  </a:cubicBezTo>
                  <a:cubicBezTo>
                    <a:pt x="265" y="70"/>
                    <a:pt x="268" y="100"/>
                    <a:pt x="267" y="128"/>
                  </a:cubicBezTo>
                  <a:cubicBezTo>
                    <a:pt x="265" y="165"/>
                    <a:pt x="250" y="198"/>
                    <a:pt x="229" y="228"/>
                  </a:cubicBezTo>
                  <a:cubicBezTo>
                    <a:pt x="211" y="256"/>
                    <a:pt x="192" y="284"/>
                    <a:pt x="182" y="316"/>
                  </a:cubicBezTo>
                  <a:cubicBezTo>
                    <a:pt x="184" y="315"/>
                    <a:pt x="185" y="314"/>
                    <a:pt x="186" y="314"/>
                  </a:cubicBezTo>
                  <a:cubicBezTo>
                    <a:pt x="155" y="318"/>
                    <a:pt x="123" y="325"/>
                    <a:pt x="91" y="318"/>
                  </a:cubicBezTo>
                  <a:cubicBezTo>
                    <a:pt x="86" y="317"/>
                    <a:pt x="83" y="324"/>
                    <a:pt x="88" y="325"/>
                  </a:cubicBezTo>
                  <a:cubicBezTo>
                    <a:pt x="121" y="333"/>
                    <a:pt x="154" y="326"/>
                    <a:pt x="186" y="322"/>
                  </a:cubicBezTo>
                  <a:cubicBezTo>
                    <a:pt x="188" y="321"/>
                    <a:pt x="190" y="320"/>
                    <a:pt x="190" y="319"/>
                  </a:cubicBezTo>
                  <a:cubicBezTo>
                    <a:pt x="200" y="286"/>
                    <a:pt x="219" y="259"/>
                    <a:pt x="238" y="230"/>
                  </a:cubicBezTo>
                  <a:cubicBezTo>
                    <a:pt x="255" y="204"/>
                    <a:pt x="269" y="175"/>
                    <a:pt x="274" y="143"/>
                  </a:cubicBezTo>
                  <a:cubicBezTo>
                    <a:pt x="281" y="91"/>
                    <a:pt x="267" y="28"/>
                    <a:pt x="212" y="9"/>
                  </a:cubicBezTo>
                  <a:cubicBezTo>
                    <a:pt x="185" y="0"/>
                    <a:pt x="156" y="2"/>
                    <a:pt x="130" y="8"/>
                  </a:cubicBezTo>
                  <a:cubicBezTo>
                    <a:pt x="98" y="14"/>
                    <a:pt x="66" y="24"/>
                    <a:pt x="40" y="44"/>
                  </a:cubicBezTo>
                  <a:cubicBezTo>
                    <a:pt x="23" y="57"/>
                    <a:pt x="10" y="75"/>
                    <a:pt x="5" y="97"/>
                  </a:cubicBezTo>
                  <a:cubicBezTo>
                    <a:pt x="1" y="118"/>
                    <a:pt x="4" y="141"/>
                    <a:pt x="10" y="162"/>
                  </a:cubicBezTo>
                  <a:cubicBezTo>
                    <a:pt x="27" y="219"/>
                    <a:pt x="61" y="270"/>
                    <a:pt x="86" y="324"/>
                  </a:cubicBezTo>
                  <a:cubicBezTo>
                    <a:pt x="88" y="328"/>
                    <a:pt x="95" y="324"/>
                    <a:pt x="93" y="320"/>
                  </a:cubicBezTo>
                  <a:close/>
                </a:path>
              </a:pathLst>
            </a:custGeom>
            <a:solidFill>
              <a:srgbClr val="9B7E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6"/>
            <p:cNvSpPr/>
            <p:nvPr/>
          </p:nvSpPr>
          <p:spPr bwMode="auto">
            <a:xfrm>
              <a:off x="4300539" y="2633664"/>
              <a:ext cx="476250" cy="601663"/>
            </a:xfrm>
            <a:custGeom>
              <a:avLst/>
              <a:gdLst>
                <a:gd name="T0" fmla="*/ 15 w 112"/>
                <a:gd name="T1" fmla="*/ 139 h 141"/>
                <a:gd name="T2" fmla="*/ 37 w 112"/>
                <a:gd name="T3" fmla="*/ 68 h 141"/>
                <a:gd name="T4" fmla="*/ 6 w 112"/>
                <a:gd name="T5" fmla="*/ 11 h 141"/>
                <a:gd name="T6" fmla="*/ 3 w 112"/>
                <a:gd name="T7" fmla="*/ 12 h 141"/>
                <a:gd name="T8" fmla="*/ 11 w 112"/>
                <a:gd name="T9" fmla="*/ 51 h 141"/>
                <a:gd name="T10" fmla="*/ 40 w 112"/>
                <a:gd name="T11" fmla="*/ 54 h 141"/>
                <a:gd name="T12" fmla="*/ 72 w 112"/>
                <a:gd name="T13" fmla="*/ 35 h 141"/>
                <a:gd name="T14" fmla="*/ 84 w 112"/>
                <a:gd name="T15" fmla="*/ 13 h 141"/>
                <a:gd name="T16" fmla="*/ 51 w 112"/>
                <a:gd name="T17" fmla="*/ 2 h 141"/>
                <a:gd name="T18" fmla="*/ 49 w 112"/>
                <a:gd name="T19" fmla="*/ 4 h 141"/>
                <a:gd name="T20" fmla="*/ 67 w 112"/>
                <a:gd name="T21" fmla="*/ 53 h 141"/>
                <a:gd name="T22" fmla="*/ 112 w 112"/>
                <a:gd name="T23" fmla="*/ 34 h 141"/>
                <a:gd name="T24" fmla="*/ 111 w 112"/>
                <a:gd name="T25" fmla="*/ 32 h 141"/>
                <a:gd name="T26" fmla="*/ 103 w 112"/>
                <a:gd name="T27" fmla="*/ 22 h 141"/>
                <a:gd name="T28" fmla="*/ 90 w 112"/>
                <a:gd name="T29" fmla="*/ 25 h 141"/>
                <a:gd name="T30" fmla="*/ 79 w 112"/>
                <a:gd name="T31" fmla="*/ 46 h 141"/>
                <a:gd name="T32" fmla="*/ 87 w 112"/>
                <a:gd name="T33" fmla="*/ 130 h 141"/>
                <a:gd name="T34" fmla="*/ 89 w 112"/>
                <a:gd name="T35" fmla="*/ 128 h 141"/>
                <a:gd name="T36" fmla="*/ 66 w 112"/>
                <a:gd name="T37" fmla="*/ 132 h 141"/>
                <a:gd name="T38" fmla="*/ 36 w 112"/>
                <a:gd name="T39" fmla="*/ 134 h 141"/>
                <a:gd name="T40" fmla="*/ 13 w 112"/>
                <a:gd name="T41" fmla="*/ 136 h 141"/>
                <a:gd name="T42" fmla="*/ 13 w 112"/>
                <a:gd name="T43" fmla="*/ 140 h 141"/>
                <a:gd name="T44" fmla="*/ 38 w 112"/>
                <a:gd name="T45" fmla="*/ 139 h 141"/>
                <a:gd name="T46" fmla="*/ 89 w 112"/>
                <a:gd name="T47" fmla="*/ 132 h 141"/>
                <a:gd name="T48" fmla="*/ 91 w 112"/>
                <a:gd name="T49" fmla="*/ 130 h 141"/>
                <a:gd name="T50" fmla="*/ 85 w 112"/>
                <a:gd name="T51" fmla="*/ 78 h 141"/>
                <a:gd name="T52" fmla="*/ 89 w 112"/>
                <a:gd name="T53" fmla="*/ 30 h 141"/>
                <a:gd name="T54" fmla="*/ 99 w 112"/>
                <a:gd name="T55" fmla="*/ 26 h 141"/>
                <a:gd name="T56" fmla="*/ 106 w 112"/>
                <a:gd name="T57" fmla="*/ 36 h 141"/>
                <a:gd name="T58" fmla="*/ 85 w 112"/>
                <a:gd name="T59" fmla="*/ 51 h 141"/>
                <a:gd name="T60" fmla="*/ 51 w 112"/>
                <a:gd name="T61" fmla="*/ 26 h 141"/>
                <a:gd name="T62" fmla="*/ 51 w 112"/>
                <a:gd name="T63" fmla="*/ 12 h 141"/>
                <a:gd name="T64" fmla="*/ 56 w 112"/>
                <a:gd name="T65" fmla="*/ 6 h 141"/>
                <a:gd name="T66" fmla="*/ 73 w 112"/>
                <a:gd name="T67" fmla="*/ 8 h 141"/>
                <a:gd name="T68" fmla="*/ 79 w 112"/>
                <a:gd name="T69" fmla="*/ 21 h 141"/>
                <a:gd name="T70" fmla="*/ 39 w 112"/>
                <a:gd name="T71" fmla="*/ 50 h 141"/>
                <a:gd name="T72" fmla="*/ 14 w 112"/>
                <a:gd name="T73" fmla="*/ 48 h 141"/>
                <a:gd name="T74" fmla="*/ 7 w 112"/>
                <a:gd name="T75" fmla="*/ 13 h 141"/>
                <a:gd name="T76" fmla="*/ 4 w 112"/>
                <a:gd name="T77" fmla="*/ 15 h 141"/>
                <a:gd name="T78" fmla="*/ 12 w 112"/>
                <a:gd name="T79" fmla="*/ 137 h 141"/>
                <a:gd name="T80" fmla="*/ 15 w 112"/>
                <a:gd name="T81" fmla="*/ 13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2" h="141">
                  <a:moveTo>
                    <a:pt x="15" y="139"/>
                  </a:moveTo>
                  <a:cubicBezTo>
                    <a:pt x="31" y="120"/>
                    <a:pt x="38" y="93"/>
                    <a:pt x="37" y="68"/>
                  </a:cubicBezTo>
                  <a:cubicBezTo>
                    <a:pt x="36" y="46"/>
                    <a:pt x="28" y="21"/>
                    <a:pt x="6" y="11"/>
                  </a:cubicBezTo>
                  <a:cubicBezTo>
                    <a:pt x="5" y="11"/>
                    <a:pt x="3" y="11"/>
                    <a:pt x="3" y="12"/>
                  </a:cubicBezTo>
                  <a:cubicBezTo>
                    <a:pt x="1" y="25"/>
                    <a:pt x="0" y="42"/>
                    <a:pt x="11" y="51"/>
                  </a:cubicBezTo>
                  <a:cubicBezTo>
                    <a:pt x="19" y="58"/>
                    <a:pt x="31" y="57"/>
                    <a:pt x="40" y="54"/>
                  </a:cubicBezTo>
                  <a:cubicBezTo>
                    <a:pt x="52" y="50"/>
                    <a:pt x="63" y="44"/>
                    <a:pt x="72" y="35"/>
                  </a:cubicBezTo>
                  <a:cubicBezTo>
                    <a:pt x="78" y="30"/>
                    <a:pt x="86" y="21"/>
                    <a:pt x="84" y="13"/>
                  </a:cubicBezTo>
                  <a:cubicBezTo>
                    <a:pt x="81" y="0"/>
                    <a:pt x="60" y="2"/>
                    <a:pt x="51" y="2"/>
                  </a:cubicBezTo>
                  <a:cubicBezTo>
                    <a:pt x="50" y="2"/>
                    <a:pt x="49" y="3"/>
                    <a:pt x="49" y="4"/>
                  </a:cubicBezTo>
                  <a:cubicBezTo>
                    <a:pt x="43" y="22"/>
                    <a:pt x="47" y="44"/>
                    <a:pt x="67" y="53"/>
                  </a:cubicBezTo>
                  <a:cubicBezTo>
                    <a:pt x="85" y="61"/>
                    <a:pt x="103" y="51"/>
                    <a:pt x="112" y="34"/>
                  </a:cubicBezTo>
                  <a:cubicBezTo>
                    <a:pt x="112" y="33"/>
                    <a:pt x="112" y="32"/>
                    <a:pt x="111" y="32"/>
                  </a:cubicBezTo>
                  <a:cubicBezTo>
                    <a:pt x="109" y="28"/>
                    <a:pt x="108" y="23"/>
                    <a:pt x="103" y="22"/>
                  </a:cubicBezTo>
                  <a:cubicBezTo>
                    <a:pt x="99" y="21"/>
                    <a:pt x="93" y="23"/>
                    <a:pt x="90" y="25"/>
                  </a:cubicBezTo>
                  <a:cubicBezTo>
                    <a:pt x="82" y="29"/>
                    <a:pt x="79" y="38"/>
                    <a:pt x="79" y="46"/>
                  </a:cubicBezTo>
                  <a:cubicBezTo>
                    <a:pt x="76" y="74"/>
                    <a:pt x="87" y="102"/>
                    <a:pt x="87" y="130"/>
                  </a:cubicBezTo>
                  <a:cubicBezTo>
                    <a:pt x="88" y="129"/>
                    <a:pt x="88" y="129"/>
                    <a:pt x="89" y="128"/>
                  </a:cubicBezTo>
                  <a:cubicBezTo>
                    <a:pt x="81" y="128"/>
                    <a:pt x="74" y="130"/>
                    <a:pt x="66" y="132"/>
                  </a:cubicBezTo>
                  <a:cubicBezTo>
                    <a:pt x="55" y="134"/>
                    <a:pt x="46" y="135"/>
                    <a:pt x="36" y="134"/>
                  </a:cubicBezTo>
                  <a:cubicBezTo>
                    <a:pt x="28" y="134"/>
                    <a:pt x="20" y="135"/>
                    <a:pt x="13" y="136"/>
                  </a:cubicBezTo>
                  <a:cubicBezTo>
                    <a:pt x="11" y="136"/>
                    <a:pt x="10" y="140"/>
                    <a:pt x="13" y="140"/>
                  </a:cubicBezTo>
                  <a:cubicBezTo>
                    <a:pt x="21" y="139"/>
                    <a:pt x="30" y="138"/>
                    <a:pt x="38" y="139"/>
                  </a:cubicBezTo>
                  <a:cubicBezTo>
                    <a:pt x="55" y="140"/>
                    <a:pt x="72" y="133"/>
                    <a:pt x="89" y="132"/>
                  </a:cubicBezTo>
                  <a:cubicBezTo>
                    <a:pt x="90" y="132"/>
                    <a:pt x="91" y="131"/>
                    <a:pt x="91" y="130"/>
                  </a:cubicBezTo>
                  <a:cubicBezTo>
                    <a:pt x="91" y="113"/>
                    <a:pt x="87" y="95"/>
                    <a:pt x="85" y="78"/>
                  </a:cubicBezTo>
                  <a:cubicBezTo>
                    <a:pt x="83" y="65"/>
                    <a:pt x="77" y="41"/>
                    <a:pt x="89" y="30"/>
                  </a:cubicBezTo>
                  <a:cubicBezTo>
                    <a:pt x="92" y="28"/>
                    <a:pt x="96" y="26"/>
                    <a:pt x="99" y="26"/>
                  </a:cubicBezTo>
                  <a:cubicBezTo>
                    <a:pt x="105" y="26"/>
                    <a:pt x="108" y="32"/>
                    <a:pt x="106" y="36"/>
                  </a:cubicBezTo>
                  <a:cubicBezTo>
                    <a:pt x="103" y="44"/>
                    <a:pt x="93" y="50"/>
                    <a:pt x="85" y="51"/>
                  </a:cubicBezTo>
                  <a:cubicBezTo>
                    <a:pt x="69" y="54"/>
                    <a:pt x="53" y="42"/>
                    <a:pt x="51" y="26"/>
                  </a:cubicBezTo>
                  <a:cubicBezTo>
                    <a:pt x="50" y="22"/>
                    <a:pt x="50" y="17"/>
                    <a:pt x="51" y="12"/>
                  </a:cubicBezTo>
                  <a:cubicBezTo>
                    <a:pt x="52" y="7"/>
                    <a:pt x="52" y="7"/>
                    <a:pt x="56" y="6"/>
                  </a:cubicBezTo>
                  <a:cubicBezTo>
                    <a:pt x="62" y="5"/>
                    <a:pt x="68" y="6"/>
                    <a:pt x="73" y="8"/>
                  </a:cubicBezTo>
                  <a:cubicBezTo>
                    <a:pt x="80" y="10"/>
                    <a:pt x="82" y="15"/>
                    <a:pt x="79" y="21"/>
                  </a:cubicBezTo>
                  <a:cubicBezTo>
                    <a:pt x="72" y="35"/>
                    <a:pt x="54" y="46"/>
                    <a:pt x="39" y="50"/>
                  </a:cubicBezTo>
                  <a:cubicBezTo>
                    <a:pt x="31" y="52"/>
                    <a:pt x="21" y="54"/>
                    <a:pt x="14" y="48"/>
                  </a:cubicBezTo>
                  <a:cubicBezTo>
                    <a:pt x="4" y="41"/>
                    <a:pt x="5" y="24"/>
                    <a:pt x="7" y="13"/>
                  </a:cubicBezTo>
                  <a:cubicBezTo>
                    <a:pt x="6" y="14"/>
                    <a:pt x="5" y="14"/>
                    <a:pt x="4" y="15"/>
                  </a:cubicBezTo>
                  <a:cubicBezTo>
                    <a:pt x="48" y="33"/>
                    <a:pt x="37" y="107"/>
                    <a:pt x="12" y="137"/>
                  </a:cubicBezTo>
                  <a:cubicBezTo>
                    <a:pt x="10" y="139"/>
                    <a:pt x="13" y="141"/>
                    <a:pt x="15" y="139"/>
                  </a:cubicBezTo>
                  <a:close/>
                </a:path>
              </a:pathLst>
            </a:custGeom>
            <a:solidFill>
              <a:srgbClr val="9B7E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7"/>
            <p:cNvSpPr/>
            <p:nvPr/>
          </p:nvSpPr>
          <p:spPr bwMode="auto">
            <a:xfrm>
              <a:off x="4313239" y="3179764"/>
              <a:ext cx="428625" cy="490538"/>
            </a:xfrm>
            <a:custGeom>
              <a:avLst/>
              <a:gdLst>
                <a:gd name="T0" fmla="*/ 1 w 101"/>
                <a:gd name="T1" fmla="*/ 11 h 115"/>
                <a:gd name="T2" fmla="*/ 16 w 101"/>
                <a:gd name="T3" fmla="*/ 105 h 115"/>
                <a:gd name="T4" fmla="*/ 19 w 101"/>
                <a:gd name="T5" fmla="*/ 109 h 115"/>
                <a:gd name="T6" fmla="*/ 86 w 101"/>
                <a:gd name="T7" fmla="*/ 88 h 115"/>
                <a:gd name="T8" fmla="*/ 100 w 101"/>
                <a:gd name="T9" fmla="*/ 5 h 115"/>
                <a:gd name="T10" fmla="*/ 95 w 101"/>
                <a:gd name="T11" fmla="*/ 0 h 115"/>
                <a:gd name="T12" fmla="*/ 43 w 101"/>
                <a:gd name="T13" fmla="*/ 3 h 115"/>
                <a:gd name="T14" fmla="*/ 5 w 101"/>
                <a:gd name="T15" fmla="*/ 6 h 115"/>
                <a:gd name="T16" fmla="*/ 5 w 101"/>
                <a:gd name="T17" fmla="*/ 14 h 115"/>
                <a:gd name="T18" fmla="*/ 46 w 101"/>
                <a:gd name="T19" fmla="*/ 11 h 115"/>
                <a:gd name="T20" fmla="*/ 97 w 101"/>
                <a:gd name="T21" fmla="*/ 8 h 115"/>
                <a:gd name="T22" fmla="*/ 92 w 101"/>
                <a:gd name="T23" fmla="*/ 3 h 115"/>
                <a:gd name="T24" fmla="*/ 81 w 101"/>
                <a:gd name="T25" fmla="*/ 77 h 115"/>
                <a:gd name="T26" fmla="*/ 21 w 101"/>
                <a:gd name="T27" fmla="*/ 101 h 115"/>
                <a:gd name="T28" fmla="*/ 24 w 101"/>
                <a:gd name="T29" fmla="*/ 105 h 115"/>
                <a:gd name="T30" fmla="*/ 9 w 101"/>
                <a:gd name="T31" fmla="*/ 9 h 115"/>
                <a:gd name="T32" fmla="*/ 1 w 101"/>
                <a:gd name="T33" fmla="*/ 1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1" h="115">
                  <a:moveTo>
                    <a:pt x="1" y="11"/>
                  </a:moveTo>
                  <a:cubicBezTo>
                    <a:pt x="6" y="43"/>
                    <a:pt x="15" y="73"/>
                    <a:pt x="16" y="105"/>
                  </a:cubicBezTo>
                  <a:cubicBezTo>
                    <a:pt x="16" y="106"/>
                    <a:pt x="17" y="108"/>
                    <a:pt x="19" y="109"/>
                  </a:cubicBezTo>
                  <a:cubicBezTo>
                    <a:pt x="43" y="113"/>
                    <a:pt x="74" y="115"/>
                    <a:pt x="86" y="88"/>
                  </a:cubicBezTo>
                  <a:cubicBezTo>
                    <a:pt x="98" y="63"/>
                    <a:pt x="95" y="32"/>
                    <a:pt x="100" y="5"/>
                  </a:cubicBezTo>
                  <a:cubicBezTo>
                    <a:pt x="101" y="2"/>
                    <a:pt x="98" y="0"/>
                    <a:pt x="95" y="0"/>
                  </a:cubicBezTo>
                  <a:cubicBezTo>
                    <a:pt x="78" y="3"/>
                    <a:pt x="60" y="1"/>
                    <a:pt x="43" y="3"/>
                  </a:cubicBezTo>
                  <a:cubicBezTo>
                    <a:pt x="30" y="4"/>
                    <a:pt x="18" y="8"/>
                    <a:pt x="5" y="6"/>
                  </a:cubicBezTo>
                  <a:cubicBezTo>
                    <a:pt x="0" y="6"/>
                    <a:pt x="0" y="14"/>
                    <a:pt x="5" y="14"/>
                  </a:cubicBezTo>
                  <a:cubicBezTo>
                    <a:pt x="19" y="16"/>
                    <a:pt x="32" y="11"/>
                    <a:pt x="46" y="11"/>
                  </a:cubicBezTo>
                  <a:cubicBezTo>
                    <a:pt x="63" y="10"/>
                    <a:pt x="80" y="10"/>
                    <a:pt x="97" y="8"/>
                  </a:cubicBezTo>
                  <a:cubicBezTo>
                    <a:pt x="96" y="6"/>
                    <a:pt x="94" y="4"/>
                    <a:pt x="92" y="3"/>
                  </a:cubicBezTo>
                  <a:cubicBezTo>
                    <a:pt x="88" y="27"/>
                    <a:pt x="89" y="53"/>
                    <a:pt x="81" y="77"/>
                  </a:cubicBezTo>
                  <a:cubicBezTo>
                    <a:pt x="73" y="106"/>
                    <a:pt x="46" y="106"/>
                    <a:pt x="21" y="101"/>
                  </a:cubicBezTo>
                  <a:cubicBezTo>
                    <a:pt x="22" y="102"/>
                    <a:pt x="23" y="104"/>
                    <a:pt x="24" y="105"/>
                  </a:cubicBezTo>
                  <a:cubicBezTo>
                    <a:pt x="23" y="72"/>
                    <a:pt x="14" y="41"/>
                    <a:pt x="9" y="9"/>
                  </a:cubicBezTo>
                  <a:cubicBezTo>
                    <a:pt x="8" y="4"/>
                    <a:pt x="0" y="6"/>
                    <a:pt x="1" y="11"/>
                  </a:cubicBezTo>
                  <a:close/>
                </a:path>
              </a:pathLst>
            </a:custGeom>
            <a:solidFill>
              <a:srgbClr val="9B7E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8"/>
            <p:cNvSpPr/>
            <p:nvPr/>
          </p:nvSpPr>
          <p:spPr bwMode="auto">
            <a:xfrm>
              <a:off x="4359276" y="3427414"/>
              <a:ext cx="349250" cy="88900"/>
            </a:xfrm>
            <a:custGeom>
              <a:avLst/>
              <a:gdLst>
                <a:gd name="T0" fmla="*/ 5 w 82"/>
                <a:gd name="T1" fmla="*/ 17 h 21"/>
                <a:gd name="T2" fmla="*/ 78 w 82"/>
                <a:gd name="T3" fmla="*/ 9 h 21"/>
                <a:gd name="T4" fmla="*/ 75 w 82"/>
                <a:gd name="T5" fmla="*/ 1 h 21"/>
                <a:gd name="T6" fmla="*/ 7 w 82"/>
                <a:gd name="T7" fmla="*/ 9 h 21"/>
                <a:gd name="T8" fmla="*/ 5 w 82"/>
                <a:gd name="T9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21">
                  <a:moveTo>
                    <a:pt x="5" y="17"/>
                  </a:moveTo>
                  <a:cubicBezTo>
                    <a:pt x="30" y="21"/>
                    <a:pt x="54" y="17"/>
                    <a:pt x="78" y="9"/>
                  </a:cubicBezTo>
                  <a:cubicBezTo>
                    <a:pt x="82" y="7"/>
                    <a:pt x="80" y="0"/>
                    <a:pt x="75" y="1"/>
                  </a:cubicBezTo>
                  <a:cubicBezTo>
                    <a:pt x="53" y="9"/>
                    <a:pt x="31" y="13"/>
                    <a:pt x="7" y="9"/>
                  </a:cubicBezTo>
                  <a:cubicBezTo>
                    <a:pt x="2" y="9"/>
                    <a:pt x="0" y="16"/>
                    <a:pt x="5" y="17"/>
                  </a:cubicBezTo>
                  <a:close/>
                </a:path>
              </a:pathLst>
            </a:custGeom>
            <a:solidFill>
              <a:srgbClr val="9B7E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9"/>
            <p:cNvSpPr/>
            <p:nvPr/>
          </p:nvSpPr>
          <p:spPr bwMode="auto">
            <a:xfrm>
              <a:off x="4359276" y="3294064"/>
              <a:ext cx="365125" cy="95250"/>
            </a:xfrm>
            <a:custGeom>
              <a:avLst/>
              <a:gdLst>
                <a:gd name="T0" fmla="*/ 5 w 86"/>
                <a:gd name="T1" fmla="*/ 22 h 22"/>
                <a:gd name="T2" fmla="*/ 81 w 86"/>
                <a:gd name="T3" fmla="*/ 10 h 22"/>
                <a:gd name="T4" fmla="*/ 79 w 86"/>
                <a:gd name="T5" fmla="*/ 2 h 22"/>
                <a:gd name="T6" fmla="*/ 5 w 86"/>
                <a:gd name="T7" fmla="*/ 14 h 22"/>
                <a:gd name="T8" fmla="*/ 5 w 86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22">
                  <a:moveTo>
                    <a:pt x="5" y="22"/>
                  </a:moveTo>
                  <a:cubicBezTo>
                    <a:pt x="31" y="22"/>
                    <a:pt x="57" y="19"/>
                    <a:pt x="81" y="10"/>
                  </a:cubicBezTo>
                  <a:cubicBezTo>
                    <a:pt x="86" y="8"/>
                    <a:pt x="84" y="0"/>
                    <a:pt x="79" y="2"/>
                  </a:cubicBezTo>
                  <a:cubicBezTo>
                    <a:pt x="55" y="10"/>
                    <a:pt x="30" y="14"/>
                    <a:pt x="5" y="14"/>
                  </a:cubicBezTo>
                  <a:cubicBezTo>
                    <a:pt x="0" y="14"/>
                    <a:pt x="0" y="22"/>
                    <a:pt x="5" y="22"/>
                  </a:cubicBezTo>
                  <a:close/>
                </a:path>
              </a:pathLst>
            </a:custGeom>
            <a:solidFill>
              <a:srgbClr val="9B7E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0"/>
            <p:cNvSpPr/>
            <p:nvPr/>
          </p:nvSpPr>
          <p:spPr bwMode="auto">
            <a:xfrm>
              <a:off x="4057651" y="2074864"/>
              <a:ext cx="111125" cy="60325"/>
            </a:xfrm>
            <a:custGeom>
              <a:avLst/>
              <a:gdLst>
                <a:gd name="T0" fmla="*/ 4 w 26"/>
                <a:gd name="T1" fmla="*/ 13 h 14"/>
                <a:gd name="T2" fmla="*/ 25 w 26"/>
                <a:gd name="T3" fmla="*/ 5 h 14"/>
                <a:gd name="T4" fmla="*/ 22 w 26"/>
                <a:gd name="T5" fmla="*/ 2 h 14"/>
                <a:gd name="T6" fmla="*/ 12 w 26"/>
                <a:gd name="T7" fmla="*/ 6 h 14"/>
                <a:gd name="T8" fmla="*/ 2 w 26"/>
                <a:gd name="T9" fmla="*/ 10 h 14"/>
                <a:gd name="T10" fmla="*/ 4 w 26"/>
                <a:gd name="T11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4">
                  <a:moveTo>
                    <a:pt x="4" y="13"/>
                  </a:moveTo>
                  <a:cubicBezTo>
                    <a:pt x="11" y="10"/>
                    <a:pt x="19" y="10"/>
                    <a:pt x="25" y="5"/>
                  </a:cubicBezTo>
                  <a:cubicBezTo>
                    <a:pt x="26" y="3"/>
                    <a:pt x="24" y="0"/>
                    <a:pt x="22" y="2"/>
                  </a:cubicBezTo>
                  <a:cubicBezTo>
                    <a:pt x="19" y="4"/>
                    <a:pt x="15" y="5"/>
                    <a:pt x="12" y="6"/>
                  </a:cubicBezTo>
                  <a:cubicBezTo>
                    <a:pt x="9" y="7"/>
                    <a:pt x="5" y="8"/>
                    <a:pt x="2" y="10"/>
                  </a:cubicBezTo>
                  <a:cubicBezTo>
                    <a:pt x="0" y="11"/>
                    <a:pt x="2" y="14"/>
                    <a:pt x="4" y="13"/>
                  </a:cubicBezTo>
                  <a:close/>
                </a:path>
              </a:pathLst>
            </a:custGeom>
            <a:solidFill>
              <a:srgbClr val="9B7E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1"/>
            <p:cNvSpPr/>
            <p:nvPr/>
          </p:nvSpPr>
          <p:spPr bwMode="auto">
            <a:xfrm>
              <a:off x="4006851" y="2165351"/>
              <a:ext cx="161925" cy="71438"/>
            </a:xfrm>
            <a:custGeom>
              <a:avLst/>
              <a:gdLst>
                <a:gd name="T0" fmla="*/ 3 w 38"/>
                <a:gd name="T1" fmla="*/ 16 h 17"/>
                <a:gd name="T2" fmla="*/ 36 w 38"/>
                <a:gd name="T3" fmla="*/ 4 h 17"/>
                <a:gd name="T4" fmla="*/ 34 w 38"/>
                <a:gd name="T5" fmla="*/ 1 h 17"/>
                <a:gd name="T6" fmla="*/ 2 w 38"/>
                <a:gd name="T7" fmla="*/ 13 h 17"/>
                <a:gd name="T8" fmla="*/ 3 w 38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7">
                  <a:moveTo>
                    <a:pt x="3" y="16"/>
                  </a:moveTo>
                  <a:cubicBezTo>
                    <a:pt x="14" y="13"/>
                    <a:pt x="26" y="9"/>
                    <a:pt x="36" y="4"/>
                  </a:cubicBezTo>
                  <a:cubicBezTo>
                    <a:pt x="38" y="3"/>
                    <a:pt x="36" y="0"/>
                    <a:pt x="34" y="1"/>
                  </a:cubicBezTo>
                  <a:cubicBezTo>
                    <a:pt x="24" y="6"/>
                    <a:pt x="13" y="9"/>
                    <a:pt x="2" y="13"/>
                  </a:cubicBezTo>
                  <a:cubicBezTo>
                    <a:pt x="0" y="13"/>
                    <a:pt x="1" y="17"/>
                    <a:pt x="3" y="16"/>
                  </a:cubicBezTo>
                  <a:close/>
                </a:path>
              </a:pathLst>
            </a:custGeom>
            <a:solidFill>
              <a:srgbClr val="9B7E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2"/>
            <p:cNvSpPr/>
            <p:nvPr/>
          </p:nvSpPr>
          <p:spPr bwMode="auto">
            <a:xfrm>
              <a:off x="4006851" y="2193926"/>
              <a:ext cx="177800" cy="93663"/>
            </a:xfrm>
            <a:custGeom>
              <a:avLst/>
              <a:gdLst>
                <a:gd name="T0" fmla="*/ 3 w 42"/>
                <a:gd name="T1" fmla="*/ 22 h 22"/>
                <a:gd name="T2" fmla="*/ 40 w 42"/>
                <a:gd name="T3" fmla="*/ 5 h 22"/>
                <a:gd name="T4" fmla="*/ 38 w 42"/>
                <a:gd name="T5" fmla="*/ 2 h 22"/>
                <a:gd name="T6" fmla="*/ 2 w 42"/>
                <a:gd name="T7" fmla="*/ 18 h 22"/>
                <a:gd name="T8" fmla="*/ 3 w 42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2">
                  <a:moveTo>
                    <a:pt x="3" y="22"/>
                  </a:moveTo>
                  <a:cubicBezTo>
                    <a:pt x="16" y="17"/>
                    <a:pt x="29" y="13"/>
                    <a:pt x="40" y="5"/>
                  </a:cubicBezTo>
                  <a:cubicBezTo>
                    <a:pt x="42" y="4"/>
                    <a:pt x="40" y="0"/>
                    <a:pt x="38" y="2"/>
                  </a:cubicBezTo>
                  <a:cubicBezTo>
                    <a:pt x="27" y="9"/>
                    <a:pt x="15" y="13"/>
                    <a:pt x="2" y="18"/>
                  </a:cubicBezTo>
                  <a:cubicBezTo>
                    <a:pt x="0" y="18"/>
                    <a:pt x="1" y="22"/>
                    <a:pt x="3" y="22"/>
                  </a:cubicBezTo>
                  <a:close/>
                </a:path>
              </a:pathLst>
            </a:custGeom>
            <a:solidFill>
              <a:srgbClr val="9B7E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3"/>
            <p:cNvSpPr/>
            <p:nvPr/>
          </p:nvSpPr>
          <p:spPr bwMode="auto">
            <a:xfrm>
              <a:off x="3956051" y="2322514"/>
              <a:ext cx="160338" cy="55563"/>
            </a:xfrm>
            <a:custGeom>
              <a:avLst/>
              <a:gdLst>
                <a:gd name="T0" fmla="*/ 3 w 38"/>
                <a:gd name="T1" fmla="*/ 12 h 13"/>
                <a:gd name="T2" fmla="*/ 35 w 38"/>
                <a:gd name="T3" fmla="*/ 4 h 13"/>
                <a:gd name="T4" fmla="*/ 35 w 38"/>
                <a:gd name="T5" fmla="*/ 0 h 13"/>
                <a:gd name="T6" fmla="*/ 2 w 38"/>
                <a:gd name="T7" fmla="*/ 8 h 13"/>
                <a:gd name="T8" fmla="*/ 3 w 38"/>
                <a:gd name="T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3">
                  <a:moveTo>
                    <a:pt x="3" y="12"/>
                  </a:moveTo>
                  <a:cubicBezTo>
                    <a:pt x="13" y="8"/>
                    <a:pt x="24" y="4"/>
                    <a:pt x="35" y="4"/>
                  </a:cubicBezTo>
                  <a:cubicBezTo>
                    <a:pt x="38" y="4"/>
                    <a:pt x="38" y="0"/>
                    <a:pt x="35" y="0"/>
                  </a:cubicBezTo>
                  <a:cubicBezTo>
                    <a:pt x="24" y="0"/>
                    <a:pt x="13" y="4"/>
                    <a:pt x="2" y="8"/>
                  </a:cubicBezTo>
                  <a:cubicBezTo>
                    <a:pt x="0" y="9"/>
                    <a:pt x="1" y="13"/>
                    <a:pt x="3" y="12"/>
                  </a:cubicBezTo>
                  <a:close/>
                </a:path>
              </a:pathLst>
            </a:custGeom>
            <a:solidFill>
              <a:srgbClr val="9B7E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4"/>
            <p:cNvSpPr/>
            <p:nvPr/>
          </p:nvSpPr>
          <p:spPr bwMode="auto">
            <a:xfrm>
              <a:off x="3976689" y="2305051"/>
              <a:ext cx="268288" cy="106363"/>
            </a:xfrm>
            <a:custGeom>
              <a:avLst/>
              <a:gdLst>
                <a:gd name="T0" fmla="*/ 4 w 63"/>
                <a:gd name="T1" fmla="*/ 25 h 25"/>
                <a:gd name="T2" fmla="*/ 60 w 63"/>
                <a:gd name="T3" fmla="*/ 5 h 25"/>
                <a:gd name="T4" fmla="*/ 59 w 63"/>
                <a:gd name="T5" fmla="*/ 1 h 25"/>
                <a:gd name="T6" fmla="*/ 3 w 63"/>
                <a:gd name="T7" fmla="*/ 21 h 25"/>
                <a:gd name="T8" fmla="*/ 4 w 63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25">
                  <a:moveTo>
                    <a:pt x="4" y="25"/>
                  </a:moveTo>
                  <a:cubicBezTo>
                    <a:pt x="23" y="20"/>
                    <a:pt x="42" y="12"/>
                    <a:pt x="60" y="5"/>
                  </a:cubicBezTo>
                  <a:cubicBezTo>
                    <a:pt x="63" y="4"/>
                    <a:pt x="62" y="0"/>
                    <a:pt x="59" y="1"/>
                  </a:cubicBezTo>
                  <a:cubicBezTo>
                    <a:pt x="41" y="8"/>
                    <a:pt x="22" y="16"/>
                    <a:pt x="3" y="21"/>
                  </a:cubicBezTo>
                  <a:cubicBezTo>
                    <a:pt x="0" y="22"/>
                    <a:pt x="1" y="25"/>
                    <a:pt x="4" y="25"/>
                  </a:cubicBezTo>
                  <a:close/>
                </a:path>
              </a:pathLst>
            </a:custGeom>
            <a:solidFill>
              <a:srgbClr val="9B7E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5"/>
            <p:cNvSpPr/>
            <p:nvPr/>
          </p:nvSpPr>
          <p:spPr bwMode="auto">
            <a:xfrm>
              <a:off x="3989389" y="2436814"/>
              <a:ext cx="161925" cy="55563"/>
            </a:xfrm>
            <a:custGeom>
              <a:avLst/>
              <a:gdLst>
                <a:gd name="T0" fmla="*/ 3 w 38"/>
                <a:gd name="T1" fmla="*/ 13 h 13"/>
                <a:gd name="T2" fmla="*/ 36 w 38"/>
                <a:gd name="T3" fmla="*/ 5 h 13"/>
                <a:gd name="T4" fmla="*/ 34 w 38"/>
                <a:gd name="T5" fmla="*/ 1 h 13"/>
                <a:gd name="T6" fmla="*/ 3 w 38"/>
                <a:gd name="T7" fmla="*/ 9 h 13"/>
                <a:gd name="T8" fmla="*/ 3 w 38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3">
                  <a:moveTo>
                    <a:pt x="3" y="13"/>
                  </a:moveTo>
                  <a:cubicBezTo>
                    <a:pt x="14" y="13"/>
                    <a:pt x="26" y="10"/>
                    <a:pt x="36" y="5"/>
                  </a:cubicBezTo>
                  <a:cubicBezTo>
                    <a:pt x="38" y="4"/>
                    <a:pt x="36" y="0"/>
                    <a:pt x="34" y="1"/>
                  </a:cubicBezTo>
                  <a:cubicBezTo>
                    <a:pt x="24" y="6"/>
                    <a:pt x="14" y="9"/>
                    <a:pt x="3" y="9"/>
                  </a:cubicBezTo>
                  <a:cubicBezTo>
                    <a:pt x="0" y="9"/>
                    <a:pt x="0" y="13"/>
                    <a:pt x="3" y="13"/>
                  </a:cubicBezTo>
                  <a:close/>
                </a:path>
              </a:pathLst>
            </a:custGeom>
            <a:solidFill>
              <a:srgbClr val="9B7E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6"/>
            <p:cNvSpPr/>
            <p:nvPr/>
          </p:nvSpPr>
          <p:spPr bwMode="auto">
            <a:xfrm>
              <a:off x="4022726" y="2471739"/>
              <a:ext cx="161925" cy="76200"/>
            </a:xfrm>
            <a:custGeom>
              <a:avLst/>
              <a:gdLst>
                <a:gd name="T0" fmla="*/ 3 w 38"/>
                <a:gd name="T1" fmla="*/ 17 h 18"/>
                <a:gd name="T2" fmla="*/ 36 w 38"/>
                <a:gd name="T3" fmla="*/ 5 h 18"/>
                <a:gd name="T4" fmla="*/ 34 w 38"/>
                <a:gd name="T5" fmla="*/ 1 h 18"/>
                <a:gd name="T6" fmla="*/ 2 w 38"/>
                <a:gd name="T7" fmla="*/ 13 h 18"/>
                <a:gd name="T8" fmla="*/ 3 w 38"/>
                <a:gd name="T9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8">
                  <a:moveTo>
                    <a:pt x="3" y="17"/>
                  </a:moveTo>
                  <a:cubicBezTo>
                    <a:pt x="15" y="13"/>
                    <a:pt x="26" y="11"/>
                    <a:pt x="36" y="5"/>
                  </a:cubicBezTo>
                  <a:cubicBezTo>
                    <a:pt x="38" y="3"/>
                    <a:pt x="36" y="0"/>
                    <a:pt x="34" y="1"/>
                  </a:cubicBezTo>
                  <a:cubicBezTo>
                    <a:pt x="24" y="8"/>
                    <a:pt x="13" y="10"/>
                    <a:pt x="2" y="13"/>
                  </a:cubicBezTo>
                  <a:cubicBezTo>
                    <a:pt x="0" y="14"/>
                    <a:pt x="1" y="18"/>
                    <a:pt x="3" y="17"/>
                  </a:cubicBezTo>
                  <a:close/>
                </a:path>
              </a:pathLst>
            </a:custGeom>
            <a:solidFill>
              <a:srgbClr val="9B7E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7"/>
            <p:cNvSpPr/>
            <p:nvPr/>
          </p:nvSpPr>
          <p:spPr bwMode="auto">
            <a:xfrm>
              <a:off x="4006851" y="2522539"/>
              <a:ext cx="195263" cy="77788"/>
            </a:xfrm>
            <a:custGeom>
              <a:avLst/>
              <a:gdLst>
                <a:gd name="T0" fmla="*/ 3 w 46"/>
                <a:gd name="T1" fmla="*/ 17 h 18"/>
                <a:gd name="T2" fmla="*/ 44 w 46"/>
                <a:gd name="T3" fmla="*/ 5 h 18"/>
                <a:gd name="T4" fmla="*/ 43 w 46"/>
                <a:gd name="T5" fmla="*/ 1 h 18"/>
                <a:gd name="T6" fmla="*/ 2 w 46"/>
                <a:gd name="T7" fmla="*/ 13 h 18"/>
                <a:gd name="T8" fmla="*/ 3 w 46"/>
                <a:gd name="T9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8">
                  <a:moveTo>
                    <a:pt x="3" y="17"/>
                  </a:moveTo>
                  <a:cubicBezTo>
                    <a:pt x="17" y="13"/>
                    <a:pt x="30" y="9"/>
                    <a:pt x="44" y="5"/>
                  </a:cubicBezTo>
                  <a:cubicBezTo>
                    <a:pt x="46" y="4"/>
                    <a:pt x="45" y="0"/>
                    <a:pt x="43" y="1"/>
                  </a:cubicBezTo>
                  <a:cubicBezTo>
                    <a:pt x="29" y="6"/>
                    <a:pt x="16" y="9"/>
                    <a:pt x="2" y="13"/>
                  </a:cubicBezTo>
                  <a:cubicBezTo>
                    <a:pt x="0" y="14"/>
                    <a:pt x="1" y="18"/>
                    <a:pt x="3" y="17"/>
                  </a:cubicBezTo>
                  <a:close/>
                </a:path>
              </a:pathLst>
            </a:custGeom>
            <a:solidFill>
              <a:srgbClr val="9B7E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8"/>
            <p:cNvSpPr/>
            <p:nvPr/>
          </p:nvSpPr>
          <p:spPr bwMode="auto">
            <a:xfrm>
              <a:off x="4075114" y="2590801"/>
              <a:ext cx="165100" cy="55563"/>
            </a:xfrm>
            <a:custGeom>
              <a:avLst/>
              <a:gdLst>
                <a:gd name="T0" fmla="*/ 3 w 39"/>
                <a:gd name="T1" fmla="*/ 13 h 13"/>
                <a:gd name="T2" fmla="*/ 36 w 39"/>
                <a:gd name="T3" fmla="*/ 5 h 13"/>
                <a:gd name="T4" fmla="*/ 34 w 39"/>
                <a:gd name="T5" fmla="*/ 2 h 13"/>
                <a:gd name="T6" fmla="*/ 3 w 39"/>
                <a:gd name="T7" fmla="*/ 9 h 13"/>
                <a:gd name="T8" fmla="*/ 3 w 3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3" y="13"/>
                  </a:moveTo>
                  <a:cubicBezTo>
                    <a:pt x="15" y="13"/>
                    <a:pt x="26" y="10"/>
                    <a:pt x="36" y="5"/>
                  </a:cubicBezTo>
                  <a:cubicBezTo>
                    <a:pt x="39" y="4"/>
                    <a:pt x="37" y="0"/>
                    <a:pt x="34" y="2"/>
                  </a:cubicBezTo>
                  <a:cubicBezTo>
                    <a:pt x="24" y="6"/>
                    <a:pt x="14" y="9"/>
                    <a:pt x="3" y="9"/>
                  </a:cubicBezTo>
                  <a:cubicBezTo>
                    <a:pt x="0" y="9"/>
                    <a:pt x="0" y="13"/>
                    <a:pt x="3" y="13"/>
                  </a:cubicBezTo>
                  <a:close/>
                </a:path>
              </a:pathLst>
            </a:custGeom>
            <a:solidFill>
              <a:srgbClr val="9B7E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9"/>
            <p:cNvSpPr/>
            <p:nvPr/>
          </p:nvSpPr>
          <p:spPr bwMode="auto">
            <a:xfrm>
              <a:off x="4040189" y="2044701"/>
              <a:ext cx="212725" cy="73025"/>
            </a:xfrm>
            <a:custGeom>
              <a:avLst/>
              <a:gdLst>
                <a:gd name="T0" fmla="*/ 3 w 50"/>
                <a:gd name="T1" fmla="*/ 16 h 17"/>
                <a:gd name="T2" fmla="*/ 48 w 50"/>
                <a:gd name="T3" fmla="*/ 4 h 17"/>
                <a:gd name="T4" fmla="*/ 47 w 50"/>
                <a:gd name="T5" fmla="*/ 0 h 17"/>
                <a:gd name="T6" fmla="*/ 2 w 50"/>
                <a:gd name="T7" fmla="*/ 12 h 17"/>
                <a:gd name="T8" fmla="*/ 3 w 50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7">
                  <a:moveTo>
                    <a:pt x="3" y="16"/>
                  </a:moveTo>
                  <a:cubicBezTo>
                    <a:pt x="18" y="12"/>
                    <a:pt x="33" y="8"/>
                    <a:pt x="48" y="4"/>
                  </a:cubicBezTo>
                  <a:cubicBezTo>
                    <a:pt x="50" y="3"/>
                    <a:pt x="49" y="0"/>
                    <a:pt x="47" y="0"/>
                  </a:cubicBezTo>
                  <a:cubicBezTo>
                    <a:pt x="32" y="4"/>
                    <a:pt x="17" y="9"/>
                    <a:pt x="2" y="12"/>
                  </a:cubicBezTo>
                  <a:cubicBezTo>
                    <a:pt x="0" y="13"/>
                    <a:pt x="1" y="17"/>
                    <a:pt x="3" y="16"/>
                  </a:cubicBezTo>
                  <a:close/>
                </a:path>
              </a:pathLst>
            </a:custGeom>
            <a:solidFill>
              <a:srgbClr val="9B7E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0"/>
            <p:cNvSpPr/>
            <p:nvPr/>
          </p:nvSpPr>
          <p:spPr bwMode="auto">
            <a:xfrm>
              <a:off x="4002089" y="2130426"/>
              <a:ext cx="268288" cy="73025"/>
            </a:xfrm>
            <a:custGeom>
              <a:avLst/>
              <a:gdLst>
                <a:gd name="T0" fmla="*/ 4 w 63"/>
                <a:gd name="T1" fmla="*/ 16 h 17"/>
                <a:gd name="T2" fmla="*/ 60 w 63"/>
                <a:gd name="T3" fmla="*/ 4 h 17"/>
                <a:gd name="T4" fmla="*/ 59 w 63"/>
                <a:gd name="T5" fmla="*/ 0 h 17"/>
                <a:gd name="T6" fmla="*/ 3 w 63"/>
                <a:gd name="T7" fmla="*/ 12 h 17"/>
                <a:gd name="T8" fmla="*/ 4 w 63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17">
                  <a:moveTo>
                    <a:pt x="4" y="16"/>
                  </a:moveTo>
                  <a:cubicBezTo>
                    <a:pt x="22" y="12"/>
                    <a:pt x="41" y="8"/>
                    <a:pt x="60" y="4"/>
                  </a:cubicBezTo>
                  <a:cubicBezTo>
                    <a:pt x="63" y="4"/>
                    <a:pt x="62" y="0"/>
                    <a:pt x="59" y="0"/>
                  </a:cubicBezTo>
                  <a:cubicBezTo>
                    <a:pt x="40" y="4"/>
                    <a:pt x="21" y="9"/>
                    <a:pt x="3" y="12"/>
                  </a:cubicBezTo>
                  <a:cubicBezTo>
                    <a:pt x="0" y="13"/>
                    <a:pt x="1" y="17"/>
                    <a:pt x="4" y="16"/>
                  </a:cubicBezTo>
                  <a:close/>
                </a:path>
              </a:pathLst>
            </a:custGeom>
            <a:solidFill>
              <a:srgbClr val="9B7E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1"/>
            <p:cNvSpPr/>
            <p:nvPr/>
          </p:nvSpPr>
          <p:spPr bwMode="auto">
            <a:xfrm>
              <a:off x="4006851" y="2198689"/>
              <a:ext cx="212725" cy="73025"/>
            </a:xfrm>
            <a:custGeom>
              <a:avLst/>
              <a:gdLst>
                <a:gd name="T0" fmla="*/ 3 w 50"/>
                <a:gd name="T1" fmla="*/ 17 h 17"/>
                <a:gd name="T2" fmla="*/ 48 w 50"/>
                <a:gd name="T3" fmla="*/ 4 h 17"/>
                <a:gd name="T4" fmla="*/ 47 w 50"/>
                <a:gd name="T5" fmla="*/ 1 h 17"/>
                <a:gd name="T6" fmla="*/ 2 w 50"/>
                <a:gd name="T7" fmla="*/ 13 h 17"/>
                <a:gd name="T8" fmla="*/ 3 w 50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7">
                  <a:moveTo>
                    <a:pt x="3" y="17"/>
                  </a:moveTo>
                  <a:cubicBezTo>
                    <a:pt x="18" y="12"/>
                    <a:pt x="33" y="8"/>
                    <a:pt x="48" y="4"/>
                  </a:cubicBezTo>
                  <a:cubicBezTo>
                    <a:pt x="50" y="4"/>
                    <a:pt x="49" y="0"/>
                    <a:pt x="47" y="1"/>
                  </a:cubicBezTo>
                  <a:cubicBezTo>
                    <a:pt x="32" y="4"/>
                    <a:pt x="17" y="8"/>
                    <a:pt x="2" y="13"/>
                  </a:cubicBezTo>
                  <a:cubicBezTo>
                    <a:pt x="0" y="13"/>
                    <a:pt x="1" y="17"/>
                    <a:pt x="3" y="17"/>
                  </a:cubicBezTo>
                  <a:close/>
                </a:path>
              </a:pathLst>
            </a:custGeom>
            <a:solidFill>
              <a:srgbClr val="9B7E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6"/>
            <p:cNvSpPr/>
            <p:nvPr/>
          </p:nvSpPr>
          <p:spPr bwMode="auto">
            <a:xfrm>
              <a:off x="4027489" y="2378076"/>
              <a:ext cx="195263" cy="58738"/>
            </a:xfrm>
            <a:custGeom>
              <a:avLst/>
              <a:gdLst>
                <a:gd name="T0" fmla="*/ 3 w 46"/>
                <a:gd name="T1" fmla="*/ 14 h 14"/>
                <a:gd name="T2" fmla="*/ 43 w 46"/>
                <a:gd name="T3" fmla="*/ 5 h 14"/>
                <a:gd name="T4" fmla="*/ 41 w 46"/>
                <a:gd name="T5" fmla="*/ 1 h 14"/>
                <a:gd name="T6" fmla="*/ 3 w 46"/>
                <a:gd name="T7" fmla="*/ 10 h 14"/>
                <a:gd name="T8" fmla="*/ 3 w 46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4">
                  <a:moveTo>
                    <a:pt x="3" y="14"/>
                  </a:moveTo>
                  <a:cubicBezTo>
                    <a:pt x="17" y="14"/>
                    <a:pt x="31" y="11"/>
                    <a:pt x="43" y="5"/>
                  </a:cubicBezTo>
                  <a:cubicBezTo>
                    <a:pt x="46" y="3"/>
                    <a:pt x="44" y="0"/>
                    <a:pt x="41" y="1"/>
                  </a:cubicBezTo>
                  <a:cubicBezTo>
                    <a:pt x="29" y="7"/>
                    <a:pt x="16" y="10"/>
                    <a:pt x="3" y="10"/>
                  </a:cubicBezTo>
                  <a:cubicBezTo>
                    <a:pt x="0" y="10"/>
                    <a:pt x="0" y="14"/>
                    <a:pt x="3" y="14"/>
                  </a:cubicBezTo>
                  <a:close/>
                </a:path>
              </a:pathLst>
            </a:custGeom>
            <a:solidFill>
              <a:srgbClr val="9B7E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7"/>
            <p:cNvSpPr/>
            <p:nvPr/>
          </p:nvSpPr>
          <p:spPr bwMode="auto">
            <a:xfrm>
              <a:off x="4040189" y="2424114"/>
              <a:ext cx="187325" cy="60325"/>
            </a:xfrm>
            <a:custGeom>
              <a:avLst/>
              <a:gdLst>
                <a:gd name="T0" fmla="*/ 3 w 44"/>
                <a:gd name="T1" fmla="*/ 13 h 14"/>
                <a:gd name="T2" fmla="*/ 41 w 44"/>
                <a:gd name="T3" fmla="*/ 5 h 14"/>
                <a:gd name="T4" fmla="*/ 40 w 44"/>
                <a:gd name="T5" fmla="*/ 1 h 14"/>
                <a:gd name="T6" fmla="*/ 2 w 44"/>
                <a:gd name="T7" fmla="*/ 10 h 14"/>
                <a:gd name="T8" fmla="*/ 3 w 44"/>
                <a:gd name="T9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4">
                  <a:moveTo>
                    <a:pt x="3" y="13"/>
                  </a:moveTo>
                  <a:cubicBezTo>
                    <a:pt x="16" y="9"/>
                    <a:pt x="29" y="8"/>
                    <a:pt x="41" y="5"/>
                  </a:cubicBezTo>
                  <a:cubicBezTo>
                    <a:pt x="44" y="4"/>
                    <a:pt x="43" y="0"/>
                    <a:pt x="40" y="1"/>
                  </a:cubicBezTo>
                  <a:cubicBezTo>
                    <a:pt x="28" y="4"/>
                    <a:pt x="15" y="5"/>
                    <a:pt x="2" y="10"/>
                  </a:cubicBezTo>
                  <a:cubicBezTo>
                    <a:pt x="0" y="11"/>
                    <a:pt x="1" y="14"/>
                    <a:pt x="3" y="13"/>
                  </a:cubicBezTo>
                  <a:close/>
                </a:path>
              </a:pathLst>
            </a:custGeom>
            <a:solidFill>
              <a:srgbClr val="9B7E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8"/>
            <p:cNvSpPr/>
            <p:nvPr/>
          </p:nvSpPr>
          <p:spPr bwMode="auto">
            <a:xfrm>
              <a:off x="4040189" y="2466976"/>
              <a:ext cx="166688" cy="55563"/>
            </a:xfrm>
            <a:custGeom>
              <a:avLst/>
              <a:gdLst>
                <a:gd name="T0" fmla="*/ 3 w 39"/>
                <a:gd name="T1" fmla="*/ 12 h 13"/>
                <a:gd name="T2" fmla="*/ 36 w 39"/>
                <a:gd name="T3" fmla="*/ 4 h 13"/>
                <a:gd name="T4" fmla="*/ 35 w 39"/>
                <a:gd name="T5" fmla="*/ 1 h 13"/>
                <a:gd name="T6" fmla="*/ 2 w 39"/>
                <a:gd name="T7" fmla="*/ 8 h 13"/>
                <a:gd name="T8" fmla="*/ 3 w 39"/>
                <a:gd name="T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3" y="12"/>
                  </a:moveTo>
                  <a:cubicBezTo>
                    <a:pt x="14" y="9"/>
                    <a:pt x="25" y="7"/>
                    <a:pt x="36" y="4"/>
                  </a:cubicBezTo>
                  <a:cubicBezTo>
                    <a:pt x="39" y="4"/>
                    <a:pt x="38" y="0"/>
                    <a:pt x="35" y="1"/>
                  </a:cubicBezTo>
                  <a:cubicBezTo>
                    <a:pt x="24" y="3"/>
                    <a:pt x="13" y="5"/>
                    <a:pt x="2" y="8"/>
                  </a:cubicBezTo>
                  <a:cubicBezTo>
                    <a:pt x="0" y="9"/>
                    <a:pt x="1" y="13"/>
                    <a:pt x="3" y="12"/>
                  </a:cubicBezTo>
                  <a:close/>
                </a:path>
              </a:pathLst>
            </a:custGeom>
            <a:solidFill>
              <a:srgbClr val="9B7E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9"/>
            <p:cNvSpPr/>
            <p:nvPr/>
          </p:nvSpPr>
          <p:spPr bwMode="auto">
            <a:xfrm>
              <a:off x="4065589" y="2501901"/>
              <a:ext cx="157163" cy="50800"/>
            </a:xfrm>
            <a:custGeom>
              <a:avLst/>
              <a:gdLst>
                <a:gd name="T0" fmla="*/ 2 w 37"/>
                <a:gd name="T1" fmla="*/ 9 h 12"/>
                <a:gd name="T2" fmla="*/ 16 w 37"/>
                <a:gd name="T3" fmla="*/ 10 h 12"/>
                <a:gd name="T4" fmla="*/ 35 w 37"/>
                <a:gd name="T5" fmla="*/ 5 h 12"/>
                <a:gd name="T6" fmla="*/ 33 w 37"/>
                <a:gd name="T7" fmla="*/ 1 h 12"/>
                <a:gd name="T8" fmla="*/ 19 w 37"/>
                <a:gd name="T9" fmla="*/ 5 h 12"/>
                <a:gd name="T10" fmla="*/ 4 w 37"/>
                <a:gd name="T11" fmla="*/ 6 h 12"/>
                <a:gd name="T12" fmla="*/ 2 w 37"/>
                <a:gd name="T13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12">
                  <a:moveTo>
                    <a:pt x="2" y="9"/>
                  </a:moveTo>
                  <a:cubicBezTo>
                    <a:pt x="5" y="12"/>
                    <a:pt x="12" y="10"/>
                    <a:pt x="16" y="10"/>
                  </a:cubicBezTo>
                  <a:cubicBezTo>
                    <a:pt x="22" y="9"/>
                    <a:pt x="29" y="8"/>
                    <a:pt x="35" y="5"/>
                  </a:cubicBezTo>
                  <a:cubicBezTo>
                    <a:pt x="37" y="4"/>
                    <a:pt x="35" y="0"/>
                    <a:pt x="33" y="1"/>
                  </a:cubicBezTo>
                  <a:cubicBezTo>
                    <a:pt x="28" y="3"/>
                    <a:pt x="23" y="4"/>
                    <a:pt x="19" y="5"/>
                  </a:cubicBezTo>
                  <a:cubicBezTo>
                    <a:pt x="16" y="6"/>
                    <a:pt x="7" y="8"/>
                    <a:pt x="4" y="6"/>
                  </a:cubicBezTo>
                  <a:cubicBezTo>
                    <a:pt x="3" y="4"/>
                    <a:pt x="0" y="7"/>
                    <a:pt x="2" y="9"/>
                  </a:cubicBezTo>
                  <a:close/>
                </a:path>
              </a:pathLst>
            </a:custGeom>
            <a:solidFill>
              <a:srgbClr val="9B7E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0"/>
            <p:cNvSpPr/>
            <p:nvPr/>
          </p:nvSpPr>
          <p:spPr bwMode="auto">
            <a:xfrm>
              <a:off x="4087814" y="2552701"/>
              <a:ext cx="139700" cy="50800"/>
            </a:xfrm>
            <a:custGeom>
              <a:avLst/>
              <a:gdLst>
                <a:gd name="T0" fmla="*/ 4 w 33"/>
                <a:gd name="T1" fmla="*/ 11 h 12"/>
                <a:gd name="T2" fmla="*/ 31 w 33"/>
                <a:gd name="T3" fmla="*/ 5 h 12"/>
                <a:gd name="T4" fmla="*/ 30 w 33"/>
                <a:gd name="T5" fmla="*/ 1 h 12"/>
                <a:gd name="T6" fmla="*/ 2 w 33"/>
                <a:gd name="T7" fmla="*/ 7 h 12"/>
                <a:gd name="T8" fmla="*/ 4 w 33"/>
                <a:gd name="T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2">
                  <a:moveTo>
                    <a:pt x="4" y="11"/>
                  </a:moveTo>
                  <a:cubicBezTo>
                    <a:pt x="13" y="10"/>
                    <a:pt x="22" y="8"/>
                    <a:pt x="31" y="5"/>
                  </a:cubicBezTo>
                  <a:cubicBezTo>
                    <a:pt x="33" y="4"/>
                    <a:pt x="32" y="0"/>
                    <a:pt x="30" y="1"/>
                  </a:cubicBezTo>
                  <a:cubicBezTo>
                    <a:pt x="21" y="4"/>
                    <a:pt x="12" y="6"/>
                    <a:pt x="2" y="7"/>
                  </a:cubicBezTo>
                  <a:cubicBezTo>
                    <a:pt x="0" y="8"/>
                    <a:pt x="1" y="12"/>
                    <a:pt x="4" y="11"/>
                  </a:cubicBezTo>
                  <a:close/>
                </a:path>
              </a:pathLst>
            </a:custGeom>
            <a:solidFill>
              <a:srgbClr val="9B7E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1"/>
            <p:cNvSpPr/>
            <p:nvPr/>
          </p:nvSpPr>
          <p:spPr bwMode="auto">
            <a:xfrm>
              <a:off x="4032251" y="2259014"/>
              <a:ext cx="182563" cy="41275"/>
            </a:xfrm>
            <a:custGeom>
              <a:avLst/>
              <a:gdLst>
                <a:gd name="T0" fmla="*/ 2 w 43"/>
                <a:gd name="T1" fmla="*/ 10 h 10"/>
                <a:gd name="T2" fmla="*/ 40 w 43"/>
                <a:gd name="T3" fmla="*/ 5 h 10"/>
                <a:gd name="T4" fmla="*/ 39 w 43"/>
                <a:gd name="T5" fmla="*/ 1 h 10"/>
                <a:gd name="T6" fmla="*/ 2 w 43"/>
                <a:gd name="T7" fmla="*/ 6 h 10"/>
                <a:gd name="T8" fmla="*/ 2 w 4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0">
                  <a:moveTo>
                    <a:pt x="2" y="10"/>
                  </a:moveTo>
                  <a:cubicBezTo>
                    <a:pt x="15" y="9"/>
                    <a:pt x="28" y="8"/>
                    <a:pt x="40" y="5"/>
                  </a:cubicBezTo>
                  <a:cubicBezTo>
                    <a:pt x="43" y="4"/>
                    <a:pt x="42" y="0"/>
                    <a:pt x="39" y="1"/>
                  </a:cubicBezTo>
                  <a:cubicBezTo>
                    <a:pt x="27" y="4"/>
                    <a:pt x="15" y="5"/>
                    <a:pt x="2" y="6"/>
                  </a:cubicBezTo>
                  <a:cubicBezTo>
                    <a:pt x="0" y="6"/>
                    <a:pt x="0" y="10"/>
                    <a:pt x="2" y="10"/>
                  </a:cubicBezTo>
                  <a:close/>
                </a:path>
              </a:pathLst>
            </a:custGeom>
            <a:solidFill>
              <a:srgbClr val="9B7E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2"/>
            <p:cNvSpPr/>
            <p:nvPr/>
          </p:nvSpPr>
          <p:spPr bwMode="auto">
            <a:xfrm>
              <a:off x="4014789" y="2284414"/>
              <a:ext cx="187325" cy="63500"/>
            </a:xfrm>
            <a:custGeom>
              <a:avLst/>
              <a:gdLst>
                <a:gd name="T0" fmla="*/ 4 w 44"/>
                <a:gd name="T1" fmla="*/ 15 h 15"/>
                <a:gd name="T2" fmla="*/ 41 w 44"/>
                <a:gd name="T3" fmla="*/ 5 h 15"/>
                <a:gd name="T4" fmla="*/ 39 w 44"/>
                <a:gd name="T5" fmla="*/ 1 h 15"/>
                <a:gd name="T6" fmla="*/ 3 w 44"/>
                <a:gd name="T7" fmla="*/ 11 h 15"/>
                <a:gd name="T8" fmla="*/ 4 w 44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5">
                  <a:moveTo>
                    <a:pt x="4" y="15"/>
                  </a:moveTo>
                  <a:cubicBezTo>
                    <a:pt x="17" y="13"/>
                    <a:pt x="30" y="11"/>
                    <a:pt x="41" y="5"/>
                  </a:cubicBezTo>
                  <a:cubicBezTo>
                    <a:pt x="44" y="4"/>
                    <a:pt x="41" y="0"/>
                    <a:pt x="39" y="1"/>
                  </a:cubicBezTo>
                  <a:cubicBezTo>
                    <a:pt x="28" y="7"/>
                    <a:pt x="15" y="9"/>
                    <a:pt x="3" y="11"/>
                  </a:cubicBezTo>
                  <a:cubicBezTo>
                    <a:pt x="0" y="11"/>
                    <a:pt x="1" y="15"/>
                    <a:pt x="4" y="15"/>
                  </a:cubicBezTo>
                  <a:close/>
                </a:path>
              </a:pathLst>
            </a:custGeom>
            <a:solidFill>
              <a:srgbClr val="9B7E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3"/>
            <p:cNvSpPr/>
            <p:nvPr/>
          </p:nvSpPr>
          <p:spPr bwMode="auto">
            <a:xfrm>
              <a:off x="4065589" y="2087564"/>
              <a:ext cx="166688" cy="60325"/>
            </a:xfrm>
            <a:custGeom>
              <a:avLst/>
              <a:gdLst>
                <a:gd name="T0" fmla="*/ 3 w 39"/>
                <a:gd name="T1" fmla="*/ 13 h 14"/>
                <a:gd name="T2" fmla="*/ 36 w 39"/>
                <a:gd name="T3" fmla="*/ 5 h 14"/>
                <a:gd name="T4" fmla="*/ 35 w 39"/>
                <a:gd name="T5" fmla="*/ 1 h 14"/>
                <a:gd name="T6" fmla="*/ 2 w 39"/>
                <a:gd name="T7" fmla="*/ 9 h 14"/>
                <a:gd name="T8" fmla="*/ 3 w 39"/>
                <a:gd name="T9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">
                  <a:moveTo>
                    <a:pt x="3" y="13"/>
                  </a:moveTo>
                  <a:cubicBezTo>
                    <a:pt x="15" y="12"/>
                    <a:pt x="25" y="7"/>
                    <a:pt x="36" y="5"/>
                  </a:cubicBezTo>
                  <a:cubicBezTo>
                    <a:pt x="39" y="4"/>
                    <a:pt x="38" y="0"/>
                    <a:pt x="35" y="1"/>
                  </a:cubicBezTo>
                  <a:cubicBezTo>
                    <a:pt x="24" y="4"/>
                    <a:pt x="14" y="8"/>
                    <a:pt x="2" y="9"/>
                  </a:cubicBezTo>
                  <a:cubicBezTo>
                    <a:pt x="0" y="10"/>
                    <a:pt x="1" y="14"/>
                    <a:pt x="3" y="13"/>
                  </a:cubicBezTo>
                  <a:close/>
                </a:path>
              </a:pathLst>
            </a:custGeom>
            <a:solidFill>
              <a:srgbClr val="9B7E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4"/>
            <p:cNvSpPr/>
            <p:nvPr/>
          </p:nvSpPr>
          <p:spPr bwMode="auto">
            <a:xfrm>
              <a:off x="4116389" y="2041526"/>
              <a:ext cx="136525" cy="41275"/>
            </a:xfrm>
            <a:custGeom>
              <a:avLst/>
              <a:gdLst>
                <a:gd name="T0" fmla="*/ 5 w 32"/>
                <a:gd name="T1" fmla="*/ 8 h 10"/>
                <a:gd name="T2" fmla="*/ 29 w 32"/>
                <a:gd name="T3" fmla="*/ 4 h 10"/>
                <a:gd name="T4" fmla="*/ 29 w 32"/>
                <a:gd name="T5" fmla="*/ 0 h 10"/>
                <a:gd name="T6" fmla="*/ 3 w 32"/>
                <a:gd name="T7" fmla="*/ 5 h 10"/>
                <a:gd name="T8" fmla="*/ 5 w 32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0">
                  <a:moveTo>
                    <a:pt x="5" y="8"/>
                  </a:moveTo>
                  <a:cubicBezTo>
                    <a:pt x="12" y="5"/>
                    <a:pt x="21" y="5"/>
                    <a:pt x="29" y="4"/>
                  </a:cubicBezTo>
                  <a:cubicBezTo>
                    <a:pt x="32" y="4"/>
                    <a:pt x="32" y="0"/>
                    <a:pt x="29" y="0"/>
                  </a:cubicBezTo>
                  <a:cubicBezTo>
                    <a:pt x="20" y="1"/>
                    <a:pt x="11" y="1"/>
                    <a:pt x="3" y="5"/>
                  </a:cubicBezTo>
                  <a:cubicBezTo>
                    <a:pt x="0" y="6"/>
                    <a:pt x="2" y="10"/>
                    <a:pt x="5" y="8"/>
                  </a:cubicBezTo>
                  <a:close/>
                </a:path>
              </a:pathLst>
            </a:custGeom>
            <a:solidFill>
              <a:srgbClr val="9B7E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5"/>
            <p:cNvSpPr/>
            <p:nvPr/>
          </p:nvSpPr>
          <p:spPr bwMode="auto">
            <a:xfrm>
              <a:off x="4133851" y="2014539"/>
              <a:ext cx="127000" cy="42863"/>
            </a:xfrm>
            <a:custGeom>
              <a:avLst/>
              <a:gdLst>
                <a:gd name="T0" fmla="*/ 5 w 30"/>
                <a:gd name="T1" fmla="*/ 8 h 10"/>
                <a:gd name="T2" fmla="*/ 28 w 30"/>
                <a:gd name="T3" fmla="*/ 5 h 10"/>
                <a:gd name="T4" fmla="*/ 28 w 30"/>
                <a:gd name="T5" fmla="*/ 1 h 10"/>
                <a:gd name="T6" fmla="*/ 3 w 30"/>
                <a:gd name="T7" fmla="*/ 5 h 10"/>
                <a:gd name="T8" fmla="*/ 5 w 30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">
                  <a:moveTo>
                    <a:pt x="5" y="8"/>
                  </a:moveTo>
                  <a:cubicBezTo>
                    <a:pt x="12" y="4"/>
                    <a:pt x="20" y="5"/>
                    <a:pt x="28" y="5"/>
                  </a:cubicBezTo>
                  <a:cubicBezTo>
                    <a:pt x="30" y="5"/>
                    <a:pt x="30" y="1"/>
                    <a:pt x="28" y="1"/>
                  </a:cubicBezTo>
                  <a:cubicBezTo>
                    <a:pt x="19" y="1"/>
                    <a:pt x="10" y="0"/>
                    <a:pt x="3" y="5"/>
                  </a:cubicBezTo>
                  <a:cubicBezTo>
                    <a:pt x="0" y="6"/>
                    <a:pt x="2" y="10"/>
                    <a:pt x="5" y="8"/>
                  </a:cubicBezTo>
                  <a:close/>
                </a:path>
              </a:pathLst>
            </a:custGeom>
            <a:solidFill>
              <a:srgbClr val="9B7E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6"/>
            <p:cNvSpPr/>
            <p:nvPr/>
          </p:nvSpPr>
          <p:spPr bwMode="auto">
            <a:xfrm>
              <a:off x="4044951" y="2117726"/>
              <a:ext cx="161925" cy="50800"/>
            </a:xfrm>
            <a:custGeom>
              <a:avLst/>
              <a:gdLst>
                <a:gd name="T0" fmla="*/ 4 w 38"/>
                <a:gd name="T1" fmla="*/ 11 h 12"/>
                <a:gd name="T2" fmla="*/ 35 w 38"/>
                <a:gd name="T3" fmla="*/ 4 h 12"/>
                <a:gd name="T4" fmla="*/ 34 w 38"/>
                <a:gd name="T5" fmla="*/ 0 h 12"/>
                <a:gd name="T6" fmla="*/ 3 w 38"/>
                <a:gd name="T7" fmla="*/ 7 h 12"/>
                <a:gd name="T8" fmla="*/ 4 w 38"/>
                <a:gd name="T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2">
                  <a:moveTo>
                    <a:pt x="4" y="11"/>
                  </a:moveTo>
                  <a:cubicBezTo>
                    <a:pt x="14" y="7"/>
                    <a:pt x="25" y="6"/>
                    <a:pt x="35" y="4"/>
                  </a:cubicBezTo>
                  <a:cubicBezTo>
                    <a:pt x="38" y="4"/>
                    <a:pt x="37" y="0"/>
                    <a:pt x="34" y="0"/>
                  </a:cubicBezTo>
                  <a:cubicBezTo>
                    <a:pt x="24" y="2"/>
                    <a:pt x="13" y="4"/>
                    <a:pt x="3" y="7"/>
                  </a:cubicBezTo>
                  <a:cubicBezTo>
                    <a:pt x="0" y="8"/>
                    <a:pt x="2" y="12"/>
                    <a:pt x="4" y="11"/>
                  </a:cubicBezTo>
                  <a:close/>
                </a:path>
              </a:pathLst>
            </a:custGeom>
            <a:solidFill>
              <a:srgbClr val="9B7E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7"/>
            <p:cNvSpPr/>
            <p:nvPr/>
          </p:nvSpPr>
          <p:spPr bwMode="auto">
            <a:xfrm>
              <a:off x="3997326" y="2216151"/>
              <a:ext cx="179388" cy="38100"/>
            </a:xfrm>
            <a:custGeom>
              <a:avLst/>
              <a:gdLst>
                <a:gd name="T0" fmla="*/ 3 w 42"/>
                <a:gd name="T1" fmla="*/ 9 h 9"/>
                <a:gd name="T2" fmla="*/ 39 w 42"/>
                <a:gd name="T3" fmla="*/ 5 h 9"/>
                <a:gd name="T4" fmla="*/ 39 w 42"/>
                <a:gd name="T5" fmla="*/ 0 h 9"/>
                <a:gd name="T6" fmla="*/ 3 w 42"/>
                <a:gd name="T7" fmla="*/ 5 h 9"/>
                <a:gd name="T8" fmla="*/ 3 w 42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9">
                  <a:moveTo>
                    <a:pt x="3" y="9"/>
                  </a:moveTo>
                  <a:cubicBezTo>
                    <a:pt x="15" y="8"/>
                    <a:pt x="27" y="6"/>
                    <a:pt x="39" y="5"/>
                  </a:cubicBezTo>
                  <a:cubicBezTo>
                    <a:pt x="42" y="4"/>
                    <a:pt x="42" y="0"/>
                    <a:pt x="39" y="0"/>
                  </a:cubicBezTo>
                  <a:cubicBezTo>
                    <a:pt x="27" y="2"/>
                    <a:pt x="15" y="4"/>
                    <a:pt x="3" y="5"/>
                  </a:cubicBezTo>
                  <a:cubicBezTo>
                    <a:pt x="0" y="5"/>
                    <a:pt x="0" y="9"/>
                    <a:pt x="3" y="9"/>
                  </a:cubicBezTo>
                  <a:close/>
                </a:path>
              </a:pathLst>
            </a:custGeom>
            <a:solidFill>
              <a:srgbClr val="9B7E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8"/>
            <p:cNvSpPr/>
            <p:nvPr/>
          </p:nvSpPr>
          <p:spPr bwMode="auto">
            <a:xfrm>
              <a:off x="3981451" y="2314576"/>
              <a:ext cx="96838" cy="33338"/>
            </a:xfrm>
            <a:custGeom>
              <a:avLst/>
              <a:gdLst>
                <a:gd name="T0" fmla="*/ 3 w 23"/>
                <a:gd name="T1" fmla="*/ 7 h 8"/>
                <a:gd name="T2" fmla="*/ 20 w 23"/>
                <a:gd name="T3" fmla="*/ 4 h 8"/>
                <a:gd name="T4" fmla="*/ 20 w 23"/>
                <a:gd name="T5" fmla="*/ 0 h 8"/>
                <a:gd name="T6" fmla="*/ 2 w 23"/>
                <a:gd name="T7" fmla="*/ 3 h 8"/>
                <a:gd name="T8" fmla="*/ 3 w 23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8">
                  <a:moveTo>
                    <a:pt x="3" y="7"/>
                  </a:moveTo>
                  <a:cubicBezTo>
                    <a:pt x="9" y="5"/>
                    <a:pt x="15" y="5"/>
                    <a:pt x="20" y="4"/>
                  </a:cubicBezTo>
                  <a:cubicBezTo>
                    <a:pt x="23" y="4"/>
                    <a:pt x="23" y="0"/>
                    <a:pt x="20" y="0"/>
                  </a:cubicBezTo>
                  <a:cubicBezTo>
                    <a:pt x="14" y="1"/>
                    <a:pt x="8" y="1"/>
                    <a:pt x="2" y="3"/>
                  </a:cubicBezTo>
                  <a:cubicBezTo>
                    <a:pt x="0" y="4"/>
                    <a:pt x="1" y="8"/>
                    <a:pt x="3" y="7"/>
                  </a:cubicBezTo>
                  <a:close/>
                </a:path>
              </a:pathLst>
            </a:custGeom>
            <a:solidFill>
              <a:srgbClr val="9B7E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9"/>
            <p:cNvSpPr/>
            <p:nvPr/>
          </p:nvSpPr>
          <p:spPr bwMode="auto">
            <a:xfrm>
              <a:off x="3994151" y="2347914"/>
              <a:ext cx="250825" cy="68263"/>
            </a:xfrm>
            <a:custGeom>
              <a:avLst/>
              <a:gdLst>
                <a:gd name="T0" fmla="*/ 3 w 59"/>
                <a:gd name="T1" fmla="*/ 15 h 16"/>
                <a:gd name="T2" fmla="*/ 56 w 59"/>
                <a:gd name="T3" fmla="*/ 5 h 16"/>
                <a:gd name="T4" fmla="*/ 55 w 59"/>
                <a:gd name="T5" fmla="*/ 1 h 16"/>
                <a:gd name="T6" fmla="*/ 2 w 59"/>
                <a:gd name="T7" fmla="*/ 11 h 16"/>
                <a:gd name="T8" fmla="*/ 3 w 59"/>
                <a:gd name="T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6">
                  <a:moveTo>
                    <a:pt x="3" y="15"/>
                  </a:moveTo>
                  <a:cubicBezTo>
                    <a:pt x="21" y="10"/>
                    <a:pt x="38" y="7"/>
                    <a:pt x="56" y="5"/>
                  </a:cubicBezTo>
                  <a:cubicBezTo>
                    <a:pt x="59" y="4"/>
                    <a:pt x="58" y="0"/>
                    <a:pt x="55" y="1"/>
                  </a:cubicBezTo>
                  <a:cubicBezTo>
                    <a:pt x="37" y="3"/>
                    <a:pt x="20" y="6"/>
                    <a:pt x="2" y="11"/>
                  </a:cubicBezTo>
                  <a:cubicBezTo>
                    <a:pt x="0" y="12"/>
                    <a:pt x="1" y="16"/>
                    <a:pt x="3" y="15"/>
                  </a:cubicBezTo>
                  <a:close/>
                </a:path>
              </a:pathLst>
            </a:custGeom>
            <a:solidFill>
              <a:srgbClr val="9B7E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0"/>
            <p:cNvSpPr/>
            <p:nvPr/>
          </p:nvSpPr>
          <p:spPr bwMode="auto">
            <a:xfrm>
              <a:off x="3989389" y="2424114"/>
              <a:ext cx="217488" cy="52388"/>
            </a:xfrm>
            <a:custGeom>
              <a:avLst/>
              <a:gdLst>
                <a:gd name="T0" fmla="*/ 4 w 51"/>
                <a:gd name="T1" fmla="*/ 12 h 12"/>
                <a:gd name="T2" fmla="*/ 49 w 51"/>
                <a:gd name="T3" fmla="*/ 4 h 12"/>
                <a:gd name="T4" fmla="*/ 48 w 51"/>
                <a:gd name="T5" fmla="*/ 0 h 12"/>
                <a:gd name="T6" fmla="*/ 3 w 51"/>
                <a:gd name="T7" fmla="*/ 8 h 12"/>
                <a:gd name="T8" fmla="*/ 4 w 51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2">
                  <a:moveTo>
                    <a:pt x="4" y="12"/>
                  </a:moveTo>
                  <a:cubicBezTo>
                    <a:pt x="19" y="9"/>
                    <a:pt x="34" y="7"/>
                    <a:pt x="49" y="4"/>
                  </a:cubicBezTo>
                  <a:cubicBezTo>
                    <a:pt x="51" y="4"/>
                    <a:pt x="50" y="0"/>
                    <a:pt x="48" y="0"/>
                  </a:cubicBezTo>
                  <a:cubicBezTo>
                    <a:pt x="33" y="3"/>
                    <a:pt x="18" y="5"/>
                    <a:pt x="3" y="8"/>
                  </a:cubicBezTo>
                  <a:cubicBezTo>
                    <a:pt x="0" y="9"/>
                    <a:pt x="1" y="12"/>
                    <a:pt x="4" y="12"/>
                  </a:cubicBezTo>
                  <a:close/>
                </a:path>
              </a:pathLst>
            </a:custGeom>
            <a:solidFill>
              <a:srgbClr val="9B7E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1"/>
            <p:cNvSpPr/>
            <p:nvPr/>
          </p:nvSpPr>
          <p:spPr bwMode="auto">
            <a:xfrm>
              <a:off x="4014789" y="2466976"/>
              <a:ext cx="204788" cy="60325"/>
            </a:xfrm>
            <a:custGeom>
              <a:avLst/>
              <a:gdLst>
                <a:gd name="T0" fmla="*/ 3 w 48"/>
                <a:gd name="T1" fmla="*/ 13 h 14"/>
                <a:gd name="T2" fmla="*/ 46 w 48"/>
                <a:gd name="T3" fmla="*/ 4 h 14"/>
                <a:gd name="T4" fmla="*/ 45 w 48"/>
                <a:gd name="T5" fmla="*/ 1 h 14"/>
                <a:gd name="T6" fmla="*/ 2 w 48"/>
                <a:gd name="T7" fmla="*/ 9 h 14"/>
                <a:gd name="T8" fmla="*/ 3 w 48"/>
                <a:gd name="T9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4">
                  <a:moveTo>
                    <a:pt x="3" y="13"/>
                  </a:moveTo>
                  <a:cubicBezTo>
                    <a:pt x="17" y="9"/>
                    <a:pt x="31" y="7"/>
                    <a:pt x="46" y="4"/>
                  </a:cubicBezTo>
                  <a:cubicBezTo>
                    <a:pt x="48" y="4"/>
                    <a:pt x="47" y="0"/>
                    <a:pt x="45" y="1"/>
                  </a:cubicBezTo>
                  <a:cubicBezTo>
                    <a:pt x="30" y="3"/>
                    <a:pt x="16" y="5"/>
                    <a:pt x="2" y="9"/>
                  </a:cubicBezTo>
                  <a:cubicBezTo>
                    <a:pt x="0" y="10"/>
                    <a:pt x="1" y="14"/>
                    <a:pt x="3" y="13"/>
                  </a:cubicBezTo>
                  <a:close/>
                </a:path>
              </a:pathLst>
            </a:custGeom>
            <a:solidFill>
              <a:srgbClr val="9B7E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2"/>
            <p:cNvSpPr/>
            <p:nvPr/>
          </p:nvSpPr>
          <p:spPr bwMode="auto">
            <a:xfrm>
              <a:off x="4057651" y="2514601"/>
              <a:ext cx="161925" cy="46038"/>
            </a:xfrm>
            <a:custGeom>
              <a:avLst/>
              <a:gdLst>
                <a:gd name="T0" fmla="*/ 4 w 38"/>
                <a:gd name="T1" fmla="*/ 10 h 11"/>
                <a:gd name="T2" fmla="*/ 35 w 38"/>
                <a:gd name="T3" fmla="*/ 4 h 11"/>
                <a:gd name="T4" fmla="*/ 34 w 38"/>
                <a:gd name="T5" fmla="*/ 0 h 11"/>
                <a:gd name="T6" fmla="*/ 3 w 38"/>
                <a:gd name="T7" fmla="*/ 6 h 11"/>
                <a:gd name="T8" fmla="*/ 4 w 38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1">
                  <a:moveTo>
                    <a:pt x="4" y="10"/>
                  </a:moveTo>
                  <a:cubicBezTo>
                    <a:pt x="14" y="8"/>
                    <a:pt x="25" y="6"/>
                    <a:pt x="35" y="4"/>
                  </a:cubicBezTo>
                  <a:cubicBezTo>
                    <a:pt x="38" y="4"/>
                    <a:pt x="37" y="0"/>
                    <a:pt x="34" y="0"/>
                  </a:cubicBezTo>
                  <a:cubicBezTo>
                    <a:pt x="24" y="2"/>
                    <a:pt x="13" y="4"/>
                    <a:pt x="3" y="6"/>
                  </a:cubicBezTo>
                  <a:cubicBezTo>
                    <a:pt x="0" y="7"/>
                    <a:pt x="1" y="11"/>
                    <a:pt x="4" y="10"/>
                  </a:cubicBezTo>
                  <a:close/>
                </a:path>
              </a:pathLst>
            </a:custGeom>
            <a:solidFill>
              <a:srgbClr val="9B7E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3"/>
            <p:cNvSpPr/>
            <p:nvPr/>
          </p:nvSpPr>
          <p:spPr bwMode="auto">
            <a:xfrm>
              <a:off x="4062414" y="2573339"/>
              <a:ext cx="147638" cy="42863"/>
            </a:xfrm>
            <a:custGeom>
              <a:avLst/>
              <a:gdLst>
                <a:gd name="T0" fmla="*/ 3 w 35"/>
                <a:gd name="T1" fmla="*/ 9 h 10"/>
                <a:gd name="T2" fmla="*/ 32 w 35"/>
                <a:gd name="T3" fmla="*/ 4 h 10"/>
                <a:gd name="T4" fmla="*/ 31 w 35"/>
                <a:gd name="T5" fmla="*/ 0 h 10"/>
                <a:gd name="T6" fmla="*/ 2 w 35"/>
                <a:gd name="T7" fmla="*/ 5 h 10"/>
                <a:gd name="T8" fmla="*/ 3 w 35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0">
                  <a:moveTo>
                    <a:pt x="3" y="9"/>
                  </a:moveTo>
                  <a:cubicBezTo>
                    <a:pt x="13" y="7"/>
                    <a:pt x="23" y="6"/>
                    <a:pt x="32" y="4"/>
                  </a:cubicBezTo>
                  <a:cubicBezTo>
                    <a:pt x="35" y="4"/>
                    <a:pt x="34" y="0"/>
                    <a:pt x="31" y="0"/>
                  </a:cubicBezTo>
                  <a:cubicBezTo>
                    <a:pt x="22" y="2"/>
                    <a:pt x="12" y="3"/>
                    <a:pt x="2" y="5"/>
                  </a:cubicBezTo>
                  <a:cubicBezTo>
                    <a:pt x="0" y="6"/>
                    <a:pt x="1" y="10"/>
                    <a:pt x="3" y="9"/>
                  </a:cubicBezTo>
                  <a:close/>
                </a:path>
              </a:pathLst>
            </a:custGeom>
            <a:solidFill>
              <a:srgbClr val="9B7E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4"/>
            <p:cNvSpPr/>
            <p:nvPr/>
          </p:nvSpPr>
          <p:spPr bwMode="auto">
            <a:xfrm>
              <a:off x="4090989" y="2608264"/>
              <a:ext cx="123825" cy="38100"/>
            </a:xfrm>
            <a:custGeom>
              <a:avLst/>
              <a:gdLst>
                <a:gd name="T0" fmla="*/ 4 w 29"/>
                <a:gd name="T1" fmla="*/ 9 h 9"/>
                <a:gd name="T2" fmla="*/ 27 w 29"/>
                <a:gd name="T3" fmla="*/ 5 h 9"/>
                <a:gd name="T4" fmla="*/ 26 w 29"/>
                <a:gd name="T5" fmla="*/ 1 h 9"/>
                <a:gd name="T6" fmla="*/ 2 w 29"/>
                <a:gd name="T7" fmla="*/ 5 h 9"/>
                <a:gd name="T8" fmla="*/ 4 w 29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9">
                  <a:moveTo>
                    <a:pt x="4" y="9"/>
                  </a:moveTo>
                  <a:cubicBezTo>
                    <a:pt x="11" y="7"/>
                    <a:pt x="19" y="6"/>
                    <a:pt x="27" y="5"/>
                  </a:cubicBezTo>
                  <a:cubicBezTo>
                    <a:pt x="29" y="4"/>
                    <a:pt x="28" y="0"/>
                    <a:pt x="26" y="1"/>
                  </a:cubicBezTo>
                  <a:cubicBezTo>
                    <a:pt x="18" y="2"/>
                    <a:pt x="10" y="3"/>
                    <a:pt x="2" y="5"/>
                  </a:cubicBezTo>
                  <a:cubicBezTo>
                    <a:pt x="0" y="5"/>
                    <a:pt x="1" y="9"/>
                    <a:pt x="4" y="9"/>
                  </a:cubicBezTo>
                  <a:close/>
                </a:path>
              </a:pathLst>
            </a:custGeom>
            <a:solidFill>
              <a:srgbClr val="9B7E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5"/>
            <p:cNvSpPr/>
            <p:nvPr/>
          </p:nvSpPr>
          <p:spPr bwMode="auto">
            <a:xfrm>
              <a:off x="4075114" y="2625726"/>
              <a:ext cx="182563" cy="46038"/>
            </a:xfrm>
            <a:custGeom>
              <a:avLst/>
              <a:gdLst>
                <a:gd name="T0" fmla="*/ 3 w 43"/>
                <a:gd name="T1" fmla="*/ 11 h 11"/>
                <a:gd name="T2" fmla="*/ 40 w 43"/>
                <a:gd name="T3" fmla="*/ 4 h 11"/>
                <a:gd name="T4" fmla="*/ 39 w 43"/>
                <a:gd name="T5" fmla="*/ 0 h 11"/>
                <a:gd name="T6" fmla="*/ 3 w 43"/>
                <a:gd name="T7" fmla="*/ 7 h 11"/>
                <a:gd name="T8" fmla="*/ 3 w 43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1">
                  <a:moveTo>
                    <a:pt x="3" y="11"/>
                  </a:moveTo>
                  <a:cubicBezTo>
                    <a:pt x="16" y="10"/>
                    <a:pt x="28" y="6"/>
                    <a:pt x="40" y="4"/>
                  </a:cubicBezTo>
                  <a:cubicBezTo>
                    <a:pt x="43" y="4"/>
                    <a:pt x="42" y="0"/>
                    <a:pt x="39" y="0"/>
                  </a:cubicBezTo>
                  <a:cubicBezTo>
                    <a:pt x="27" y="2"/>
                    <a:pt x="15" y="6"/>
                    <a:pt x="3" y="7"/>
                  </a:cubicBezTo>
                  <a:cubicBezTo>
                    <a:pt x="0" y="7"/>
                    <a:pt x="0" y="11"/>
                    <a:pt x="3" y="11"/>
                  </a:cubicBezTo>
                  <a:close/>
                </a:path>
              </a:pathLst>
            </a:custGeom>
            <a:solidFill>
              <a:srgbClr val="9B7E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6"/>
            <p:cNvSpPr/>
            <p:nvPr/>
          </p:nvSpPr>
          <p:spPr bwMode="auto">
            <a:xfrm>
              <a:off x="4100514" y="2654301"/>
              <a:ext cx="144463" cy="55563"/>
            </a:xfrm>
            <a:custGeom>
              <a:avLst/>
              <a:gdLst>
                <a:gd name="T0" fmla="*/ 3 w 34"/>
                <a:gd name="T1" fmla="*/ 12 h 13"/>
                <a:gd name="T2" fmla="*/ 32 w 34"/>
                <a:gd name="T3" fmla="*/ 4 h 13"/>
                <a:gd name="T4" fmla="*/ 31 w 34"/>
                <a:gd name="T5" fmla="*/ 0 h 13"/>
                <a:gd name="T6" fmla="*/ 2 w 34"/>
                <a:gd name="T7" fmla="*/ 8 h 13"/>
                <a:gd name="T8" fmla="*/ 3 w 34"/>
                <a:gd name="T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3">
                  <a:moveTo>
                    <a:pt x="3" y="12"/>
                  </a:moveTo>
                  <a:cubicBezTo>
                    <a:pt x="12" y="8"/>
                    <a:pt x="22" y="7"/>
                    <a:pt x="32" y="4"/>
                  </a:cubicBezTo>
                  <a:cubicBezTo>
                    <a:pt x="34" y="4"/>
                    <a:pt x="33" y="0"/>
                    <a:pt x="31" y="0"/>
                  </a:cubicBezTo>
                  <a:cubicBezTo>
                    <a:pt x="21" y="3"/>
                    <a:pt x="11" y="4"/>
                    <a:pt x="2" y="8"/>
                  </a:cubicBezTo>
                  <a:cubicBezTo>
                    <a:pt x="0" y="9"/>
                    <a:pt x="1" y="13"/>
                    <a:pt x="3" y="12"/>
                  </a:cubicBezTo>
                  <a:close/>
                </a:path>
              </a:pathLst>
            </a:custGeom>
            <a:solidFill>
              <a:srgbClr val="9B7E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47"/>
            <p:cNvSpPr/>
            <p:nvPr/>
          </p:nvSpPr>
          <p:spPr bwMode="auto">
            <a:xfrm>
              <a:off x="4108451" y="2689226"/>
              <a:ext cx="114300" cy="47625"/>
            </a:xfrm>
            <a:custGeom>
              <a:avLst/>
              <a:gdLst>
                <a:gd name="T0" fmla="*/ 3 w 27"/>
                <a:gd name="T1" fmla="*/ 10 h 11"/>
                <a:gd name="T2" fmla="*/ 25 w 27"/>
                <a:gd name="T3" fmla="*/ 5 h 11"/>
                <a:gd name="T4" fmla="*/ 24 w 27"/>
                <a:gd name="T5" fmla="*/ 1 h 11"/>
                <a:gd name="T6" fmla="*/ 2 w 27"/>
                <a:gd name="T7" fmla="*/ 7 h 11"/>
                <a:gd name="T8" fmla="*/ 3 w 27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1">
                  <a:moveTo>
                    <a:pt x="3" y="10"/>
                  </a:moveTo>
                  <a:cubicBezTo>
                    <a:pt x="10" y="8"/>
                    <a:pt x="18" y="7"/>
                    <a:pt x="25" y="5"/>
                  </a:cubicBezTo>
                  <a:cubicBezTo>
                    <a:pt x="27" y="4"/>
                    <a:pt x="26" y="0"/>
                    <a:pt x="24" y="1"/>
                  </a:cubicBezTo>
                  <a:cubicBezTo>
                    <a:pt x="17" y="3"/>
                    <a:pt x="9" y="5"/>
                    <a:pt x="2" y="7"/>
                  </a:cubicBezTo>
                  <a:cubicBezTo>
                    <a:pt x="0" y="7"/>
                    <a:pt x="1" y="11"/>
                    <a:pt x="3" y="10"/>
                  </a:cubicBezTo>
                  <a:close/>
                </a:path>
              </a:pathLst>
            </a:custGeom>
            <a:solidFill>
              <a:srgbClr val="9B7E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48"/>
            <p:cNvSpPr/>
            <p:nvPr/>
          </p:nvSpPr>
          <p:spPr bwMode="auto">
            <a:xfrm>
              <a:off x="4129089" y="2709864"/>
              <a:ext cx="80963" cy="34925"/>
            </a:xfrm>
            <a:custGeom>
              <a:avLst/>
              <a:gdLst>
                <a:gd name="T0" fmla="*/ 4 w 19"/>
                <a:gd name="T1" fmla="*/ 8 h 8"/>
                <a:gd name="T2" fmla="*/ 17 w 19"/>
                <a:gd name="T3" fmla="*/ 4 h 8"/>
                <a:gd name="T4" fmla="*/ 16 w 19"/>
                <a:gd name="T5" fmla="*/ 1 h 8"/>
                <a:gd name="T6" fmla="*/ 3 w 19"/>
                <a:gd name="T7" fmla="*/ 4 h 8"/>
                <a:gd name="T8" fmla="*/ 4 w 1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8">
                  <a:moveTo>
                    <a:pt x="4" y="8"/>
                  </a:moveTo>
                  <a:cubicBezTo>
                    <a:pt x="8" y="7"/>
                    <a:pt x="12" y="6"/>
                    <a:pt x="17" y="4"/>
                  </a:cubicBezTo>
                  <a:cubicBezTo>
                    <a:pt x="19" y="4"/>
                    <a:pt x="18" y="0"/>
                    <a:pt x="16" y="1"/>
                  </a:cubicBezTo>
                  <a:cubicBezTo>
                    <a:pt x="11" y="2"/>
                    <a:pt x="7" y="3"/>
                    <a:pt x="3" y="4"/>
                  </a:cubicBezTo>
                  <a:cubicBezTo>
                    <a:pt x="0" y="4"/>
                    <a:pt x="1" y="8"/>
                    <a:pt x="4" y="8"/>
                  </a:cubicBezTo>
                  <a:close/>
                </a:path>
              </a:pathLst>
            </a:custGeom>
            <a:solidFill>
              <a:srgbClr val="9B7E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5" name="矩形 54"/>
          <p:cNvSpPr/>
          <p:nvPr/>
        </p:nvSpPr>
        <p:spPr>
          <a:xfrm>
            <a:off x="5668965" y="1511776"/>
            <a:ext cx="256730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100" dirty="0">
                <a:solidFill>
                  <a:srgbClr val="000000">
                    <a:lumMod val="65000"/>
                    <a:lumOff val="35000"/>
                  </a:srgbClr>
                </a:solidFill>
                <a:latin typeface="汉仪悠然体简" pitchFamily="18" charset="-122"/>
                <a:ea typeface="汉仪悠然体简" pitchFamily="18" charset="-122"/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  <p:sp>
        <p:nvSpPr>
          <p:cNvPr id="56" name="矩形 55"/>
          <p:cNvSpPr/>
          <p:nvPr/>
        </p:nvSpPr>
        <p:spPr>
          <a:xfrm>
            <a:off x="5722939" y="2464367"/>
            <a:ext cx="256730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100" dirty="0">
                <a:solidFill>
                  <a:srgbClr val="000000">
                    <a:lumMod val="65000"/>
                    <a:lumOff val="35000"/>
                  </a:srgbClr>
                </a:solidFill>
                <a:latin typeface="汉仪悠然体简" pitchFamily="18" charset="-122"/>
                <a:ea typeface="汉仪悠然体简" pitchFamily="18" charset="-122"/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  <p:sp>
        <p:nvSpPr>
          <p:cNvPr id="58" name="矩形 57"/>
          <p:cNvSpPr/>
          <p:nvPr/>
        </p:nvSpPr>
        <p:spPr>
          <a:xfrm>
            <a:off x="906145" y="1511776"/>
            <a:ext cx="2567308" cy="576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sz="1100" dirty="0">
                <a:solidFill>
                  <a:srgbClr val="000000">
                    <a:lumMod val="65000"/>
                    <a:lumOff val="35000"/>
                  </a:srgbClr>
                </a:solidFill>
                <a:latin typeface="汉仪悠然体简" pitchFamily="18" charset="-122"/>
                <a:ea typeface="汉仪悠然体简" pitchFamily="18" charset="-122"/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  <p:sp>
        <p:nvSpPr>
          <p:cNvPr id="59" name="矩形 58"/>
          <p:cNvSpPr/>
          <p:nvPr/>
        </p:nvSpPr>
        <p:spPr>
          <a:xfrm>
            <a:off x="922019" y="2464367"/>
            <a:ext cx="2567308" cy="576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sz="1100" dirty="0">
                <a:solidFill>
                  <a:srgbClr val="000000">
                    <a:lumMod val="65000"/>
                    <a:lumOff val="35000"/>
                  </a:srgbClr>
                </a:solidFill>
                <a:latin typeface="汉仪悠然体简" pitchFamily="18" charset="-122"/>
                <a:ea typeface="汉仪悠然体简" pitchFamily="18" charset="-122"/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2924726" y="94730"/>
            <a:ext cx="32945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spc="-150" dirty="0">
                <a:solidFill>
                  <a:srgbClr val="96795F"/>
                </a:solidFill>
                <a:latin typeface="汉仪悠然体简" pitchFamily="18" charset="-122"/>
                <a:ea typeface="汉仪悠然体简" pitchFamily="18" charset="-122"/>
              </a:rPr>
              <a:t>Click here to add text</a:t>
            </a:r>
          </a:p>
        </p:txBody>
      </p:sp>
      <p:pic>
        <p:nvPicPr>
          <p:cNvPr id="61" name="图片 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3511" y="115451"/>
            <a:ext cx="1457070" cy="426757"/>
          </a:xfrm>
          <a:prstGeom prst="rect">
            <a:avLst/>
          </a:prstGeom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3419" y="115451"/>
            <a:ext cx="1457070" cy="4267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400">
        <p:random/>
      </p:transition>
    </mc:Choice>
    <mc:Fallback xmlns="">
      <p:transition spd="slow" advTm="34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55" grpId="0"/>
      <p:bldP spid="56" grpId="0"/>
      <p:bldP spid="58" grpId="0"/>
      <p:bldP spid="59" grpId="0"/>
      <p:bldP spid="6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924726" y="94730"/>
            <a:ext cx="32945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spc="-150" dirty="0">
                <a:solidFill>
                  <a:srgbClr val="96795F"/>
                </a:solidFill>
                <a:latin typeface="汉仪悠然体简" pitchFamily="18" charset="-122"/>
                <a:ea typeface="汉仪悠然体简" pitchFamily="18" charset="-122"/>
              </a:rPr>
              <a:t>Click here to add text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535" y="4041337"/>
            <a:ext cx="8900931" cy="112176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3511" y="115451"/>
            <a:ext cx="1457070" cy="42675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3419" y="115451"/>
            <a:ext cx="1457070" cy="426757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409700" y="1414378"/>
            <a:ext cx="2281889" cy="1950056"/>
            <a:chOff x="2884488" y="1136651"/>
            <a:chExt cx="3362325" cy="2873375"/>
          </a:xfrm>
        </p:grpSpPr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2884488" y="1136651"/>
              <a:ext cx="3362325" cy="2873375"/>
            </a:xfrm>
            <a:custGeom>
              <a:avLst/>
              <a:gdLst>
                <a:gd name="T0" fmla="*/ 696 w 792"/>
                <a:gd name="T1" fmla="*/ 247 h 675"/>
                <a:gd name="T2" fmla="*/ 575 w 792"/>
                <a:gd name="T3" fmla="*/ 235 h 675"/>
                <a:gd name="T4" fmla="*/ 525 w 792"/>
                <a:gd name="T5" fmla="*/ 636 h 675"/>
                <a:gd name="T6" fmla="*/ 407 w 792"/>
                <a:gd name="T7" fmla="*/ 179 h 675"/>
                <a:gd name="T8" fmla="*/ 368 w 792"/>
                <a:gd name="T9" fmla="*/ 637 h 675"/>
                <a:gd name="T10" fmla="*/ 346 w 792"/>
                <a:gd name="T11" fmla="*/ 105 h 675"/>
                <a:gd name="T12" fmla="*/ 273 w 792"/>
                <a:gd name="T13" fmla="*/ 344 h 675"/>
                <a:gd name="T14" fmla="*/ 227 w 792"/>
                <a:gd name="T15" fmla="*/ 360 h 675"/>
                <a:gd name="T16" fmla="*/ 126 w 792"/>
                <a:gd name="T17" fmla="*/ 367 h 675"/>
                <a:gd name="T18" fmla="*/ 60 w 792"/>
                <a:gd name="T19" fmla="*/ 647 h 675"/>
                <a:gd name="T20" fmla="*/ 58 w 792"/>
                <a:gd name="T21" fmla="*/ 505 h 675"/>
                <a:gd name="T22" fmla="*/ 33 w 792"/>
                <a:gd name="T23" fmla="*/ 3 h 675"/>
                <a:gd name="T24" fmla="*/ 7 w 792"/>
                <a:gd name="T25" fmla="*/ 54 h 675"/>
                <a:gd name="T26" fmla="*/ 45 w 792"/>
                <a:gd name="T27" fmla="*/ 522 h 675"/>
                <a:gd name="T28" fmla="*/ 418 w 792"/>
                <a:gd name="T29" fmla="*/ 647 h 675"/>
                <a:gd name="T30" fmla="*/ 749 w 792"/>
                <a:gd name="T31" fmla="*/ 653 h 675"/>
                <a:gd name="T32" fmla="*/ 741 w 792"/>
                <a:gd name="T33" fmla="*/ 662 h 675"/>
                <a:gd name="T34" fmla="*/ 790 w 792"/>
                <a:gd name="T35" fmla="*/ 640 h 675"/>
                <a:gd name="T36" fmla="*/ 138 w 792"/>
                <a:gd name="T37" fmla="*/ 645 h 675"/>
                <a:gd name="T38" fmla="*/ 167 w 792"/>
                <a:gd name="T39" fmla="*/ 559 h 675"/>
                <a:gd name="T40" fmla="*/ 173 w 792"/>
                <a:gd name="T41" fmla="*/ 407 h 675"/>
                <a:gd name="T42" fmla="*/ 153 w 792"/>
                <a:gd name="T43" fmla="*/ 400 h 675"/>
                <a:gd name="T44" fmla="*/ 174 w 792"/>
                <a:gd name="T45" fmla="*/ 377 h 675"/>
                <a:gd name="T46" fmla="*/ 158 w 792"/>
                <a:gd name="T47" fmla="*/ 512 h 675"/>
                <a:gd name="T48" fmla="*/ 223 w 792"/>
                <a:gd name="T49" fmla="*/ 488 h 675"/>
                <a:gd name="T50" fmla="*/ 224 w 792"/>
                <a:gd name="T51" fmla="*/ 491 h 675"/>
                <a:gd name="T52" fmla="*/ 290 w 792"/>
                <a:gd name="T53" fmla="*/ 642 h 675"/>
                <a:gd name="T54" fmla="*/ 289 w 792"/>
                <a:gd name="T55" fmla="*/ 636 h 675"/>
                <a:gd name="T56" fmla="*/ 340 w 792"/>
                <a:gd name="T57" fmla="*/ 543 h 675"/>
                <a:gd name="T58" fmla="*/ 338 w 792"/>
                <a:gd name="T59" fmla="*/ 504 h 675"/>
                <a:gd name="T60" fmla="*/ 342 w 792"/>
                <a:gd name="T61" fmla="*/ 397 h 675"/>
                <a:gd name="T62" fmla="*/ 305 w 792"/>
                <a:gd name="T63" fmla="*/ 376 h 675"/>
                <a:gd name="T64" fmla="*/ 331 w 792"/>
                <a:gd name="T65" fmla="*/ 299 h 675"/>
                <a:gd name="T66" fmla="*/ 337 w 792"/>
                <a:gd name="T67" fmla="*/ 159 h 675"/>
                <a:gd name="T68" fmla="*/ 284 w 792"/>
                <a:gd name="T69" fmla="*/ 146 h 675"/>
                <a:gd name="T70" fmla="*/ 346 w 792"/>
                <a:gd name="T71" fmla="*/ 118 h 675"/>
                <a:gd name="T72" fmla="*/ 423 w 792"/>
                <a:gd name="T73" fmla="*/ 322 h 675"/>
                <a:gd name="T74" fmla="*/ 422 w 792"/>
                <a:gd name="T75" fmla="*/ 316 h 675"/>
                <a:gd name="T76" fmla="*/ 510 w 792"/>
                <a:gd name="T77" fmla="*/ 308 h 675"/>
                <a:gd name="T78" fmla="*/ 491 w 792"/>
                <a:gd name="T79" fmla="*/ 375 h 675"/>
                <a:gd name="T80" fmla="*/ 510 w 792"/>
                <a:gd name="T81" fmla="*/ 316 h 675"/>
                <a:gd name="T82" fmla="*/ 432 w 792"/>
                <a:gd name="T83" fmla="*/ 516 h 675"/>
                <a:gd name="T84" fmla="*/ 432 w 792"/>
                <a:gd name="T85" fmla="*/ 516 h 675"/>
                <a:gd name="T86" fmla="*/ 502 w 792"/>
                <a:gd name="T87" fmla="*/ 525 h 675"/>
                <a:gd name="T88" fmla="*/ 512 w 792"/>
                <a:gd name="T89" fmla="*/ 473 h 675"/>
                <a:gd name="T90" fmla="*/ 678 w 792"/>
                <a:gd name="T91" fmla="*/ 616 h 675"/>
                <a:gd name="T92" fmla="*/ 680 w 792"/>
                <a:gd name="T93" fmla="*/ 537 h 675"/>
                <a:gd name="T94" fmla="*/ 677 w 792"/>
                <a:gd name="T95" fmla="*/ 508 h 675"/>
                <a:gd name="T96" fmla="*/ 673 w 792"/>
                <a:gd name="T97" fmla="*/ 481 h 675"/>
                <a:gd name="T98" fmla="*/ 677 w 792"/>
                <a:gd name="T99" fmla="*/ 314 h 675"/>
                <a:gd name="T100" fmla="*/ 657 w 792"/>
                <a:gd name="T101" fmla="*/ 246 h 675"/>
                <a:gd name="T102" fmla="*/ 664 w 792"/>
                <a:gd name="T103" fmla="*/ 246 h 675"/>
                <a:gd name="T104" fmla="*/ 692 w 792"/>
                <a:gd name="T105" fmla="*/ 446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92" h="675">
                  <a:moveTo>
                    <a:pt x="788" y="630"/>
                  </a:moveTo>
                  <a:cubicBezTo>
                    <a:pt x="771" y="622"/>
                    <a:pt x="754" y="610"/>
                    <a:pt x="735" y="608"/>
                  </a:cubicBezTo>
                  <a:cubicBezTo>
                    <a:pt x="731" y="608"/>
                    <a:pt x="730" y="615"/>
                    <a:pt x="733" y="617"/>
                  </a:cubicBezTo>
                  <a:cubicBezTo>
                    <a:pt x="743" y="623"/>
                    <a:pt x="755" y="629"/>
                    <a:pt x="766" y="634"/>
                  </a:cubicBezTo>
                  <a:cubicBezTo>
                    <a:pt x="744" y="635"/>
                    <a:pt x="722" y="635"/>
                    <a:pt x="701" y="635"/>
                  </a:cubicBezTo>
                  <a:cubicBezTo>
                    <a:pt x="711" y="509"/>
                    <a:pt x="706" y="373"/>
                    <a:pt x="696" y="247"/>
                  </a:cubicBezTo>
                  <a:cubicBezTo>
                    <a:pt x="701" y="246"/>
                    <a:pt x="700" y="238"/>
                    <a:pt x="694" y="237"/>
                  </a:cubicBezTo>
                  <a:cubicBezTo>
                    <a:pt x="694" y="237"/>
                    <a:pt x="694" y="237"/>
                    <a:pt x="694" y="237"/>
                  </a:cubicBezTo>
                  <a:cubicBezTo>
                    <a:pt x="693" y="236"/>
                    <a:pt x="691" y="236"/>
                    <a:pt x="690" y="237"/>
                  </a:cubicBezTo>
                  <a:cubicBezTo>
                    <a:pt x="669" y="235"/>
                    <a:pt x="647" y="237"/>
                    <a:pt x="626" y="234"/>
                  </a:cubicBezTo>
                  <a:cubicBezTo>
                    <a:pt x="609" y="231"/>
                    <a:pt x="594" y="228"/>
                    <a:pt x="577" y="231"/>
                  </a:cubicBezTo>
                  <a:cubicBezTo>
                    <a:pt x="576" y="231"/>
                    <a:pt x="575" y="233"/>
                    <a:pt x="575" y="235"/>
                  </a:cubicBezTo>
                  <a:cubicBezTo>
                    <a:pt x="575" y="236"/>
                    <a:pt x="575" y="237"/>
                    <a:pt x="575" y="238"/>
                  </a:cubicBezTo>
                  <a:cubicBezTo>
                    <a:pt x="575" y="239"/>
                    <a:pt x="576" y="240"/>
                    <a:pt x="577" y="240"/>
                  </a:cubicBezTo>
                  <a:cubicBezTo>
                    <a:pt x="577" y="240"/>
                    <a:pt x="578" y="240"/>
                    <a:pt x="578" y="240"/>
                  </a:cubicBezTo>
                  <a:cubicBezTo>
                    <a:pt x="569" y="308"/>
                    <a:pt x="584" y="380"/>
                    <a:pt x="586" y="448"/>
                  </a:cubicBezTo>
                  <a:cubicBezTo>
                    <a:pt x="588" y="511"/>
                    <a:pt x="584" y="573"/>
                    <a:pt x="589" y="635"/>
                  </a:cubicBezTo>
                  <a:cubicBezTo>
                    <a:pt x="568" y="635"/>
                    <a:pt x="546" y="636"/>
                    <a:pt x="525" y="636"/>
                  </a:cubicBezTo>
                  <a:cubicBezTo>
                    <a:pt x="524" y="484"/>
                    <a:pt x="527" y="329"/>
                    <a:pt x="512" y="178"/>
                  </a:cubicBezTo>
                  <a:cubicBezTo>
                    <a:pt x="513" y="177"/>
                    <a:pt x="514" y="176"/>
                    <a:pt x="515" y="175"/>
                  </a:cubicBezTo>
                  <a:cubicBezTo>
                    <a:pt x="516" y="173"/>
                    <a:pt x="515" y="169"/>
                    <a:pt x="512" y="169"/>
                  </a:cubicBezTo>
                  <a:cubicBezTo>
                    <a:pt x="496" y="166"/>
                    <a:pt x="482" y="161"/>
                    <a:pt x="465" y="163"/>
                  </a:cubicBezTo>
                  <a:cubicBezTo>
                    <a:pt x="446" y="166"/>
                    <a:pt x="424" y="164"/>
                    <a:pt x="406" y="172"/>
                  </a:cubicBezTo>
                  <a:cubicBezTo>
                    <a:pt x="403" y="174"/>
                    <a:pt x="405" y="178"/>
                    <a:pt x="407" y="179"/>
                  </a:cubicBezTo>
                  <a:cubicBezTo>
                    <a:pt x="400" y="257"/>
                    <a:pt x="411" y="337"/>
                    <a:pt x="416" y="415"/>
                  </a:cubicBezTo>
                  <a:cubicBezTo>
                    <a:pt x="417" y="430"/>
                    <a:pt x="418" y="446"/>
                    <a:pt x="418" y="462"/>
                  </a:cubicBezTo>
                  <a:cubicBezTo>
                    <a:pt x="418" y="462"/>
                    <a:pt x="418" y="462"/>
                    <a:pt x="418" y="463"/>
                  </a:cubicBezTo>
                  <a:cubicBezTo>
                    <a:pt x="418" y="464"/>
                    <a:pt x="418" y="465"/>
                    <a:pt x="419" y="465"/>
                  </a:cubicBezTo>
                  <a:cubicBezTo>
                    <a:pt x="422" y="522"/>
                    <a:pt x="423" y="578"/>
                    <a:pt x="423" y="634"/>
                  </a:cubicBezTo>
                  <a:cubicBezTo>
                    <a:pt x="405" y="634"/>
                    <a:pt x="386" y="635"/>
                    <a:pt x="368" y="637"/>
                  </a:cubicBezTo>
                  <a:cubicBezTo>
                    <a:pt x="366" y="634"/>
                    <a:pt x="362" y="634"/>
                    <a:pt x="361" y="637"/>
                  </a:cubicBezTo>
                  <a:cubicBezTo>
                    <a:pt x="361" y="637"/>
                    <a:pt x="361" y="637"/>
                    <a:pt x="361" y="637"/>
                  </a:cubicBezTo>
                  <a:cubicBezTo>
                    <a:pt x="370" y="612"/>
                    <a:pt x="365" y="559"/>
                    <a:pt x="366" y="526"/>
                  </a:cubicBezTo>
                  <a:cubicBezTo>
                    <a:pt x="367" y="480"/>
                    <a:pt x="363" y="433"/>
                    <a:pt x="363" y="387"/>
                  </a:cubicBezTo>
                  <a:cubicBezTo>
                    <a:pt x="363" y="294"/>
                    <a:pt x="369" y="197"/>
                    <a:pt x="352" y="105"/>
                  </a:cubicBezTo>
                  <a:cubicBezTo>
                    <a:pt x="352" y="102"/>
                    <a:pt x="347" y="102"/>
                    <a:pt x="346" y="105"/>
                  </a:cubicBezTo>
                  <a:cubicBezTo>
                    <a:pt x="344" y="105"/>
                    <a:pt x="341" y="105"/>
                    <a:pt x="338" y="105"/>
                  </a:cubicBezTo>
                  <a:cubicBezTo>
                    <a:pt x="327" y="105"/>
                    <a:pt x="316" y="101"/>
                    <a:pt x="305" y="99"/>
                  </a:cubicBezTo>
                  <a:cubicBezTo>
                    <a:pt x="289" y="96"/>
                    <a:pt x="271" y="94"/>
                    <a:pt x="258" y="105"/>
                  </a:cubicBezTo>
                  <a:cubicBezTo>
                    <a:pt x="253" y="108"/>
                    <a:pt x="258" y="113"/>
                    <a:pt x="262" y="114"/>
                  </a:cubicBezTo>
                  <a:cubicBezTo>
                    <a:pt x="258" y="145"/>
                    <a:pt x="265" y="175"/>
                    <a:pt x="266" y="206"/>
                  </a:cubicBezTo>
                  <a:cubicBezTo>
                    <a:pt x="268" y="252"/>
                    <a:pt x="270" y="298"/>
                    <a:pt x="273" y="344"/>
                  </a:cubicBezTo>
                  <a:cubicBezTo>
                    <a:pt x="279" y="444"/>
                    <a:pt x="275" y="545"/>
                    <a:pt x="276" y="645"/>
                  </a:cubicBezTo>
                  <a:cubicBezTo>
                    <a:pt x="267" y="646"/>
                    <a:pt x="258" y="646"/>
                    <a:pt x="249" y="647"/>
                  </a:cubicBezTo>
                  <a:cubicBezTo>
                    <a:pt x="245" y="647"/>
                    <a:pt x="241" y="647"/>
                    <a:pt x="237" y="647"/>
                  </a:cubicBezTo>
                  <a:cubicBezTo>
                    <a:pt x="249" y="610"/>
                    <a:pt x="238" y="564"/>
                    <a:pt x="237" y="526"/>
                  </a:cubicBezTo>
                  <a:cubicBezTo>
                    <a:pt x="236" y="475"/>
                    <a:pt x="234" y="423"/>
                    <a:pt x="226" y="372"/>
                  </a:cubicBezTo>
                  <a:cubicBezTo>
                    <a:pt x="232" y="371"/>
                    <a:pt x="235" y="362"/>
                    <a:pt x="227" y="360"/>
                  </a:cubicBezTo>
                  <a:cubicBezTo>
                    <a:pt x="209" y="354"/>
                    <a:pt x="192" y="363"/>
                    <a:pt x="174" y="364"/>
                  </a:cubicBezTo>
                  <a:cubicBezTo>
                    <a:pt x="161" y="365"/>
                    <a:pt x="148" y="365"/>
                    <a:pt x="136" y="365"/>
                  </a:cubicBezTo>
                  <a:cubicBezTo>
                    <a:pt x="135" y="366"/>
                    <a:pt x="134" y="366"/>
                    <a:pt x="133" y="366"/>
                  </a:cubicBezTo>
                  <a:cubicBezTo>
                    <a:pt x="134" y="365"/>
                    <a:pt x="133" y="365"/>
                    <a:pt x="133" y="365"/>
                  </a:cubicBezTo>
                  <a:cubicBezTo>
                    <a:pt x="131" y="366"/>
                    <a:pt x="130" y="366"/>
                    <a:pt x="128" y="366"/>
                  </a:cubicBezTo>
                  <a:cubicBezTo>
                    <a:pt x="128" y="366"/>
                    <a:pt x="127" y="366"/>
                    <a:pt x="126" y="367"/>
                  </a:cubicBezTo>
                  <a:cubicBezTo>
                    <a:pt x="126" y="367"/>
                    <a:pt x="125" y="368"/>
                    <a:pt x="125" y="368"/>
                  </a:cubicBezTo>
                  <a:cubicBezTo>
                    <a:pt x="123" y="370"/>
                    <a:pt x="123" y="373"/>
                    <a:pt x="125" y="374"/>
                  </a:cubicBezTo>
                  <a:cubicBezTo>
                    <a:pt x="114" y="406"/>
                    <a:pt x="125" y="453"/>
                    <a:pt x="123" y="487"/>
                  </a:cubicBezTo>
                  <a:cubicBezTo>
                    <a:pt x="119" y="539"/>
                    <a:pt x="125" y="593"/>
                    <a:pt x="128" y="645"/>
                  </a:cubicBezTo>
                  <a:cubicBezTo>
                    <a:pt x="128" y="646"/>
                    <a:pt x="128" y="646"/>
                    <a:pt x="128" y="647"/>
                  </a:cubicBezTo>
                  <a:cubicBezTo>
                    <a:pt x="105" y="646"/>
                    <a:pt x="83" y="646"/>
                    <a:pt x="60" y="647"/>
                  </a:cubicBezTo>
                  <a:cubicBezTo>
                    <a:pt x="62" y="646"/>
                    <a:pt x="63" y="644"/>
                    <a:pt x="63" y="641"/>
                  </a:cubicBezTo>
                  <a:cubicBezTo>
                    <a:pt x="63" y="641"/>
                    <a:pt x="63" y="640"/>
                    <a:pt x="63" y="639"/>
                  </a:cubicBezTo>
                  <a:cubicBezTo>
                    <a:pt x="63" y="639"/>
                    <a:pt x="63" y="639"/>
                    <a:pt x="63" y="639"/>
                  </a:cubicBezTo>
                  <a:cubicBezTo>
                    <a:pt x="62" y="637"/>
                    <a:pt x="62" y="635"/>
                    <a:pt x="62" y="634"/>
                  </a:cubicBezTo>
                  <a:cubicBezTo>
                    <a:pt x="62" y="632"/>
                    <a:pt x="61" y="632"/>
                    <a:pt x="61" y="631"/>
                  </a:cubicBezTo>
                  <a:cubicBezTo>
                    <a:pt x="53" y="591"/>
                    <a:pt x="59" y="545"/>
                    <a:pt x="58" y="505"/>
                  </a:cubicBezTo>
                  <a:cubicBezTo>
                    <a:pt x="56" y="450"/>
                    <a:pt x="54" y="396"/>
                    <a:pt x="50" y="341"/>
                  </a:cubicBezTo>
                  <a:cubicBezTo>
                    <a:pt x="44" y="238"/>
                    <a:pt x="40" y="134"/>
                    <a:pt x="34" y="31"/>
                  </a:cubicBezTo>
                  <a:cubicBezTo>
                    <a:pt x="39" y="38"/>
                    <a:pt x="44" y="45"/>
                    <a:pt x="48" y="52"/>
                  </a:cubicBezTo>
                  <a:cubicBezTo>
                    <a:pt x="52" y="58"/>
                    <a:pt x="62" y="53"/>
                    <a:pt x="58" y="46"/>
                  </a:cubicBezTo>
                  <a:cubicBezTo>
                    <a:pt x="50" y="34"/>
                    <a:pt x="41" y="22"/>
                    <a:pt x="33" y="9"/>
                  </a:cubicBezTo>
                  <a:cubicBezTo>
                    <a:pt x="33" y="7"/>
                    <a:pt x="33" y="5"/>
                    <a:pt x="33" y="3"/>
                  </a:cubicBezTo>
                  <a:cubicBezTo>
                    <a:pt x="32" y="0"/>
                    <a:pt x="28" y="0"/>
                    <a:pt x="27" y="3"/>
                  </a:cubicBezTo>
                  <a:cubicBezTo>
                    <a:pt x="27" y="4"/>
                    <a:pt x="27" y="5"/>
                    <a:pt x="27" y="5"/>
                  </a:cubicBezTo>
                  <a:cubicBezTo>
                    <a:pt x="25" y="5"/>
                    <a:pt x="23" y="7"/>
                    <a:pt x="22" y="9"/>
                  </a:cubicBezTo>
                  <a:cubicBezTo>
                    <a:pt x="18" y="21"/>
                    <a:pt x="9" y="31"/>
                    <a:pt x="4" y="43"/>
                  </a:cubicBezTo>
                  <a:cubicBezTo>
                    <a:pt x="2" y="46"/>
                    <a:pt x="0" y="52"/>
                    <a:pt x="4" y="54"/>
                  </a:cubicBezTo>
                  <a:cubicBezTo>
                    <a:pt x="5" y="55"/>
                    <a:pt x="6" y="55"/>
                    <a:pt x="7" y="54"/>
                  </a:cubicBezTo>
                  <a:cubicBezTo>
                    <a:pt x="7" y="54"/>
                    <a:pt x="7" y="54"/>
                    <a:pt x="8" y="54"/>
                  </a:cubicBezTo>
                  <a:cubicBezTo>
                    <a:pt x="10" y="53"/>
                    <a:pt x="10" y="51"/>
                    <a:pt x="11" y="49"/>
                  </a:cubicBezTo>
                  <a:cubicBezTo>
                    <a:pt x="14" y="45"/>
                    <a:pt x="16" y="41"/>
                    <a:pt x="19" y="37"/>
                  </a:cubicBezTo>
                  <a:cubicBezTo>
                    <a:pt x="21" y="33"/>
                    <a:pt x="24" y="28"/>
                    <a:pt x="27" y="24"/>
                  </a:cubicBezTo>
                  <a:cubicBezTo>
                    <a:pt x="22" y="135"/>
                    <a:pt x="32" y="249"/>
                    <a:pt x="38" y="359"/>
                  </a:cubicBezTo>
                  <a:cubicBezTo>
                    <a:pt x="41" y="414"/>
                    <a:pt x="43" y="468"/>
                    <a:pt x="45" y="522"/>
                  </a:cubicBezTo>
                  <a:cubicBezTo>
                    <a:pt x="46" y="562"/>
                    <a:pt x="40" y="604"/>
                    <a:pt x="49" y="643"/>
                  </a:cubicBezTo>
                  <a:cubicBezTo>
                    <a:pt x="49" y="645"/>
                    <a:pt x="50" y="646"/>
                    <a:pt x="52" y="647"/>
                  </a:cubicBezTo>
                  <a:cubicBezTo>
                    <a:pt x="52" y="647"/>
                    <a:pt x="51" y="647"/>
                    <a:pt x="51" y="647"/>
                  </a:cubicBezTo>
                  <a:cubicBezTo>
                    <a:pt x="45" y="648"/>
                    <a:pt x="45" y="656"/>
                    <a:pt x="51" y="656"/>
                  </a:cubicBezTo>
                  <a:cubicBezTo>
                    <a:pt x="110" y="657"/>
                    <a:pt x="170" y="655"/>
                    <a:pt x="229" y="659"/>
                  </a:cubicBezTo>
                  <a:cubicBezTo>
                    <a:pt x="292" y="662"/>
                    <a:pt x="356" y="649"/>
                    <a:pt x="418" y="647"/>
                  </a:cubicBezTo>
                  <a:cubicBezTo>
                    <a:pt x="420" y="647"/>
                    <a:pt x="422" y="647"/>
                    <a:pt x="424" y="647"/>
                  </a:cubicBezTo>
                  <a:cubicBezTo>
                    <a:pt x="424" y="653"/>
                    <a:pt x="434" y="653"/>
                    <a:pt x="434" y="647"/>
                  </a:cubicBezTo>
                  <a:cubicBezTo>
                    <a:pt x="489" y="647"/>
                    <a:pt x="544" y="653"/>
                    <a:pt x="599" y="653"/>
                  </a:cubicBezTo>
                  <a:cubicBezTo>
                    <a:pt x="652" y="652"/>
                    <a:pt x="705" y="649"/>
                    <a:pt x="757" y="648"/>
                  </a:cubicBezTo>
                  <a:cubicBezTo>
                    <a:pt x="756" y="649"/>
                    <a:pt x="755" y="650"/>
                    <a:pt x="754" y="650"/>
                  </a:cubicBezTo>
                  <a:cubicBezTo>
                    <a:pt x="753" y="651"/>
                    <a:pt x="751" y="652"/>
                    <a:pt x="749" y="653"/>
                  </a:cubicBezTo>
                  <a:cubicBezTo>
                    <a:pt x="749" y="653"/>
                    <a:pt x="749" y="653"/>
                    <a:pt x="749" y="653"/>
                  </a:cubicBezTo>
                  <a:cubicBezTo>
                    <a:pt x="749" y="653"/>
                    <a:pt x="748" y="653"/>
                    <a:pt x="748" y="654"/>
                  </a:cubicBezTo>
                  <a:cubicBezTo>
                    <a:pt x="748" y="654"/>
                    <a:pt x="748" y="654"/>
                    <a:pt x="748" y="654"/>
                  </a:cubicBezTo>
                  <a:cubicBezTo>
                    <a:pt x="747" y="655"/>
                    <a:pt x="746" y="655"/>
                    <a:pt x="747" y="655"/>
                  </a:cubicBezTo>
                  <a:cubicBezTo>
                    <a:pt x="746" y="655"/>
                    <a:pt x="746" y="655"/>
                    <a:pt x="746" y="655"/>
                  </a:cubicBezTo>
                  <a:cubicBezTo>
                    <a:pt x="744" y="657"/>
                    <a:pt x="742" y="659"/>
                    <a:pt x="741" y="662"/>
                  </a:cubicBezTo>
                  <a:cubicBezTo>
                    <a:pt x="738" y="671"/>
                    <a:pt x="751" y="675"/>
                    <a:pt x="755" y="669"/>
                  </a:cubicBezTo>
                  <a:cubicBezTo>
                    <a:pt x="754" y="670"/>
                    <a:pt x="756" y="668"/>
                    <a:pt x="757" y="667"/>
                  </a:cubicBezTo>
                  <a:cubicBezTo>
                    <a:pt x="758" y="667"/>
                    <a:pt x="758" y="666"/>
                    <a:pt x="759" y="665"/>
                  </a:cubicBezTo>
                  <a:cubicBezTo>
                    <a:pt x="768" y="660"/>
                    <a:pt x="776" y="655"/>
                    <a:pt x="783" y="648"/>
                  </a:cubicBezTo>
                  <a:cubicBezTo>
                    <a:pt x="786" y="647"/>
                    <a:pt x="788" y="645"/>
                    <a:pt x="788" y="642"/>
                  </a:cubicBezTo>
                  <a:cubicBezTo>
                    <a:pt x="789" y="641"/>
                    <a:pt x="790" y="640"/>
                    <a:pt x="790" y="640"/>
                  </a:cubicBezTo>
                  <a:cubicBezTo>
                    <a:pt x="792" y="637"/>
                    <a:pt x="791" y="632"/>
                    <a:pt x="788" y="630"/>
                  </a:cubicBezTo>
                  <a:close/>
                  <a:moveTo>
                    <a:pt x="228" y="640"/>
                  </a:moveTo>
                  <a:cubicBezTo>
                    <a:pt x="227" y="641"/>
                    <a:pt x="226" y="642"/>
                    <a:pt x="226" y="643"/>
                  </a:cubicBezTo>
                  <a:cubicBezTo>
                    <a:pt x="225" y="645"/>
                    <a:pt x="224" y="646"/>
                    <a:pt x="225" y="647"/>
                  </a:cubicBezTo>
                  <a:cubicBezTo>
                    <a:pt x="196" y="647"/>
                    <a:pt x="167" y="647"/>
                    <a:pt x="138" y="647"/>
                  </a:cubicBezTo>
                  <a:cubicBezTo>
                    <a:pt x="138" y="646"/>
                    <a:pt x="138" y="646"/>
                    <a:pt x="138" y="645"/>
                  </a:cubicBezTo>
                  <a:cubicBezTo>
                    <a:pt x="139" y="633"/>
                    <a:pt x="139" y="621"/>
                    <a:pt x="139" y="609"/>
                  </a:cubicBezTo>
                  <a:cubicBezTo>
                    <a:pt x="139" y="609"/>
                    <a:pt x="140" y="609"/>
                    <a:pt x="140" y="609"/>
                  </a:cubicBezTo>
                  <a:cubicBezTo>
                    <a:pt x="153" y="599"/>
                    <a:pt x="162" y="582"/>
                    <a:pt x="172" y="570"/>
                  </a:cubicBezTo>
                  <a:cubicBezTo>
                    <a:pt x="184" y="556"/>
                    <a:pt x="197" y="541"/>
                    <a:pt x="211" y="529"/>
                  </a:cubicBezTo>
                  <a:cubicBezTo>
                    <a:pt x="213" y="528"/>
                    <a:pt x="211" y="525"/>
                    <a:pt x="209" y="526"/>
                  </a:cubicBezTo>
                  <a:cubicBezTo>
                    <a:pt x="194" y="535"/>
                    <a:pt x="180" y="546"/>
                    <a:pt x="167" y="559"/>
                  </a:cubicBezTo>
                  <a:cubicBezTo>
                    <a:pt x="158" y="568"/>
                    <a:pt x="145" y="581"/>
                    <a:pt x="138" y="594"/>
                  </a:cubicBezTo>
                  <a:cubicBezTo>
                    <a:pt x="137" y="569"/>
                    <a:pt x="134" y="545"/>
                    <a:pt x="134" y="520"/>
                  </a:cubicBezTo>
                  <a:cubicBezTo>
                    <a:pt x="133" y="498"/>
                    <a:pt x="135" y="476"/>
                    <a:pt x="136" y="454"/>
                  </a:cubicBezTo>
                  <a:cubicBezTo>
                    <a:pt x="136" y="449"/>
                    <a:pt x="136" y="445"/>
                    <a:pt x="136" y="440"/>
                  </a:cubicBezTo>
                  <a:cubicBezTo>
                    <a:pt x="136" y="440"/>
                    <a:pt x="137" y="440"/>
                    <a:pt x="137" y="439"/>
                  </a:cubicBezTo>
                  <a:cubicBezTo>
                    <a:pt x="149" y="429"/>
                    <a:pt x="161" y="418"/>
                    <a:pt x="173" y="407"/>
                  </a:cubicBezTo>
                  <a:cubicBezTo>
                    <a:pt x="185" y="397"/>
                    <a:pt x="201" y="389"/>
                    <a:pt x="212" y="378"/>
                  </a:cubicBezTo>
                  <a:cubicBezTo>
                    <a:pt x="214" y="376"/>
                    <a:pt x="213" y="373"/>
                    <a:pt x="210" y="373"/>
                  </a:cubicBezTo>
                  <a:cubicBezTo>
                    <a:pt x="196" y="372"/>
                    <a:pt x="182" y="385"/>
                    <a:pt x="172" y="394"/>
                  </a:cubicBezTo>
                  <a:cubicBezTo>
                    <a:pt x="159" y="406"/>
                    <a:pt x="148" y="420"/>
                    <a:pt x="136" y="434"/>
                  </a:cubicBezTo>
                  <a:cubicBezTo>
                    <a:pt x="135" y="427"/>
                    <a:pt x="135" y="420"/>
                    <a:pt x="134" y="412"/>
                  </a:cubicBezTo>
                  <a:cubicBezTo>
                    <a:pt x="141" y="410"/>
                    <a:pt x="147" y="404"/>
                    <a:pt x="153" y="400"/>
                  </a:cubicBezTo>
                  <a:cubicBezTo>
                    <a:pt x="161" y="395"/>
                    <a:pt x="170" y="392"/>
                    <a:pt x="176" y="386"/>
                  </a:cubicBezTo>
                  <a:cubicBezTo>
                    <a:pt x="178" y="385"/>
                    <a:pt x="178" y="382"/>
                    <a:pt x="176" y="381"/>
                  </a:cubicBezTo>
                  <a:cubicBezTo>
                    <a:pt x="167" y="377"/>
                    <a:pt x="159" y="381"/>
                    <a:pt x="151" y="386"/>
                  </a:cubicBezTo>
                  <a:cubicBezTo>
                    <a:pt x="145" y="390"/>
                    <a:pt x="139" y="394"/>
                    <a:pt x="133" y="399"/>
                  </a:cubicBezTo>
                  <a:cubicBezTo>
                    <a:pt x="133" y="391"/>
                    <a:pt x="132" y="383"/>
                    <a:pt x="133" y="376"/>
                  </a:cubicBezTo>
                  <a:cubicBezTo>
                    <a:pt x="147" y="377"/>
                    <a:pt x="161" y="377"/>
                    <a:pt x="174" y="377"/>
                  </a:cubicBezTo>
                  <a:cubicBezTo>
                    <a:pt x="190" y="378"/>
                    <a:pt x="204" y="371"/>
                    <a:pt x="220" y="372"/>
                  </a:cubicBezTo>
                  <a:cubicBezTo>
                    <a:pt x="216" y="395"/>
                    <a:pt x="217" y="420"/>
                    <a:pt x="220" y="444"/>
                  </a:cubicBezTo>
                  <a:cubicBezTo>
                    <a:pt x="209" y="444"/>
                    <a:pt x="195" y="460"/>
                    <a:pt x="189" y="466"/>
                  </a:cubicBezTo>
                  <a:cubicBezTo>
                    <a:pt x="178" y="478"/>
                    <a:pt x="164" y="492"/>
                    <a:pt x="156" y="506"/>
                  </a:cubicBezTo>
                  <a:cubicBezTo>
                    <a:pt x="155" y="507"/>
                    <a:pt x="155" y="509"/>
                    <a:pt x="156" y="511"/>
                  </a:cubicBezTo>
                  <a:cubicBezTo>
                    <a:pt x="156" y="511"/>
                    <a:pt x="157" y="512"/>
                    <a:pt x="158" y="512"/>
                  </a:cubicBezTo>
                  <a:cubicBezTo>
                    <a:pt x="160" y="513"/>
                    <a:pt x="162" y="513"/>
                    <a:pt x="163" y="512"/>
                  </a:cubicBezTo>
                  <a:cubicBezTo>
                    <a:pt x="175" y="501"/>
                    <a:pt x="183" y="487"/>
                    <a:pt x="194" y="476"/>
                  </a:cubicBezTo>
                  <a:cubicBezTo>
                    <a:pt x="199" y="470"/>
                    <a:pt x="205" y="464"/>
                    <a:pt x="210" y="459"/>
                  </a:cubicBezTo>
                  <a:cubicBezTo>
                    <a:pt x="213" y="456"/>
                    <a:pt x="217" y="454"/>
                    <a:pt x="220" y="451"/>
                  </a:cubicBezTo>
                  <a:cubicBezTo>
                    <a:pt x="222" y="464"/>
                    <a:pt x="223" y="476"/>
                    <a:pt x="224" y="488"/>
                  </a:cubicBezTo>
                  <a:cubicBezTo>
                    <a:pt x="224" y="488"/>
                    <a:pt x="223" y="487"/>
                    <a:pt x="223" y="488"/>
                  </a:cubicBezTo>
                  <a:cubicBezTo>
                    <a:pt x="203" y="490"/>
                    <a:pt x="187" y="502"/>
                    <a:pt x="173" y="516"/>
                  </a:cubicBezTo>
                  <a:cubicBezTo>
                    <a:pt x="163" y="526"/>
                    <a:pt x="142" y="547"/>
                    <a:pt x="145" y="562"/>
                  </a:cubicBezTo>
                  <a:cubicBezTo>
                    <a:pt x="146" y="565"/>
                    <a:pt x="149" y="565"/>
                    <a:pt x="151" y="564"/>
                  </a:cubicBezTo>
                  <a:cubicBezTo>
                    <a:pt x="155" y="560"/>
                    <a:pt x="157" y="554"/>
                    <a:pt x="159" y="550"/>
                  </a:cubicBezTo>
                  <a:cubicBezTo>
                    <a:pt x="164" y="541"/>
                    <a:pt x="171" y="533"/>
                    <a:pt x="177" y="526"/>
                  </a:cubicBezTo>
                  <a:cubicBezTo>
                    <a:pt x="190" y="512"/>
                    <a:pt x="205" y="497"/>
                    <a:pt x="224" y="491"/>
                  </a:cubicBezTo>
                  <a:cubicBezTo>
                    <a:pt x="224" y="491"/>
                    <a:pt x="224" y="491"/>
                    <a:pt x="224" y="491"/>
                  </a:cubicBezTo>
                  <a:cubicBezTo>
                    <a:pt x="226" y="515"/>
                    <a:pt x="225" y="539"/>
                    <a:pt x="226" y="563"/>
                  </a:cubicBezTo>
                  <a:cubicBezTo>
                    <a:pt x="226" y="582"/>
                    <a:pt x="222" y="625"/>
                    <a:pt x="233" y="640"/>
                  </a:cubicBezTo>
                  <a:cubicBezTo>
                    <a:pt x="232" y="638"/>
                    <a:pt x="230" y="638"/>
                    <a:pt x="228" y="640"/>
                  </a:cubicBezTo>
                  <a:close/>
                  <a:moveTo>
                    <a:pt x="290" y="644"/>
                  </a:moveTo>
                  <a:cubicBezTo>
                    <a:pt x="290" y="643"/>
                    <a:pt x="290" y="643"/>
                    <a:pt x="290" y="642"/>
                  </a:cubicBezTo>
                  <a:cubicBezTo>
                    <a:pt x="291" y="643"/>
                    <a:pt x="292" y="644"/>
                    <a:pt x="294" y="643"/>
                  </a:cubicBezTo>
                  <a:cubicBezTo>
                    <a:pt x="305" y="639"/>
                    <a:pt x="313" y="624"/>
                    <a:pt x="321" y="615"/>
                  </a:cubicBezTo>
                  <a:cubicBezTo>
                    <a:pt x="330" y="605"/>
                    <a:pt x="340" y="594"/>
                    <a:pt x="348" y="583"/>
                  </a:cubicBezTo>
                  <a:cubicBezTo>
                    <a:pt x="349" y="582"/>
                    <a:pt x="348" y="580"/>
                    <a:pt x="346" y="580"/>
                  </a:cubicBezTo>
                  <a:cubicBezTo>
                    <a:pt x="334" y="585"/>
                    <a:pt x="324" y="594"/>
                    <a:pt x="314" y="604"/>
                  </a:cubicBezTo>
                  <a:cubicBezTo>
                    <a:pt x="306" y="612"/>
                    <a:pt x="292" y="624"/>
                    <a:pt x="289" y="636"/>
                  </a:cubicBezTo>
                  <a:cubicBezTo>
                    <a:pt x="289" y="623"/>
                    <a:pt x="289" y="609"/>
                    <a:pt x="289" y="595"/>
                  </a:cubicBezTo>
                  <a:cubicBezTo>
                    <a:pt x="290" y="596"/>
                    <a:pt x="291" y="596"/>
                    <a:pt x="292" y="595"/>
                  </a:cubicBezTo>
                  <a:cubicBezTo>
                    <a:pt x="301" y="587"/>
                    <a:pt x="308" y="579"/>
                    <a:pt x="316" y="571"/>
                  </a:cubicBezTo>
                  <a:cubicBezTo>
                    <a:pt x="320" y="566"/>
                    <a:pt x="326" y="561"/>
                    <a:pt x="330" y="557"/>
                  </a:cubicBezTo>
                  <a:cubicBezTo>
                    <a:pt x="334" y="553"/>
                    <a:pt x="338" y="551"/>
                    <a:pt x="341" y="547"/>
                  </a:cubicBezTo>
                  <a:cubicBezTo>
                    <a:pt x="342" y="546"/>
                    <a:pt x="341" y="544"/>
                    <a:pt x="340" y="543"/>
                  </a:cubicBezTo>
                  <a:cubicBezTo>
                    <a:pt x="329" y="541"/>
                    <a:pt x="316" y="554"/>
                    <a:pt x="309" y="560"/>
                  </a:cubicBezTo>
                  <a:cubicBezTo>
                    <a:pt x="301" y="567"/>
                    <a:pt x="293" y="575"/>
                    <a:pt x="289" y="585"/>
                  </a:cubicBezTo>
                  <a:cubicBezTo>
                    <a:pt x="289" y="573"/>
                    <a:pt x="289" y="561"/>
                    <a:pt x="289" y="549"/>
                  </a:cubicBezTo>
                  <a:cubicBezTo>
                    <a:pt x="290" y="549"/>
                    <a:pt x="291" y="549"/>
                    <a:pt x="292" y="548"/>
                  </a:cubicBezTo>
                  <a:cubicBezTo>
                    <a:pt x="300" y="542"/>
                    <a:pt x="306" y="533"/>
                    <a:pt x="313" y="526"/>
                  </a:cubicBezTo>
                  <a:cubicBezTo>
                    <a:pt x="321" y="519"/>
                    <a:pt x="330" y="512"/>
                    <a:pt x="338" y="504"/>
                  </a:cubicBezTo>
                  <a:cubicBezTo>
                    <a:pt x="340" y="502"/>
                    <a:pt x="337" y="498"/>
                    <a:pt x="335" y="500"/>
                  </a:cubicBezTo>
                  <a:cubicBezTo>
                    <a:pt x="321" y="510"/>
                    <a:pt x="297" y="522"/>
                    <a:pt x="289" y="539"/>
                  </a:cubicBezTo>
                  <a:cubicBezTo>
                    <a:pt x="289" y="514"/>
                    <a:pt x="289" y="488"/>
                    <a:pt x="289" y="463"/>
                  </a:cubicBezTo>
                  <a:cubicBezTo>
                    <a:pt x="290" y="463"/>
                    <a:pt x="291" y="463"/>
                    <a:pt x="292" y="463"/>
                  </a:cubicBezTo>
                  <a:cubicBezTo>
                    <a:pt x="311" y="444"/>
                    <a:pt x="326" y="421"/>
                    <a:pt x="346" y="401"/>
                  </a:cubicBezTo>
                  <a:cubicBezTo>
                    <a:pt x="349" y="399"/>
                    <a:pt x="345" y="395"/>
                    <a:pt x="342" y="397"/>
                  </a:cubicBezTo>
                  <a:cubicBezTo>
                    <a:pt x="322" y="414"/>
                    <a:pt x="300" y="434"/>
                    <a:pt x="289" y="458"/>
                  </a:cubicBezTo>
                  <a:cubicBezTo>
                    <a:pt x="289" y="443"/>
                    <a:pt x="289" y="428"/>
                    <a:pt x="288" y="412"/>
                  </a:cubicBezTo>
                  <a:cubicBezTo>
                    <a:pt x="297" y="406"/>
                    <a:pt x="304" y="395"/>
                    <a:pt x="310" y="387"/>
                  </a:cubicBezTo>
                  <a:cubicBezTo>
                    <a:pt x="320" y="375"/>
                    <a:pt x="330" y="363"/>
                    <a:pt x="341" y="353"/>
                  </a:cubicBezTo>
                  <a:cubicBezTo>
                    <a:pt x="344" y="350"/>
                    <a:pt x="340" y="346"/>
                    <a:pt x="337" y="348"/>
                  </a:cubicBezTo>
                  <a:cubicBezTo>
                    <a:pt x="325" y="356"/>
                    <a:pt x="315" y="365"/>
                    <a:pt x="305" y="376"/>
                  </a:cubicBezTo>
                  <a:cubicBezTo>
                    <a:pt x="300" y="382"/>
                    <a:pt x="293" y="388"/>
                    <a:pt x="288" y="395"/>
                  </a:cubicBezTo>
                  <a:cubicBezTo>
                    <a:pt x="287" y="382"/>
                    <a:pt x="287" y="369"/>
                    <a:pt x="287" y="356"/>
                  </a:cubicBezTo>
                  <a:cubicBezTo>
                    <a:pt x="288" y="357"/>
                    <a:pt x="288" y="357"/>
                    <a:pt x="289" y="356"/>
                  </a:cubicBezTo>
                  <a:cubicBezTo>
                    <a:pt x="299" y="350"/>
                    <a:pt x="306" y="338"/>
                    <a:pt x="314" y="330"/>
                  </a:cubicBezTo>
                  <a:cubicBezTo>
                    <a:pt x="322" y="322"/>
                    <a:pt x="331" y="313"/>
                    <a:pt x="337" y="303"/>
                  </a:cubicBezTo>
                  <a:cubicBezTo>
                    <a:pt x="338" y="300"/>
                    <a:pt x="334" y="296"/>
                    <a:pt x="331" y="299"/>
                  </a:cubicBezTo>
                  <a:cubicBezTo>
                    <a:pt x="323" y="308"/>
                    <a:pt x="314" y="316"/>
                    <a:pt x="305" y="325"/>
                  </a:cubicBezTo>
                  <a:cubicBezTo>
                    <a:pt x="299" y="330"/>
                    <a:pt x="290" y="337"/>
                    <a:pt x="286" y="345"/>
                  </a:cubicBezTo>
                  <a:cubicBezTo>
                    <a:pt x="285" y="309"/>
                    <a:pt x="283" y="274"/>
                    <a:pt x="280" y="238"/>
                  </a:cubicBezTo>
                  <a:cubicBezTo>
                    <a:pt x="292" y="231"/>
                    <a:pt x="300" y="217"/>
                    <a:pt x="308" y="207"/>
                  </a:cubicBezTo>
                  <a:cubicBezTo>
                    <a:pt x="319" y="193"/>
                    <a:pt x="330" y="179"/>
                    <a:pt x="341" y="165"/>
                  </a:cubicBezTo>
                  <a:cubicBezTo>
                    <a:pt x="344" y="162"/>
                    <a:pt x="341" y="157"/>
                    <a:pt x="337" y="159"/>
                  </a:cubicBezTo>
                  <a:cubicBezTo>
                    <a:pt x="323" y="169"/>
                    <a:pt x="313" y="182"/>
                    <a:pt x="303" y="195"/>
                  </a:cubicBezTo>
                  <a:cubicBezTo>
                    <a:pt x="296" y="204"/>
                    <a:pt x="286" y="213"/>
                    <a:pt x="279" y="223"/>
                  </a:cubicBezTo>
                  <a:cubicBezTo>
                    <a:pt x="277" y="202"/>
                    <a:pt x="275" y="182"/>
                    <a:pt x="273" y="161"/>
                  </a:cubicBezTo>
                  <a:cubicBezTo>
                    <a:pt x="273" y="161"/>
                    <a:pt x="274" y="161"/>
                    <a:pt x="274" y="161"/>
                  </a:cubicBezTo>
                  <a:cubicBezTo>
                    <a:pt x="277" y="159"/>
                    <a:pt x="277" y="157"/>
                    <a:pt x="279" y="154"/>
                  </a:cubicBezTo>
                  <a:cubicBezTo>
                    <a:pt x="280" y="151"/>
                    <a:pt x="282" y="148"/>
                    <a:pt x="284" y="146"/>
                  </a:cubicBezTo>
                  <a:cubicBezTo>
                    <a:pt x="289" y="140"/>
                    <a:pt x="296" y="136"/>
                    <a:pt x="302" y="133"/>
                  </a:cubicBezTo>
                  <a:cubicBezTo>
                    <a:pt x="307" y="131"/>
                    <a:pt x="304" y="123"/>
                    <a:pt x="299" y="125"/>
                  </a:cubicBezTo>
                  <a:cubicBezTo>
                    <a:pt x="291" y="128"/>
                    <a:pt x="283" y="132"/>
                    <a:pt x="277" y="138"/>
                  </a:cubicBezTo>
                  <a:cubicBezTo>
                    <a:pt x="275" y="140"/>
                    <a:pt x="273" y="143"/>
                    <a:pt x="271" y="145"/>
                  </a:cubicBezTo>
                  <a:cubicBezTo>
                    <a:pt x="269" y="134"/>
                    <a:pt x="268" y="123"/>
                    <a:pt x="266" y="113"/>
                  </a:cubicBezTo>
                  <a:cubicBezTo>
                    <a:pt x="293" y="104"/>
                    <a:pt x="318" y="120"/>
                    <a:pt x="346" y="118"/>
                  </a:cubicBezTo>
                  <a:cubicBezTo>
                    <a:pt x="346" y="118"/>
                    <a:pt x="346" y="118"/>
                    <a:pt x="346" y="118"/>
                  </a:cubicBezTo>
                  <a:cubicBezTo>
                    <a:pt x="346" y="207"/>
                    <a:pt x="351" y="297"/>
                    <a:pt x="351" y="387"/>
                  </a:cubicBezTo>
                  <a:cubicBezTo>
                    <a:pt x="351" y="433"/>
                    <a:pt x="352" y="479"/>
                    <a:pt x="354" y="526"/>
                  </a:cubicBezTo>
                  <a:cubicBezTo>
                    <a:pt x="355" y="564"/>
                    <a:pt x="348" y="601"/>
                    <a:pt x="359" y="638"/>
                  </a:cubicBezTo>
                  <a:cubicBezTo>
                    <a:pt x="336" y="640"/>
                    <a:pt x="313" y="642"/>
                    <a:pt x="290" y="644"/>
                  </a:cubicBezTo>
                  <a:close/>
                  <a:moveTo>
                    <a:pt x="423" y="322"/>
                  </a:moveTo>
                  <a:cubicBezTo>
                    <a:pt x="424" y="322"/>
                    <a:pt x="425" y="322"/>
                    <a:pt x="426" y="321"/>
                  </a:cubicBezTo>
                  <a:cubicBezTo>
                    <a:pt x="441" y="308"/>
                    <a:pt x="454" y="290"/>
                    <a:pt x="466" y="274"/>
                  </a:cubicBezTo>
                  <a:cubicBezTo>
                    <a:pt x="478" y="260"/>
                    <a:pt x="486" y="241"/>
                    <a:pt x="501" y="229"/>
                  </a:cubicBezTo>
                  <a:cubicBezTo>
                    <a:pt x="504" y="227"/>
                    <a:pt x="500" y="222"/>
                    <a:pt x="497" y="224"/>
                  </a:cubicBezTo>
                  <a:cubicBezTo>
                    <a:pt x="480" y="234"/>
                    <a:pt x="471" y="251"/>
                    <a:pt x="458" y="266"/>
                  </a:cubicBezTo>
                  <a:cubicBezTo>
                    <a:pt x="446" y="282"/>
                    <a:pt x="429" y="297"/>
                    <a:pt x="422" y="316"/>
                  </a:cubicBezTo>
                  <a:cubicBezTo>
                    <a:pt x="420" y="270"/>
                    <a:pt x="417" y="225"/>
                    <a:pt x="415" y="179"/>
                  </a:cubicBezTo>
                  <a:cubicBezTo>
                    <a:pt x="434" y="180"/>
                    <a:pt x="454" y="177"/>
                    <a:pt x="473" y="176"/>
                  </a:cubicBezTo>
                  <a:cubicBezTo>
                    <a:pt x="484" y="175"/>
                    <a:pt x="496" y="182"/>
                    <a:pt x="506" y="181"/>
                  </a:cubicBezTo>
                  <a:cubicBezTo>
                    <a:pt x="504" y="205"/>
                    <a:pt x="508" y="230"/>
                    <a:pt x="509" y="255"/>
                  </a:cubicBezTo>
                  <a:cubicBezTo>
                    <a:pt x="510" y="273"/>
                    <a:pt x="510" y="290"/>
                    <a:pt x="510" y="308"/>
                  </a:cubicBezTo>
                  <a:cubicBezTo>
                    <a:pt x="510" y="308"/>
                    <a:pt x="510" y="308"/>
                    <a:pt x="510" y="308"/>
                  </a:cubicBezTo>
                  <a:cubicBezTo>
                    <a:pt x="492" y="348"/>
                    <a:pt x="440" y="368"/>
                    <a:pt x="427" y="409"/>
                  </a:cubicBezTo>
                  <a:cubicBezTo>
                    <a:pt x="426" y="380"/>
                    <a:pt x="424" y="351"/>
                    <a:pt x="423" y="322"/>
                  </a:cubicBezTo>
                  <a:close/>
                  <a:moveTo>
                    <a:pt x="430" y="460"/>
                  </a:moveTo>
                  <a:cubicBezTo>
                    <a:pt x="441" y="448"/>
                    <a:pt x="452" y="435"/>
                    <a:pt x="464" y="424"/>
                  </a:cubicBezTo>
                  <a:cubicBezTo>
                    <a:pt x="477" y="411"/>
                    <a:pt x="490" y="395"/>
                    <a:pt x="496" y="377"/>
                  </a:cubicBezTo>
                  <a:cubicBezTo>
                    <a:pt x="497" y="374"/>
                    <a:pt x="493" y="373"/>
                    <a:pt x="491" y="375"/>
                  </a:cubicBezTo>
                  <a:cubicBezTo>
                    <a:pt x="479" y="393"/>
                    <a:pt x="465" y="408"/>
                    <a:pt x="449" y="423"/>
                  </a:cubicBezTo>
                  <a:cubicBezTo>
                    <a:pt x="442" y="430"/>
                    <a:pt x="435" y="436"/>
                    <a:pt x="429" y="444"/>
                  </a:cubicBezTo>
                  <a:cubicBezTo>
                    <a:pt x="429" y="435"/>
                    <a:pt x="428" y="426"/>
                    <a:pt x="428" y="418"/>
                  </a:cubicBezTo>
                  <a:cubicBezTo>
                    <a:pt x="429" y="418"/>
                    <a:pt x="430" y="418"/>
                    <a:pt x="431" y="417"/>
                  </a:cubicBezTo>
                  <a:cubicBezTo>
                    <a:pt x="446" y="398"/>
                    <a:pt x="460" y="380"/>
                    <a:pt x="476" y="363"/>
                  </a:cubicBezTo>
                  <a:cubicBezTo>
                    <a:pt x="490" y="349"/>
                    <a:pt x="502" y="334"/>
                    <a:pt x="510" y="316"/>
                  </a:cubicBezTo>
                  <a:cubicBezTo>
                    <a:pt x="510" y="338"/>
                    <a:pt x="510" y="361"/>
                    <a:pt x="511" y="384"/>
                  </a:cubicBezTo>
                  <a:cubicBezTo>
                    <a:pt x="511" y="393"/>
                    <a:pt x="511" y="402"/>
                    <a:pt x="511" y="411"/>
                  </a:cubicBezTo>
                  <a:cubicBezTo>
                    <a:pt x="495" y="421"/>
                    <a:pt x="485" y="438"/>
                    <a:pt x="472" y="452"/>
                  </a:cubicBezTo>
                  <a:cubicBezTo>
                    <a:pt x="456" y="469"/>
                    <a:pt x="443" y="486"/>
                    <a:pt x="432" y="505"/>
                  </a:cubicBezTo>
                  <a:cubicBezTo>
                    <a:pt x="431" y="490"/>
                    <a:pt x="430" y="475"/>
                    <a:pt x="430" y="460"/>
                  </a:cubicBezTo>
                  <a:close/>
                  <a:moveTo>
                    <a:pt x="432" y="516"/>
                  </a:moveTo>
                  <a:cubicBezTo>
                    <a:pt x="448" y="498"/>
                    <a:pt x="464" y="479"/>
                    <a:pt x="479" y="460"/>
                  </a:cubicBezTo>
                  <a:cubicBezTo>
                    <a:pt x="491" y="447"/>
                    <a:pt x="499" y="431"/>
                    <a:pt x="511" y="418"/>
                  </a:cubicBezTo>
                  <a:cubicBezTo>
                    <a:pt x="511" y="434"/>
                    <a:pt x="511" y="449"/>
                    <a:pt x="512" y="465"/>
                  </a:cubicBezTo>
                  <a:cubicBezTo>
                    <a:pt x="494" y="476"/>
                    <a:pt x="480" y="490"/>
                    <a:pt x="465" y="505"/>
                  </a:cubicBezTo>
                  <a:cubicBezTo>
                    <a:pt x="454" y="517"/>
                    <a:pt x="440" y="531"/>
                    <a:pt x="433" y="547"/>
                  </a:cubicBezTo>
                  <a:cubicBezTo>
                    <a:pt x="432" y="537"/>
                    <a:pt x="432" y="526"/>
                    <a:pt x="432" y="516"/>
                  </a:cubicBezTo>
                  <a:close/>
                  <a:moveTo>
                    <a:pt x="436" y="634"/>
                  </a:moveTo>
                  <a:cubicBezTo>
                    <a:pt x="436" y="634"/>
                    <a:pt x="435" y="634"/>
                    <a:pt x="434" y="634"/>
                  </a:cubicBezTo>
                  <a:cubicBezTo>
                    <a:pt x="434" y="628"/>
                    <a:pt x="434" y="622"/>
                    <a:pt x="434" y="615"/>
                  </a:cubicBezTo>
                  <a:cubicBezTo>
                    <a:pt x="446" y="602"/>
                    <a:pt x="455" y="585"/>
                    <a:pt x="466" y="571"/>
                  </a:cubicBezTo>
                  <a:cubicBezTo>
                    <a:pt x="478" y="556"/>
                    <a:pt x="491" y="542"/>
                    <a:pt x="506" y="530"/>
                  </a:cubicBezTo>
                  <a:cubicBezTo>
                    <a:pt x="509" y="528"/>
                    <a:pt x="505" y="523"/>
                    <a:pt x="502" y="525"/>
                  </a:cubicBezTo>
                  <a:cubicBezTo>
                    <a:pt x="486" y="537"/>
                    <a:pt x="472" y="550"/>
                    <a:pt x="459" y="564"/>
                  </a:cubicBezTo>
                  <a:cubicBezTo>
                    <a:pt x="450" y="574"/>
                    <a:pt x="441" y="585"/>
                    <a:pt x="434" y="596"/>
                  </a:cubicBezTo>
                  <a:cubicBezTo>
                    <a:pt x="434" y="584"/>
                    <a:pt x="433" y="573"/>
                    <a:pt x="433" y="561"/>
                  </a:cubicBezTo>
                  <a:cubicBezTo>
                    <a:pt x="435" y="561"/>
                    <a:pt x="436" y="561"/>
                    <a:pt x="437" y="560"/>
                  </a:cubicBezTo>
                  <a:cubicBezTo>
                    <a:pt x="451" y="546"/>
                    <a:pt x="462" y="529"/>
                    <a:pt x="475" y="514"/>
                  </a:cubicBezTo>
                  <a:cubicBezTo>
                    <a:pt x="487" y="500"/>
                    <a:pt x="500" y="487"/>
                    <a:pt x="512" y="473"/>
                  </a:cubicBezTo>
                  <a:cubicBezTo>
                    <a:pt x="513" y="527"/>
                    <a:pt x="513" y="581"/>
                    <a:pt x="513" y="635"/>
                  </a:cubicBezTo>
                  <a:cubicBezTo>
                    <a:pt x="488" y="635"/>
                    <a:pt x="462" y="635"/>
                    <a:pt x="436" y="634"/>
                  </a:cubicBezTo>
                  <a:close/>
                  <a:moveTo>
                    <a:pt x="670" y="635"/>
                  </a:moveTo>
                  <a:cubicBezTo>
                    <a:pt x="670" y="635"/>
                    <a:pt x="670" y="635"/>
                    <a:pt x="670" y="635"/>
                  </a:cubicBezTo>
                  <a:cubicBezTo>
                    <a:pt x="674" y="629"/>
                    <a:pt x="677" y="624"/>
                    <a:pt x="681" y="619"/>
                  </a:cubicBezTo>
                  <a:cubicBezTo>
                    <a:pt x="682" y="617"/>
                    <a:pt x="679" y="615"/>
                    <a:pt x="678" y="616"/>
                  </a:cubicBezTo>
                  <a:cubicBezTo>
                    <a:pt x="671" y="621"/>
                    <a:pt x="663" y="626"/>
                    <a:pt x="667" y="635"/>
                  </a:cubicBezTo>
                  <a:cubicBezTo>
                    <a:pt x="667" y="635"/>
                    <a:pt x="667" y="635"/>
                    <a:pt x="667" y="635"/>
                  </a:cubicBezTo>
                  <a:cubicBezTo>
                    <a:pt x="647" y="635"/>
                    <a:pt x="627" y="635"/>
                    <a:pt x="607" y="635"/>
                  </a:cubicBezTo>
                  <a:cubicBezTo>
                    <a:pt x="620" y="621"/>
                    <a:pt x="630" y="605"/>
                    <a:pt x="642" y="590"/>
                  </a:cubicBezTo>
                  <a:cubicBezTo>
                    <a:pt x="656" y="573"/>
                    <a:pt x="671" y="557"/>
                    <a:pt x="682" y="539"/>
                  </a:cubicBezTo>
                  <a:cubicBezTo>
                    <a:pt x="683" y="538"/>
                    <a:pt x="681" y="536"/>
                    <a:pt x="680" y="537"/>
                  </a:cubicBezTo>
                  <a:cubicBezTo>
                    <a:pt x="663" y="553"/>
                    <a:pt x="646" y="570"/>
                    <a:pt x="630" y="588"/>
                  </a:cubicBezTo>
                  <a:cubicBezTo>
                    <a:pt x="618" y="602"/>
                    <a:pt x="604" y="617"/>
                    <a:pt x="600" y="635"/>
                  </a:cubicBezTo>
                  <a:cubicBezTo>
                    <a:pt x="599" y="635"/>
                    <a:pt x="599" y="635"/>
                    <a:pt x="598" y="635"/>
                  </a:cubicBezTo>
                  <a:cubicBezTo>
                    <a:pt x="599" y="625"/>
                    <a:pt x="600" y="614"/>
                    <a:pt x="600" y="603"/>
                  </a:cubicBezTo>
                  <a:cubicBezTo>
                    <a:pt x="628" y="573"/>
                    <a:pt x="661" y="547"/>
                    <a:pt x="681" y="511"/>
                  </a:cubicBezTo>
                  <a:cubicBezTo>
                    <a:pt x="683" y="509"/>
                    <a:pt x="679" y="506"/>
                    <a:pt x="677" y="508"/>
                  </a:cubicBezTo>
                  <a:cubicBezTo>
                    <a:pt x="658" y="524"/>
                    <a:pt x="643" y="544"/>
                    <a:pt x="625" y="560"/>
                  </a:cubicBezTo>
                  <a:cubicBezTo>
                    <a:pt x="617" y="567"/>
                    <a:pt x="607" y="575"/>
                    <a:pt x="601" y="584"/>
                  </a:cubicBezTo>
                  <a:cubicBezTo>
                    <a:pt x="601" y="579"/>
                    <a:pt x="601" y="574"/>
                    <a:pt x="601" y="569"/>
                  </a:cubicBezTo>
                  <a:cubicBezTo>
                    <a:pt x="613" y="560"/>
                    <a:pt x="623" y="547"/>
                    <a:pt x="633" y="536"/>
                  </a:cubicBezTo>
                  <a:cubicBezTo>
                    <a:pt x="648" y="519"/>
                    <a:pt x="662" y="502"/>
                    <a:pt x="679" y="487"/>
                  </a:cubicBezTo>
                  <a:cubicBezTo>
                    <a:pt x="683" y="483"/>
                    <a:pt x="677" y="478"/>
                    <a:pt x="673" y="481"/>
                  </a:cubicBezTo>
                  <a:cubicBezTo>
                    <a:pt x="657" y="494"/>
                    <a:pt x="642" y="508"/>
                    <a:pt x="628" y="523"/>
                  </a:cubicBezTo>
                  <a:cubicBezTo>
                    <a:pt x="620" y="532"/>
                    <a:pt x="610" y="541"/>
                    <a:pt x="602" y="551"/>
                  </a:cubicBezTo>
                  <a:cubicBezTo>
                    <a:pt x="602" y="509"/>
                    <a:pt x="601" y="467"/>
                    <a:pt x="599" y="424"/>
                  </a:cubicBezTo>
                  <a:cubicBezTo>
                    <a:pt x="612" y="411"/>
                    <a:pt x="621" y="390"/>
                    <a:pt x="632" y="375"/>
                  </a:cubicBezTo>
                  <a:cubicBezTo>
                    <a:pt x="647" y="355"/>
                    <a:pt x="664" y="337"/>
                    <a:pt x="681" y="319"/>
                  </a:cubicBezTo>
                  <a:cubicBezTo>
                    <a:pt x="683" y="317"/>
                    <a:pt x="680" y="313"/>
                    <a:pt x="677" y="314"/>
                  </a:cubicBezTo>
                  <a:cubicBezTo>
                    <a:pt x="657" y="325"/>
                    <a:pt x="641" y="345"/>
                    <a:pt x="628" y="363"/>
                  </a:cubicBezTo>
                  <a:cubicBezTo>
                    <a:pt x="619" y="375"/>
                    <a:pt x="606" y="390"/>
                    <a:pt x="598" y="405"/>
                  </a:cubicBezTo>
                  <a:cubicBezTo>
                    <a:pt x="594" y="349"/>
                    <a:pt x="589" y="292"/>
                    <a:pt x="584" y="238"/>
                  </a:cubicBezTo>
                  <a:cubicBezTo>
                    <a:pt x="590" y="237"/>
                    <a:pt x="606" y="240"/>
                    <a:pt x="608" y="241"/>
                  </a:cubicBezTo>
                  <a:cubicBezTo>
                    <a:pt x="616" y="242"/>
                    <a:pt x="624" y="244"/>
                    <a:pt x="632" y="245"/>
                  </a:cubicBezTo>
                  <a:cubicBezTo>
                    <a:pt x="640" y="245"/>
                    <a:pt x="648" y="246"/>
                    <a:pt x="657" y="246"/>
                  </a:cubicBezTo>
                  <a:cubicBezTo>
                    <a:pt x="643" y="257"/>
                    <a:pt x="631" y="271"/>
                    <a:pt x="619" y="285"/>
                  </a:cubicBezTo>
                  <a:cubicBezTo>
                    <a:pt x="609" y="296"/>
                    <a:pt x="598" y="309"/>
                    <a:pt x="594" y="324"/>
                  </a:cubicBezTo>
                  <a:cubicBezTo>
                    <a:pt x="593" y="327"/>
                    <a:pt x="596" y="328"/>
                    <a:pt x="598" y="327"/>
                  </a:cubicBezTo>
                  <a:cubicBezTo>
                    <a:pt x="611" y="316"/>
                    <a:pt x="620" y="300"/>
                    <a:pt x="630" y="288"/>
                  </a:cubicBezTo>
                  <a:cubicBezTo>
                    <a:pt x="641" y="275"/>
                    <a:pt x="653" y="263"/>
                    <a:pt x="663" y="250"/>
                  </a:cubicBezTo>
                  <a:cubicBezTo>
                    <a:pt x="664" y="249"/>
                    <a:pt x="664" y="247"/>
                    <a:pt x="664" y="246"/>
                  </a:cubicBezTo>
                  <a:cubicBezTo>
                    <a:pt x="672" y="246"/>
                    <a:pt x="680" y="247"/>
                    <a:pt x="688" y="247"/>
                  </a:cubicBezTo>
                  <a:cubicBezTo>
                    <a:pt x="686" y="281"/>
                    <a:pt x="687" y="316"/>
                    <a:pt x="688" y="351"/>
                  </a:cubicBezTo>
                  <a:cubicBezTo>
                    <a:pt x="653" y="379"/>
                    <a:pt x="632" y="422"/>
                    <a:pt x="604" y="456"/>
                  </a:cubicBezTo>
                  <a:cubicBezTo>
                    <a:pt x="602" y="459"/>
                    <a:pt x="605" y="464"/>
                    <a:pt x="608" y="461"/>
                  </a:cubicBezTo>
                  <a:cubicBezTo>
                    <a:pt x="643" y="435"/>
                    <a:pt x="657" y="390"/>
                    <a:pt x="689" y="360"/>
                  </a:cubicBezTo>
                  <a:cubicBezTo>
                    <a:pt x="690" y="389"/>
                    <a:pt x="691" y="417"/>
                    <a:pt x="692" y="446"/>
                  </a:cubicBezTo>
                  <a:cubicBezTo>
                    <a:pt x="693" y="508"/>
                    <a:pt x="688" y="572"/>
                    <a:pt x="693" y="635"/>
                  </a:cubicBezTo>
                  <a:cubicBezTo>
                    <a:pt x="685" y="635"/>
                    <a:pt x="677" y="635"/>
                    <a:pt x="670" y="635"/>
                  </a:cubicBezTo>
                  <a:close/>
                </a:path>
              </a:pathLst>
            </a:custGeom>
            <a:solidFill>
              <a:srgbClr val="96795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6"/>
            <p:cNvSpPr/>
            <p:nvPr/>
          </p:nvSpPr>
          <p:spPr bwMode="auto">
            <a:xfrm>
              <a:off x="3449638" y="2928938"/>
              <a:ext cx="301625" cy="268288"/>
            </a:xfrm>
            <a:custGeom>
              <a:avLst/>
              <a:gdLst>
                <a:gd name="T0" fmla="*/ 67 w 71"/>
                <a:gd name="T1" fmla="*/ 1 h 63"/>
                <a:gd name="T2" fmla="*/ 31 w 71"/>
                <a:gd name="T3" fmla="*/ 20 h 63"/>
                <a:gd name="T4" fmla="*/ 2 w 71"/>
                <a:gd name="T5" fmla="*/ 57 h 63"/>
                <a:gd name="T6" fmla="*/ 8 w 71"/>
                <a:gd name="T7" fmla="*/ 60 h 63"/>
                <a:gd name="T8" fmla="*/ 41 w 71"/>
                <a:gd name="T9" fmla="*/ 27 h 63"/>
                <a:gd name="T10" fmla="*/ 70 w 71"/>
                <a:gd name="T11" fmla="*/ 6 h 63"/>
                <a:gd name="T12" fmla="*/ 67 w 71"/>
                <a:gd name="T13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63">
                  <a:moveTo>
                    <a:pt x="67" y="1"/>
                  </a:moveTo>
                  <a:cubicBezTo>
                    <a:pt x="54" y="0"/>
                    <a:pt x="40" y="12"/>
                    <a:pt x="31" y="20"/>
                  </a:cubicBezTo>
                  <a:cubicBezTo>
                    <a:pt x="18" y="30"/>
                    <a:pt x="7" y="42"/>
                    <a:pt x="2" y="57"/>
                  </a:cubicBezTo>
                  <a:cubicBezTo>
                    <a:pt x="0" y="61"/>
                    <a:pt x="6" y="63"/>
                    <a:pt x="8" y="60"/>
                  </a:cubicBezTo>
                  <a:cubicBezTo>
                    <a:pt x="16" y="46"/>
                    <a:pt x="29" y="36"/>
                    <a:pt x="41" y="27"/>
                  </a:cubicBezTo>
                  <a:cubicBezTo>
                    <a:pt x="50" y="20"/>
                    <a:pt x="63" y="16"/>
                    <a:pt x="70" y="6"/>
                  </a:cubicBezTo>
                  <a:cubicBezTo>
                    <a:pt x="71" y="3"/>
                    <a:pt x="69" y="1"/>
                    <a:pt x="67" y="1"/>
                  </a:cubicBezTo>
                  <a:close/>
                </a:path>
              </a:pathLst>
            </a:custGeom>
            <a:solidFill>
              <a:srgbClr val="96795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7"/>
            <p:cNvSpPr/>
            <p:nvPr/>
          </p:nvSpPr>
          <p:spPr bwMode="auto">
            <a:xfrm>
              <a:off x="3495676" y="3554413"/>
              <a:ext cx="293688" cy="285750"/>
            </a:xfrm>
            <a:custGeom>
              <a:avLst/>
              <a:gdLst>
                <a:gd name="T0" fmla="*/ 65 w 69"/>
                <a:gd name="T1" fmla="*/ 2 h 67"/>
                <a:gd name="T2" fmla="*/ 30 w 69"/>
                <a:gd name="T3" fmla="*/ 28 h 67"/>
                <a:gd name="T4" fmla="*/ 1 w 69"/>
                <a:gd name="T5" fmla="*/ 62 h 67"/>
                <a:gd name="T6" fmla="*/ 6 w 69"/>
                <a:gd name="T7" fmla="*/ 66 h 67"/>
                <a:gd name="T8" fmla="*/ 35 w 69"/>
                <a:gd name="T9" fmla="*/ 39 h 67"/>
                <a:gd name="T10" fmla="*/ 68 w 69"/>
                <a:gd name="T11" fmla="*/ 5 h 67"/>
                <a:gd name="T12" fmla="*/ 65 w 69"/>
                <a:gd name="T13" fmla="*/ 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7">
                  <a:moveTo>
                    <a:pt x="65" y="2"/>
                  </a:moveTo>
                  <a:cubicBezTo>
                    <a:pt x="54" y="11"/>
                    <a:pt x="42" y="19"/>
                    <a:pt x="30" y="28"/>
                  </a:cubicBezTo>
                  <a:cubicBezTo>
                    <a:pt x="20" y="37"/>
                    <a:pt x="3" y="48"/>
                    <a:pt x="1" y="62"/>
                  </a:cubicBezTo>
                  <a:cubicBezTo>
                    <a:pt x="0" y="65"/>
                    <a:pt x="3" y="67"/>
                    <a:pt x="6" y="66"/>
                  </a:cubicBezTo>
                  <a:cubicBezTo>
                    <a:pt x="17" y="61"/>
                    <a:pt x="26" y="47"/>
                    <a:pt x="35" y="39"/>
                  </a:cubicBezTo>
                  <a:cubicBezTo>
                    <a:pt x="47" y="28"/>
                    <a:pt x="58" y="18"/>
                    <a:pt x="68" y="5"/>
                  </a:cubicBezTo>
                  <a:cubicBezTo>
                    <a:pt x="69" y="4"/>
                    <a:pt x="67" y="0"/>
                    <a:pt x="65" y="2"/>
                  </a:cubicBezTo>
                  <a:close/>
                </a:path>
              </a:pathLst>
            </a:custGeom>
            <a:solidFill>
              <a:srgbClr val="96795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8"/>
            <p:cNvSpPr/>
            <p:nvPr/>
          </p:nvSpPr>
          <p:spPr bwMode="auto">
            <a:xfrm>
              <a:off x="3660776" y="3690938"/>
              <a:ext cx="166688" cy="187325"/>
            </a:xfrm>
            <a:custGeom>
              <a:avLst/>
              <a:gdLst>
                <a:gd name="T0" fmla="*/ 36 w 39"/>
                <a:gd name="T1" fmla="*/ 1 h 44"/>
                <a:gd name="T2" fmla="*/ 20 w 39"/>
                <a:gd name="T3" fmla="*/ 19 h 44"/>
                <a:gd name="T4" fmla="*/ 2 w 39"/>
                <a:gd name="T5" fmla="*/ 36 h 44"/>
                <a:gd name="T6" fmla="*/ 7 w 39"/>
                <a:gd name="T7" fmla="*/ 44 h 44"/>
                <a:gd name="T8" fmla="*/ 28 w 39"/>
                <a:gd name="T9" fmla="*/ 28 h 44"/>
                <a:gd name="T10" fmla="*/ 39 w 39"/>
                <a:gd name="T11" fmla="*/ 3 h 44"/>
                <a:gd name="T12" fmla="*/ 36 w 39"/>
                <a:gd name="T13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44">
                  <a:moveTo>
                    <a:pt x="36" y="1"/>
                  </a:moveTo>
                  <a:cubicBezTo>
                    <a:pt x="30" y="7"/>
                    <a:pt x="26" y="14"/>
                    <a:pt x="20" y="19"/>
                  </a:cubicBezTo>
                  <a:cubicBezTo>
                    <a:pt x="15" y="25"/>
                    <a:pt x="5" y="29"/>
                    <a:pt x="2" y="36"/>
                  </a:cubicBezTo>
                  <a:cubicBezTo>
                    <a:pt x="0" y="39"/>
                    <a:pt x="2" y="44"/>
                    <a:pt x="7" y="44"/>
                  </a:cubicBezTo>
                  <a:cubicBezTo>
                    <a:pt x="15" y="44"/>
                    <a:pt x="23" y="35"/>
                    <a:pt x="28" y="28"/>
                  </a:cubicBezTo>
                  <a:cubicBezTo>
                    <a:pt x="34" y="21"/>
                    <a:pt x="39" y="12"/>
                    <a:pt x="39" y="3"/>
                  </a:cubicBezTo>
                  <a:cubicBezTo>
                    <a:pt x="39" y="1"/>
                    <a:pt x="37" y="0"/>
                    <a:pt x="36" y="1"/>
                  </a:cubicBezTo>
                  <a:close/>
                </a:path>
              </a:pathLst>
            </a:custGeom>
            <a:solidFill>
              <a:srgbClr val="96795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9"/>
            <p:cNvSpPr/>
            <p:nvPr/>
          </p:nvSpPr>
          <p:spPr bwMode="auto">
            <a:xfrm>
              <a:off x="4056063" y="1695451"/>
              <a:ext cx="271463" cy="271463"/>
            </a:xfrm>
            <a:custGeom>
              <a:avLst/>
              <a:gdLst>
                <a:gd name="T0" fmla="*/ 59 w 64"/>
                <a:gd name="T1" fmla="*/ 1 h 64"/>
                <a:gd name="T2" fmla="*/ 22 w 64"/>
                <a:gd name="T3" fmla="*/ 27 h 64"/>
                <a:gd name="T4" fmla="*/ 1 w 64"/>
                <a:gd name="T5" fmla="*/ 60 h 64"/>
                <a:gd name="T6" fmla="*/ 5 w 64"/>
                <a:gd name="T7" fmla="*/ 62 h 64"/>
                <a:gd name="T8" fmla="*/ 30 w 64"/>
                <a:gd name="T9" fmla="*/ 35 h 64"/>
                <a:gd name="T10" fmla="*/ 61 w 64"/>
                <a:gd name="T11" fmla="*/ 5 h 64"/>
                <a:gd name="T12" fmla="*/ 59 w 64"/>
                <a:gd name="T13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64">
                  <a:moveTo>
                    <a:pt x="59" y="1"/>
                  </a:moveTo>
                  <a:cubicBezTo>
                    <a:pt x="46" y="9"/>
                    <a:pt x="33" y="17"/>
                    <a:pt x="22" y="27"/>
                  </a:cubicBezTo>
                  <a:cubicBezTo>
                    <a:pt x="14" y="36"/>
                    <a:pt x="2" y="47"/>
                    <a:pt x="1" y="60"/>
                  </a:cubicBezTo>
                  <a:cubicBezTo>
                    <a:pt x="0" y="62"/>
                    <a:pt x="3" y="64"/>
                    <a:pt x="5" y="62"/>
                  </a:cubicBezTo>
                  <a:cubicBezTo>
                    <a:pt x="16" y="57"/>
                    <a:pt x="22" y="44"/>
                    <a:pt x="30" y="35"/>
                  </a:cubicBezTo>
                  <a:cubicBezTo>
                    <a:pt x="40" y="25"/>
                    <a:pt x="50" y="14"/>
                    <a:pt x="61" y="5"/>
                  </a:cubicBezTo>
                  <a:cubicBezTo>
                    <a:pt x="64" y="3"/>
                    <a:pt x="62" y="0"/>
                    <a:pt x="59" y="1"/>
                  </a:cubicBezTo>
                  <a:close/>
                </a:path>
              </a:pathLst>
            </a:custGeom>
            <a:solidFill>
              <a:srgbClr val="96795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0"/>
            <p:cNvSpPr/>
            <p:nvPr/>
          </p:nvSpPr>
          <p:spPr bwMode="auto">
            <a:xfrm>
              <a:off x="4090988" y="2017713"/>
              <a:ext cx="274638" cy="285750"/>
            </a:xfrm>
            <a:custGeom>
              <a:avLst/>
              <a:gdLst>
                <a:gd name="T0" fmla="*/ 58 w 65"/>
                <a:gd name="T1" fmla="*/ 2 h 67"/>
                <a:gd name="T2" fmla="*/ 27 w 65"/>
                <a:gd name="T3" fmla="*/ 28 h 67"/>
                <a:gd name="T4" fmla="*/ 1 w 65"/>
                <a:gd name="T5" fmla="*/ 63 h 67"/>
                <a:gd name="T6" fmla="*/ 5 w 65"/>
                <a:gd name="T7" fmla="*/ 66 h 67"/>
                <a:gd name="T8" fmla="*/ 32 w 65"/>
                <a:gd name="T9" fmla="*/ 39 h 67"/>
                <a:gd name="T10" fmla="*/ 62 w 65"/>
                <a:gd name="T11" fmla="*/ 7 h 67"/>
                <a:gd name="T12" fmla="*/ 58 w 65"/>
                <a:gd name="T13" fmla="*/ 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67">
                  <a:moveTo>
                    <a:pt x="58" y="2"/>
                  </a:moveTo>
                  <a:cubicBezTo>
                    <a:pt x="46" y="9"/>
                    <a:pt x="36" y="18"/>
                    <a:pt x="27" y="28"/>
                  </a:cubicBezTo>
                  <a:cubicBezTo>
                    <a:pt x="17" y="38"/>
                    <a:pt x="4" y="49"/>
                    <a:pt x="1" y="63"/>
                  </a:cubicBezTo>
                  <a:cubicBezTo>
                    <a:pt x="0" y="65"/>
                    <a:pt x="3" y="67"/>
                    <a:pt x="5" y="66"/>
                  </a:cubicBezTo>
                  <a:cubicBezTo>
                    <a:pt x="16" y="61"/>
                    <a:pt x="24" y="48"/>
                    <a:pt x="32" y="39"/>
                  </a:cubicBezTo>
                  <a:cubicBezTo>
                    <a:pt x="42" y="28"/>
                    <a:pt x="52" y="17"/>
                    <a:pt x="62" y="7"/>
                  </a:cubicBezTo>
                  <a:cubicBezTo>
                    <a:pt x="65" y="4"/>
                    <a:pt x="62" y="0"/>
                    <a:pt x="58" y="2"/>
                  </a:cubicBezTo>
                  <a:close/>
                </a:path>
              </a:pathLst>
            </a:custGeom>
            <a:solidFill>
              <a:srgbClr val="96795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1"/>
            <p:cNvSpPr/>
            <p:nvPr/>
          </p:nvSpPr>
          <p:spPr bwMode="auto">
            <a:xfrm>
              <a:off x="4129088" y="2176463"/>
              <a:ext cx="233363" cy="250825"/>
            </a:xfrm>
            <a:custGeom>
              <a:avLst/>
              <a:gdLst>
                <a:gd name="T0" fmla="*/ 49 w 55"/>
                <a:gd name="T1" fmla="*/ 2 h 59"/>
                <a:gd name="T2" fmla="*/ 22 w 55"/>
                <a:gd name="T3" fmla="*/ 27 h 59"/>
                <a:gd name="T4" fmla="*/ 1 w 55"/>
                <a:gd name="T5" fmla="*/ 54 h 59"/>
                <a:gd name="T6" fmla="*/ 7 w 55"/>
                <a:gd name="T7" fmla="*/ 57 h 59"/>
                <a:gd name="T8" fmla="*/ 32 w 55"/>
                <a:gd name="T9" fmla="*/ 31 h 59"/>
                <a:gd name="T10" fmla="*/ 53 w 55"/>
                <a:gd name="T11" fmla="*/ 5 h 59"/>
                <a:gd name="T12" fmla="*/ 49 w 55"/>
                <a:gd name="T13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59">
                  <a:moveTo>
                    <a:pt x="49" y="2"/>
                  </a:moveTo>
                  <a:cubicBezTo>
                    <a:pt x="40" y="10"/>
                    <a:pt x="31" y="18"/>
                    <a:pt x="22" y="27"/>
                  </a:cubicBezTo>
                  <a:cubicBezTo>
                    <a:pt x="14" y="35"/>
                    <a:pt x="6" y="43"/>
                    <a:pt x="1" y="54"/>
                  </a:cubicBezTo>
                  <a:cubicBezTo>
                    <a:pt x="0" y="58"/>
                    <a:pt x="5" y="59"/>
                    <a:pt x="7" y="57"/>
                  </a:cubicBezTo>
                  <a:cubicBezTo>
                    <a:pt x="16" y="50"/>
                    <a:pt x="24" y="40"/>
                    <a:pt x="32" y="31"/>
                  </a:cubicBezTo>
                  <a:cubicBezTo>
                    <a:pt x="40" y="23"/>
                    <a:pt x="47" y="15"/>
                    <a:pt x="53" y="5"/>
                  </a:cubicBezTo>
                  <a:cubicBezTo>
                    <a:pt x="55" y="2"/>
                    <a:pt x="51" y="0"/>
                    <a:pt x="49" y="2"/>
                  </a:cubicBezTo>
                  <a:close/>
                </a:path>
              </a:pathLst>
            </a:custGeom>
            <a:solidFill>
              <a:srgbClr val="96795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2"/>
            <p:cNvSpPr/>
            <p:nvPr/>
          </p:nvSpPr>
          <p:spPr bwMode="auto">
            <a:xfrm>
              <a:off x="4111626" y="3032126"/>
              <a:ext cx="207963" cy="250825"/>
            </a:xfrm>
            <a:custGeom>
              <a:avLst/>
              <a:gdLst>
                <a:gd name="T0" fmla="*/ 46 w 49"/>
                <a:gd name="T1" fmla="*/ 2 h 59"/>
                <a:gd name="T2" fmla="*/ 23 w 49"/>
                <a:gd name="T3" fmla="*/ 29 h 59"/>
                <a:gd name="T4" fmla="*/ 1 w 49"/>
                <a:gd name="T5" fmla="*/ 53 h 59"/>
                <a:gd name="T6" fmla="*/ 5 w 49"/>
                <a:gd name="T7" fmla="*/ 57 h 59"/>
                <a:gd name="T8" fmla="*/ 32 w 49"/>
                <a:gd name="T9" fmla="*/ 33 h 59"/>
                <a:gd name="T10" fmla="*/ 49 w 49"/>
                <a:gd name="T11" fmla="*/ 4 h 59"/>
                <a:gd name="T12" fmla="*/ 46 w 49"/>
                <a:gd name="T13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59">
                  <a:moveTo>
                    <a:pt x="46" y="2"/>
                  </a:moveTo>
                  <a:cubicBezTo>
                    <a:pt x="38" y="11"/>
                    <a:pt x="31" y="20"/>
                    <a:pt x="23" y="29"/>
                  </a:cubicBezTo>
                  <a:cubicBezTo>
                    <a:pt x="15" y="36"/>
                    <a:pt x="6" y="43"/>
                    <a:pt x="1" y="53"/>
                  </a:cubicBezTo>
                  <a:cubicBezTo>
                    <a:pt x="0" y="56"/>
                    <a:pt x="2" y="59"/>
                    <a:pt x="5" y="57"/>
                  </a:cubicBezTo>
                  <a:cubicBezTo>
                    <a:pt x="16" y="52"/>
                    <a:pt x="24" y="42"/>
                    <a:pt x="32" y="33"/>
                  </a:cubicBezTo>
                  <a:cubicBezTo>
                    <a:pt x="40" y="25"/>
                    <a:pt x="47" y="15"/>
                    <a:pt x="49" y="4"/>
                  </a:cubicBezTo>
                  <a:cubicBezTo>
                    <a:pt x="49" y="2"/>
                    <a:pt x="47" y="0"/>
                    <a:pt x="46" y="2"/>
                  </a:cubicBezTo>
                  <a:close/>
                </a:path>
              </a:pathLst>
            </a:custGeom>
            <a:solidFill>
              <a:srgbClr val="96795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3"/>
            <p:cNvSpPr/>
            <p:nvPr/>
          </p:nvSpPr>
          <p:spPr bwMode="auto">
            <a:xfrm>
              <a:off x="4702176" y="1916113"/>
              <a:ext cx="147638" cy="169863"/>
            </a:xfrm>
            <a:custGeom>
              <a:avLst/>
              <a:gdLst>
                <a:gd name="T0" fmla="*/ 27 w 35"/>
                <a:gd name="T1" fmla="*/ 3 h 40"/>
                <a:gd name="T2" fmla="*/ 11 w 35"/>
                <a:gd name="T3" fmla="*/ 19 h 40"/>
                <a:gd name="T4" fmla="*/ 1 w 35"/>
                <a:gd name="T5" fmla="*/ 35 h 40"/>
                <a:gd name="T6" fmla="*/ 5 w 35"/>
                <a:gd name="T7" fmla="*/ 39 h 40"/>
                <a:gd name="T8" fmla="*/ 17 w 35"/>
                <a:gd name="T9" fmla="*/ 25 h 40"/>
                <a:gd name="T10" fmla="*/ 32 w 35"/>
                <a:gd name="T11" fmla="*/ 8 h 40"/>
                <a:gd name="T12" fmla="*/ 27 w 35"/>
                <a:gd name="T13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40">
                  <a:moveTo>
                    <a:pt x="27" y="3"/>
                  </a:moveTo>
                  <a:cubicBezTo>
                    <a:pt x="21" y="8"/>
                    <a:pt x="16" y="13"/>
                    <a:pt x="11" y="19"/>
                  </a:cubicBezTo>
                  <a:cubicBezTo>
                    <a:pt x="7" y="24"/>
                    <a:pt x="2" y="29"/>
                    <a:pt x="1" y="35"/>
                  </a:cubicBezTo>
                  <a:cubicBezTo>
                    <a:pt x="0" y="38"/>
                    <a:pt x="3" y="40"/>
                    <a:pt x="5" y="39"/>
                  </a:cubicBezTo>
                  <a:cubicBezTo>
                    <a:pt x="10" y="36"/>
                    <a:pt x="13" y="30"/>
                    <a:pt x="17" y="25"/>
                  </a:cubicBezTo>
                  <a:cubicBezTo>
                    <a:pt x="22" y="19"/>
                    <a:pt x="27" y="14"/>
                    <a:pt x="32" y="8"/>
                  </a:cubicBezTo>
                  <a:cubicBezTo>
                    <a:pt x="35" y="4"/>
                    <a:pt x="30" y="0"/>
                    <a:pt x="27" y="3"/>
                  </a:cubicBezTo>
                  <a:close/>
                </a:path>
              </a:pathLst>
            </a:custGeom>
            <a:solidFill>
              <a:srgbClr val="96795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4"/>
            <p:cNvSpPr/>
            <p:nvPr/>
          </p:nvSpPr>
          <p:spPr bwMode="auto">
            <a:xfrm>
              <a:off x="4672013" y="1933576"/>
              <a:ext cx="296863" cy="357188"/>
            </a:xfrm>
            <a:custGeom>
              <a:avLst/>
              <a:gdLst>
                <a:gd name="T0" fmla="*/ 65 w 70"/>
                <a:gd name="T1" fmla="*/ 3 h 84"/>
                <a:gd name="T2" fmla="*/ 30 w 70"/>
                <a:gd name="T3" fmla="*/ 45 h 84"/>
                <a:gd name="T4" fmla="*/ 1 w 70"/>
                <a:gd name="T5" fmla="*/ 80 h 84"/>
                <a:gd name="T6" fmla="*/ 4 w 70"/>
                <a:gd name="T7" fmla="*/ 83 h 84"/>
                <a:gd name="T8" fmla="*/ 40 w 70"/>
                <a:gd name="T9" fmla="*/ 48 h 84"/>
                <a:gd name="T10" fmla="*/ 69 w 70"/>
                <a:gd name="T11" fmla="*/ 5 h 84"/>
                <a:gd name="T12" fmla="*/ 65 w 70"/>
                <a:gd name="T13" fmla="*/ 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84">
                  <a:moveTo>
                    <a:pt x="65" y="3"/>
                  </a:moveTo>
                  <a:cubicBezTo>
                    <a:pt x="54" y="17"/>
                    <a:pt x="43" y="31"/>
                    <a:pt x="30" y="45"/>
                  </a:cubicBezTo>
                  <a:cubicBezTo>
                    <a:pt x="20" y="56"/>
                    <a:pt x="7" y="66"/>
                    <a:pt x="1" y="80"/>
                  </a:cubicBezTo>
                  <a:cubicBezTo>
                    <a:pt x="0" y="82"/>
                    <a:pt x="2" y="84"/>
                    <a:pt x="4" y="83"/>
                  </a:cubicBezTo>
                  <a:cubicBezTo>
                    <a:pt x="19" y="75"/>
                    <a:pt x="29" y="60"/>
                    <a:pt x="40" y="48"/>
                  </a:cubicBezTo>
                  <a:cubicBezTo>
                    <a:pt x="52" y="35"/>
                    <a:pt x="62" y="21"/>
                    <a:pt x="69" y="5"/>
                  </a:cubicBezTo>
                  <a:cubicBezTo>
                    <a:pt x="70" y="2"/>
                    <a:pt x="67" y="0"/>
                    <a:pt x="65" y="3"/>
                  </a:cubicBezTo>
                  <a:close/>
                </a:path>
              </a:pathLst>
            </a:custGeom>
            <a:solidFill>
              <a:srgbClr val="96795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5"/>
            <p:cNvSpPr/>
            <p:nvPr/>
          </p:nvSpPr>
          <p:spPr bwMode="auto">
            <a:xfrm>
              <a:off x="4727576" y="2282826"/>
              <a:ext cx="292100" cy="334963"/>
            </a:xfrm>
            <a:custGeom>
              <a:avLst/>
              <a:gdLst>
                <a:gd name="T0" fmla="*/ 67 w 69"/>
                <a:gd name="T1" fmla="*/ 0 h 79"/>
                <a:gd name="T2" fmla="*/ 65 w 69"/>
                <a:gd name="T3" fmla="*/ 1 h 79"/>
                <a:gd name="T4" fmla="*/ 64 w 69"/>
                <a:gd name="T5" fmla="*/ 2 h 79"/>
                <a:gd name="T6" fmla="*/ 64 w 69"/>
                <a:gd name="T7" fmla="*/ 4 h 79"/>
                <a:gd name="T8" fmla="*/ 57 w 69"/>
                <a:gd name="T9" fmla="*/ 10 h 79"/>
                <a:gd name="T10" fmla="*/ 47 w 69"/>
                <a:gd name="T11" fmla="*/ 19 h 79"/>
                <a:gd name="T12" fmla="*/ 27 w 69"/>
                <a:gd name="T13" fmla="*/ 38 h 79"/>
                <a:gd name="T14" fmla="*/ 0 w 69"/>
                <a:gd name="T15" fmla="*/ 76 h 79"/>
                <a:gd name="T16" fmla="*/ 4 w 69"/>
                <a:gd name="T17" fmla="*/ 78 h 79"/>
                <a:gd name="T18" fmla="*/ 19 w 69"/>
                <a:gd name="T19" fmla="*/ 61 h 79"/>
                <a:gd name="T20" fmla="*/ 37 w 69"/>
                <a:gd name="T21" fmla="*/ 41 h 79"/>
                <a:gd name="T22" fmla="*/ 68 w 69"/>
                <a:gd name="T23" fmla="*/ 2 h 79"/>
                <a:gd name="T24" fmla="*/ 67 w 69"/>
                <a:gd name="T2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79">
                  <a:moveTo>
                    <a:pt x="67" y="0"/>
                  </a:moveTo>
                  <a:cubicBezTo>
                    <a:pt x="66" y="0"/>
                    <a:pt x="65" y="1"/>
                    <a:pt x="65" y="1"/>
                  </a:cubicBezTo>
                  <a:cubicBezTo>
                    <a:pt x="64" y="1"/>
                    <a:pt x="64" y="1"/>
                    <a:pt x="64" y="2"/>
                  </a:cubicBezTo>
                  <a:cubicBezTo>
                    <a:pt x="64" y="3"/>
                    <a:pt x="64" y="3"/>
                    <a:pt x="64" y="4"/>
                  </a:cubicBezTo>
                  <a:cubicBezTo>
                    <a:pt x="61" y="5"/>
                    <a:pt x="57" y="10"/>
                    <a:pt x="57" y="10"/>
                  </a:cubicBezTo>
                  <a:cubicBezTo>
                    <a:pt x="54" y="13"/>
                    <a:pt x="51" y="16"/>
                    <a:pt x="47" y="19"/>
                  </a:cubicBezTo>
                  <a:cubicBezTo>
                    <a:pt x="41" y="25"/>
                    <a:pt x="34" y="32"/>
                    <a:pt x="27" y="38"/>
                  </a:cubicBezTo>
                  <a:cubicBezTo>
                    <a:pt x="18" y="48"/>
                    <a:pt x="1" y="61"/>
                    <a:pt x="0" y="76"/>
                  </a:cubicBezTo>
                  <a:cubicBezTo>
                    <a:pt x="0" y="78"/>
                    <a:pt x="2" y="79"/>
                    <a:pt x="4" y="78"/>
                  </a:cubicBezTo>
                  <a:cubicBezTo>
                    <a:pt x="10" y="74"/>
                    <a:pt x="14" y="67"/>
                    <a:pt x="19" y="61"/>
                  </a:cubicBezTo>
                  <a:cubicBezTo>
                    <a:pt x="24" y="54"/>
                    <a:pt x="31" y="48"/>
                    <a:pt x="37" y="41"/>
                  </a:cubicBezTo>
                  <a:cubicBezTo>
                    <a:pt x="48" y="29"/>
                    <a:pt x="61" y="17"/>
                    <a:pt x="68" y="2"/>
                  </a:cubicBezTo>
                  <a:cubicBezTo>
                    <a:pt x="69" y="1"/>
                    <a:pt x="68" y="0"/>
                    <a:pt x="67" y="0"/>
                  </a:cubicBezTo>
                  <a:close/>
                </a:path>
              </a:pathLst>
            </a:custGeom>
            <a:solidFill>
              <a:srgbClr val="96795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6"/>
            <p:cNvSpPr/>
            <p:nvPr/>
          </p:nvSpPr>
          <p:spPr bwMode="auto">
            <a:xfrm>
              <a:off x="4786313" y="3516313"/>
              <a:ext cx="255588" cy="315913"/>
            </a:xfrm>
            <a:custGeom>
              <a:avLst/>
              <a:gdLst>
                <a:gd name="T0" fmla="*/ 54 w 60"/>
                <a:gd name="T1" fmla="*/ 3 h 74"/>
                <a:gd name="T2" fmla="*/ 24 w 60"/>
                <a:gd name="T3" fmla="*/ 34 h 74"/>
                <a:gd name="T4" fmla="*/ 1 w 60"/>
                <a:gd name="T5" fmla="*/ 68 h 74"/>
                <a:gd name="T6" fmla="*/ 6 w 60"/>
                <a:gd name="T7" fmla="*/ 72 h 74"/>
                <a:gd name="T8" fmla="*/ 29 w 60"/>
                <a:gd name="T9" fmla="*/ 44 h 74"/>
                <a:gd name="T10" fmla="*/ 58 w 60"/>
                <a:gd name="T11" fmla="*/ 7 h 74"/>
                <a:gd name="T12" fmla="*/ 54 w 60"/>
                <a:gd name="T13" fmla="*/ 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74">
                  <a:moveTo>
                    <a:pt x="54" y="3"/>
                  </a:moveTo>
                  <a:cubicBezTo>
                    <a:pt x="43" y="13"/>
                    <a:pt x="33" y="23"/>
                    <a:pt x="24" y="34"/>
                  </a:cubicBezTo>
                  <a:cubicBezTo>
                    <a:pt x="16" y="44"/>
                    <a:pt x="3" y="56"/>
                    <a:pt x="1" y="68"/>
                  </a:cubicBezTo>
                  <a:cubicBezTo>
                    <a:pt x="0" y="71"/>
                    <a:pt x="3" y="74"/>
                    <a:pt x="6" y="72"/>
                  </a:cubicBezTo>
                  <a:cubicBezTo>
                    <a:pt x="16" y="67"/>
                    <a:pt x="23" y="54"/>
                    <a:pt x="29" y="44"/>
                  </a:cubicBezTo>
                  <a:cubicBezTo>
                    <a:pt x="38" y="32"/>
                    <a:pt x="47" y="19"/>
                    <a:pt x="58" y="7"/>
                  </a:cubicBezTo>
                  <a:cubicBezTo>
                    <a:pt x="60" y="4"/>
                    <a:pt x="56" y="0"/>
                    <a:pt x="54" y="3"/>
                  </a:cubicBezTo>
                  <a:close/>
                </a:path>
              </a:pathLst>
            </a:custGeom>
            <a:solidFill>
              <a:srgbClr val="96795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7"/>
            <p:cNvSpPr/>
            <p:nvPr/>
          </p:nvSpPr>
          <p:spPr bwMode="auto">
            <a:xfrm>
              <a:off x="4910138" y="3716338"/>
              <a:ext cx="101600" cy="123825"/>
            </a:xfrm>
            <a:custGeom>
              <a:avLst/>
              <a:gdLst>
                <a:gd name="T0" fmla="*/ 17 w 24"/>
                <a:gd name="T1" fmla="*/ 2 h 29"/>
                <a:gd name="T2" fmla="*/ 7 w 24"/>
                <a:gd name="T3" fmla="*/ 11 h 29"/>
                <a:gd name="T4" fmla="*/ 0 w 24"/>
                <a:gd name="T5" fmla="*/ 25 h 29"/>
                <a:gd name="T6" fmla="*/ 4 w 24"/>
                <a:gd name="T7" fmla="*/ 28 h 29"/>
                <a:gd name="T8" fmla="*/ 13 w 24"/>
                <a:gd name="T9" fmla="*/ 19 h 29"/>
                <a:gd name="T10" fmla="*/ 22 w 24"/>
                <a:gd name="T11" fmla="*/ 6 h 29"/>
                <a:gd name="T12" fmla="*/ 17 w 24"/>
                <a:gd name="T13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9">
                  <a:moveTo>
                    <a:pt x="17" y="2"/>
                  </a:moveTo>
                  <a:cubicBezTo>
                    <a:pt x="13" y="5"/>
                    <a:pt x="10" y="8"/>
                    <a:pt x="7" y="11"/>
                  </a:cubicBezTo>
                  <a:cubicBezTo>
                    <a:pt x="4" y="15"/>
                    <a:pt x="0" y="20"/>
                    <a:pt x="0" y="25"/>
                  </a:cubicBezTo>
                  <a:cubicBezTo>
                    <a:pt x="1" y="27"/>
                    <a:pt x="2" y="29"/>
                    <a:pt x="4" y="28"/>
                  </a:cubicBezTo>
                  <a:cubicBezTo>
                    <a:pt x="8" y="27"/>
                    <a:pt x="11" y="23"/>
                    <a:pt x="13" y="19"/>
                  </a:cubicBezTo>
                  <a:cubicBezTo>
                    <a:pt x="16" y="15"/>
                    <a:pt x="19" y="10"/>
                    <a:pt x="22" y="6"/>
                  </a:cubicBezTo>
                  <a:cubicBezTo>
                    <a:pt x="24" y="3"/>
                    <a:pt x="19" y="0"/>
                    <a:pt x="17" y="2"/>
                  </a:cubicBezTo>
                  <a:close/>
                </a:path>
              </a:pathLst>
            </a:custGeom>
            <a:solidFill>
              <a:srgbClr val="96795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8"/>
            <p:cNvSpPr/>
            <p:nvPr/>
          </p:nvSpPr>
          <p:spPr bwMode="auto">
            <a:xfrm>
              <a:off x="5380038" y="2179638"/>
              <a:ext cx="157163" cy="166688"/>
            </a:xfrm>
            <a:custGeom>
              <a:avLst/>
              <a:gdLst>
                <a:gd name="T0" fmla="*/ 34 w 37"/>
                <a:gd name="T1" fmla="*/ 0 h 39"/>
                <a:gd name="T2" fmla="*/ 14 w 37"/>
                <a:gd name="T3" fmla="*/ 14 h 39"/>
                <a:gd name="T4" fmla="*/ 3 w 37"/>
                <a:gd name="T5" fmla="*/ 37 h 39"/>
                <a:gd name="T6" fmla="*/ 6 w 37"/>
                <a:gd name="T7" fmla="*/ 39 h 39"/>
                <a:gd name="T8" fmla="*/ 18 w 37"/>
                <a:gd name="T9" fmla="*/ 22 h 39"/>
                <a:gd name="T10" fmla="*/ 36 w 37"/>
                <a:gd name="T11" fmla="*/ 4 h 39"/>
                <a:gd name="T12" fmla="*/ 34 w 3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9">
                  <a:moveTo>
                    <a:pt x="34" y="0"/>
                  </a:moveTo>
                  <a:cubicBezTo>
                    <a:pt x="26" y="1"/>
                    <a:pt x="19" y="8"/>
                    <a:pt x="14" y="14"/>
                  </a:cubicBezTo>
                  <a:cubicBezTo>
                    <a:pt x="10" y="19"/>
                    <a:pt x="0" y="30"/>
                    <a:pt x="3" y="37"/>
                  </a:cubicBezTo>
                  <a:cubicBezTo>
                    <a:pt x="4" y="38"/>
                    <a:pt x="5" y="39"/>
                    <a:pt x="6" y="39"/>
                  </a:cubicBezTo>
                  <a:cubicBezTo>
                    <a:pt x="12" y="37"/>
                    <a:pt x="15" y="27"/>
                    <a:pt x="18" y="22"/>
                  </a:cubicBezTo>
                  <a:cubicBezTo>
                    <a:pt x="23" y="15"/>
                    <a:pt x="30" y="10"/>
                    <a:pt x="36" y="4"/>
                  </a:cubicBezTo>
                  <a:cubicBezTo>
                    <a:pt x="37" y="3"/>
                    <a:pt x="36" y="0"/>
                    <a:pt x="34" y="0"/>
                  </a:cubicBezTo>
                  <a:close/>
                </a:path>
              </a:pathLst>
            </a:custGeom>
            <a:solidFill>
              <a:srgbClr val="96795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9"/>
            <p:cNvSpPr/>
            <p:nvPr/>
          </p:nvSpPr>
          <p:spPr bwMode="auto">
            <a:xfrm>
              <a:off x="5432426" y="2278063"/>
              <a:ext cx="342900" cy="400050"/>
            </a:xfrm>
            <a:custGeom>
              <a:avLst/>
              <a:gdLst>
                <a:gd name="T0" fmla="*/ 78 w 81"/>
                <a:gd name="T1" fmla="*/ 1 h 94"/>
                <a:gd name="T2" fmla="*/ 1 w 81"/>
                <a:gd name="T3" fmla="*/ 89 h 94"/>
                <a:gd name="T4" fmla="*/ 6 w 81"/>
                <a:gd name="T5" fmla="*/ 92 h 94"/>
                <a:gd name="T6" fmla="*/ 41 w 81"/>
                <a:gd name="T7" fmla="*/ 48 h 94"/>
                <a:gd name="T8" fmla="*/ 80 w 81"/>
                <a:gd name="T9" fmla="*/ 4 h 94"/>
                <a:gd name="T10" fmla="*/ 78 w 81"/>
                <a:gd name="T11" fmla="*/ 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4">
                  <a:moveTo>
                    <a:pt x="78" y="1"/>
                  </a:moveTo>
                  <a:cubicBezTo>
                    <a:pt x="49" y="22"/>
                    <a:pt x="13" y="54"/>
                    <a:pt x="1" y="89"/>
                  </a:cubicBezTo>
                  <a:cubicBezTo>
                    <a:pt x="0" y="92"/>
                    <a:pt x="4" y="94"/>
                    <a:pt x="6" y="92"/>
                  </a:cubicBezTo>
                  <a:cubicBezTo>
                    <a:pt x="19" y="79"/>
                    <a:pt x="29" y="62"/>
                    <a:pt x="41" y="48"/>
                  </a:cubicBezTo>
                  <a:cubicBezTo>
                    <a:pt x="54" y="33"/>
                    <a:pt x="67" y="19"/>
                    <a:pt x="80" y="4"/>
                  </a:cubicBezTo>
                  <a:cubicBezTo>
                    <a:pt x="81" y="2"/>
                    <a:pt x="80" y="0"/>
                    <a:pt x="78" y="1"/>
                  </a:cubicBezTo>
                  <a:close/>
                </a:path>
              </a:pathLst>
            </a:custGeom>
            <a:solidFill>
              <a:srgbClr val="96795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0"/>
            <p:cNvSpPr/>
            <p:nvPr/>
          </p:nvSpPr>
          <p:spPr bwMode="auto">
            <a:xfrm>
              <a:off x="5445126" y="2928938"/>
              <a:ext cx="365125" cy="425450"/>
            </a:xfrm>
            <a:custGeom>
              <a:avLst/>
              <a:gdLst>
                <a:gd name="T0" fmla="*/ 79 w 86"/>
                <a:gd name="T1" fmla="*/ 2 h 100"/>
                <a:gd name="T2" fmla="*/ 34 w 86"/>
                <a:gd name="T3" fmla="*/ 48 h 100"/>
                <a:gd name="T4" fmla="*/ 1 w 86"/>
                <a:gd name="T5" fmla="*/ 96 h 100"/>
                <a:gd name="T6" fmla="*/ 5 w 86"/>
                <a:gd name="T7" fmla="*/ 98 h 100"/>
                <a:gd name="T8" fmla="*/ 46 w 86"/>
                <a:gd name="T9" fmla="*/ 51 h 100"/>
                <a:gd name="T10" fmla="*/ 84 w 86"/>
                <a:gd name="T11" fmla="*/ 6 h 100"/>
                <a:gd name="T12" fmla="*/ 79 w 86"/>
                <a:gd name="T13" fmla="*/ 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100">
                  <a:moveTo>
                    <a:pt x="79" y="2"/>
                  </a:moveTo>
                  <a:cubicBezTo>
                    <a:pt x="62" y="15"/>
                    <a:pt x="48" y="32"/>
                    <a:pt x="34" y="48"/>
                  </a:cubicBezTo>
                  <a:cubicBezTo>
                    <a:pt x="22" y="63"/>
                    <a:pt x="9" y="78"/>
                    <a:pt x="1" y="96"/>
                  </a:cubicBezTo>
                  <a:cubicBezTo>
                    <a:pt x="0" y="98"/>
                    <a:pt x="4" y="100"/>
                    <a:pt x="5" y="98"/>
                  </a:cubicBezTo>
                  <a:cubicBezTo>
                    <a:pt x="20" y="84"/>
                    <a:pt x="33" y="67"/>
                    <a:pt x="46" y="51"/>
                  </a:cubicBezTo>
                  <a:cubicBezTo>
                    <a:pt x="59" y="36"/>
                    <a:pt x="72" y="22"/>
                    <a:pt x="84" y="6"/>
                  </a:cubicBezTo>
                  <a:cubicBezTo>
                    <a:pt x="86" y="2"/>
                    <a:pt x="81" y="0"/>
                    <a:pt x="79" y="2"/>
                  </a:cubicBezTo>
                  <a:close/>
                </a:path>
              </a:pathLst>
            </a:custGeom>
            <a:solidFill>
              <a:srgbClr val="96795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1"/>
            <p:cNvSpPr/>
            <p:nvPr/>
          </p:nvSpPr>
          <p:spPr bwMode="auto">
            <a:xfrm>
              <a:off x="5580063" y="3592513"/>
              <a:ext cx="217488" cy="247650"/>
            </a:xfrm>
            <a:custGeom>
              <a:avLst/>
              <a:gdLst>
                <a:gd name="T0" fmla="*/ 45 w 51"/>
                <a:gd name="T1" fmla="*/ 2 h 58"/>
                <a:gd name="T2" fmla="*/ 17 w 51"/>
                <a:gd name="T3" fmla="*/ 22 h 58"/>
                <a:gd name="T4" fmla="*/ 0 w 51"/>
                <a:gd name="T5" fmla="*/ 51 h 58"/>
                <a:gd name="T6" fmla="*/ 8 w 51"/>
                <a:gd name="T7" fmla="*/ 56 h 58"/>
                <a:gd name="T8" fmla="*/ 23 w 51"/>
                <a:gd name="T9" fmla="*/ 34 h 58"/>
                <a:gd name="T10" fmla="*/ 48 w 51"/>
                <a:gd name="T11" fmla="*/ 8 h 58"/>
                <a:gd name="T12" fmla="*/ 45 w 51"/>
                <a:gd name="T13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58">
                  <a:moveTo>
                    <a:pt x="45" y="2"/>
                  </a:moveTo>
                  <a:cubicBezTo>
                    <a:pt x="34" y="8"/>
                    <a:pt x="25" y="13"/>
                    <a:pt x="17" y="22"/>
                  </a:cubicBezTo>
                  <a:cubicBezTo>
                    <a:pt x="11" y="30"/>
                    <a:pt x="1" y="41"/>
                    <a:pt x="0" y="51"/>
                  </a:cubicBezTo>
                  <a:cubicBezTo>
                    <a:pt x="0" y="55"/>
                    <a:pt x="5" y="58"/>
                    <a:pt x="8" y="56"/>
                  </a:cubicBezTo>
                  <a:cubicBezTo>
                    <a:pt x="15" y="51"/>
                    <a:pt x="18" y="41"/>
                    <a:pt x="23" y="34"/>
                  </a:cubicBezTo>
                  <a:cubicBezTo>
                    <a:pt x="30" y="25"/>
                    <a:pt x="38" y="14"/>
                    <a:pt x="48" y="8"/>
                  </a:cubicBezTo>
                  <a:cubicBezTo>
                    <a:pt x="51" y="6"/>
                    <a:pt x="48" y="0"/>
                    <a:pt x="45" y="2"/>
                  </a:cubicBezTo>
                  <a:close/>
                </a:path>
              </a:pathLst>
            </a:custGeom>
            <a:solidFill>
              <a:srgbClr val="96795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3" name="矩形 32"/>
          <p:cNvSpPr/>
          <p:nvPr/>
        </p:nvSpPr>
        <p:spPr>
          <a:xfrm>
            <a:off x="4572001" y="1400319"/>
            <a:ext cx="3805310" cy="570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100" dirty="0">
                <a:solidFill>
                  <a:srgbClr val="000000">
                    <a:lumMod val="65000"/>
                    <a:lumOff val="35000"/>
                  </a:srgbClr>
                </a:solidFill>
                <a:latin typeface="汉仪悠然体简" pitchFamily="18" charset="-122"/>
                <a:ea typeface="汉仪悠然体简" pitchFamily="18" charset="-122"/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  <p:sp>
        <p:nvSpPr>
          <p:cNvPr id="34" name="矩形 33"/>
          <p:cNvSpPr/>
          <p:nvPr/>
        </p:nvSpPr>
        <p:spPr>
          <a:xfrm>
            <a:off x="4572001" y="1985187"/>
            <a:ext cx="3734971" cy="570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100" dirty="0">
                <a:solidFill>
                  <a:srgbClr val="000000">
                    <a:lumMod val="65000"/>
                    <a:lumOff val="35000"/>
                  </a:srgbClr>
                </a:solidFill>
                <a:latin typeface="汉仪悠然体简" pitchFamily="18" charset="-122"/>
                <a:ea typeface="汉仪悠然体简" pitchFamily="18" charset="-122"/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  <p:sp>
        <p:nvSpPr>
          <p:cNvPr id="35" name="矩形 34"/>
          <p:cNvSpPr/>
          <p:nvPr/>
        </p:nvSpPr>
        <p:spPr>
          <a:xfrm>
            <a:off x="4572001" y="2593394"/>
            <a:ext cx="3805310" cy="570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100" dirty="0">
                <a:solidFill>
                  <a:srgbClr val="000000">
                    <a:lumMod val="65000"/>
                    <a:lumOff val="35000"/>
                  </a:srgbClr>
                </a:solidFill>
                <a:latin typeface="汉仪悠然体简" pitchFamily="18" charset="-122"/>
                <a:ea typeface="汉仪悠然体简" pitchFamily="18" charset="-122"/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  <p:sp>
        <p:nvSpPr>
          <p:cNvPr id="36" name="矩形 35"/>
          <p:cNvSpPr/>
          <p:nvPr/>
        </p:nvSpPr>
        <p:spPr>
          <a:xfrm>
            <a:off x="4572000" y="3201602"/>
            <a:ext cx="3805310" cy="570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100" dirty="0">
                <a:solidFill>
                  <a:srgbClr val="000000">
                    <a:lumMod val="65000"/>
                    <a:lumOff val="35000"/>
                  </a:srgbClr>
                </a:solidFill>
                <a:latin typeface="汉仪悠然体简" pitchFamily="18" charset="-122"/>
                <a:ea typeface="汉仪悠然体简" pitchFamily="18" charset="-122"/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500">
        <p:random/>
      </p:transition>
    </mc:Choice>
    <mc:Fallback xmlns="">
      <p:transition spd="slow" advTm="35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3" grpId="0"/>
      <p:bldP spid="34" grpId="0"/>
      <p:bldP spid="35" grpId="0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779822" y="188239"/>
            <a:ext cx="1584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rgbClr val="96795F"/>
                </a:solidFill>
                <a:latin typeface="华康布丁体W12" panose="040B0C09000000000000" pitchFamily="81" charset="-122"/>
                <a:ea typeface="华康布丁体W12" panose="040B0C09000000000000" pitchFamily="81" charset="-122"/>
              </a:rPr>
              <a:t>0</a:t>
            </a:r>
            <a:r>
              <a:rPr lang="en-US" altLang="zh-CN" sz="4000" dirty="0">
                <a:solidFill>
                  <a:srgbClr val="96795F"/>
                </a:solidFill>
                <a:latin typeface="华康布丁体W12" panose="040B0C09000000000000" pitchFamily="81" charset="-122"/>
                <a:ea typeface="华康布丁体W12" panose="040B0C09000000000000" pitchFamily="81" charset="-122"/>
              </a:rPr>
              <a:t>3</a:t>
            </a:r>
            <a:endParaRPr lang="zh-CN" altLang="en-US" sz="4000" dirty="0">
              <a:solidFill>
                <a:srgbClr val="96795F"/>
              </a:solidFill>
              <a:latin typeface="华康布丁体W12" panose="040B0C09000000000000" pitchFamily="81" charset="-122"/>
              <a:ea typeface="华康布丁体W12" panose="040B0C09000000000000" pitchFamily="8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66654" y="814644"/>
            <a:ext cx="1810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96795F"/>
                </a:solidFill>
                <a:latin typeface="华康布丁体W12" panose="040B0C09000000000000" pitchFamily="81" charset="-122"/>
                <a:ea typeface="华康布丁体W12" panose="040B0C09000000000000" pitchFamily="81" charset="-122"/>
              </a:rPr>
              <a:t>PART THREE</a:t>
            </a:r>
            <a:endParaRPr lang="zh-CN" altLang="en-US" sz="2400" dirty="0">
              <a:solidFill>
                <a:srgbClr val="96795F"/>
              </a:solidFill>
              <a:latin typeface="华康布丁体W12" panose="040B0C09000000000000" pitchFamily="81" charset="-122"/>
              <a:ea typeface="华康布丁体W12" panose="040B0C09000000000000" pitchFamily="8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538964" y="1689533"/>
            <a:ext cx="406607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dirty="0">
                <a:solidFill>
                  <a:srgbClr val="96795F"/>
                </a:solidFill>
                <a:latin typeface="汉仪悠然体简" pitchFamily="18" charset="-122"/>
                <a:ea typeface="汉仪悠然体简" pitchFamily="18" charset="-122"/>
              </a:rPr>
              <a:t>Click here to add text</a:t>
            </a:r>
          </a:p>
        </p:txBody>
      </p:sp>
      <p:sp>
        <p:nvSpPr>
          <p:cNvPr id="11" name="矩形: 圆角 1844"/>
          <p:cNvSpPr/>
          <p:nvPr/>
        </p:nvSpPr>
        <p:spPr>
          <a:xfrm>
            <a:off x="2683283" y="1689534"/>
            <a:ext cx="3777434" cy="646330"/>
          </a:xfrm>
          <a:custGeom>
            <a:avLst/>
            <a:gdLst>
              <a:gd name="connsiteX0" fmla="*/ 0 w 6553994"/>
              <a:gd name="connsiteY0" fmla="*/ 402244 h 804487"/>
              <a:gd name="connsiteX1" fmla="*/ 402244 w 6553994"/>
              <a:gd name="connsiteY1" fmla="*/ 0 h 804487"/>
              <a:gd name="connsiteX2" fmla="*/ 6151751 w 6553994"/>
              <a:gd name="connsiteY2" fmla="*/ 0 h 804487"/>
              <a:gd name="connsiteX3" fmla="*/ 6553995 w 6553994"/>
              <a:gd name="connsiteY3" fmla="*/ 402244 h 804487"/>
              <a:gd name="connsiteX4" fmla="*/ 6553994 w 6553994"/>
              <a:gd name="connsiteY4" fmla="*/ 402244 h 804487"/>
              <a:gd name="connsiteX5" fmla="*/ 6151750 w 6553994"/>
              <a:gd name="connsiteY5" fmla="*/ 804488 h 804487"/>
              <a:gd name="connsiteX6" fmla="*/ 402244 w 6553994"/>
              <a:gd name="connsiteY6" fmla="*/ 804487 h 804487"/>
              <a:gd name="connsiteX7" fmla="*/ 0 w 6553994"/>
              <a:gd name="connsiteY7" fmla="*/ 402243 h 804487"/>
              <a:gd name="connsiteX8" fmla="*/ 0 w 6553994"/>
              <a:gd name="connsiteY8" fmla="*/ 402244 h 804487"/>
              <a:gd name="connsiteX0-1" fmla="*/ 19377 w 6573372"/>
              <a:gd name="connsiteY0-2" fmla="*/ 406809 h 809053"/>
              <a:gd name="connsiteX1-3" fmla="*/ 421621 w 6573372"/>
              <a:gd name="connsiteY1-4" fmla="*/ 4565 h 809053"/>
              <a:gd name="connsiteX2-5" fmla="*/ 6171128 w 6573372"/>
              <a:gd name="connsiteY2-6" fmla="*/ 4565 h 809053"/>
              <a:gd name="connsiteX3-7" fmla="*/ 6573372 w 6573372"/>
              <a:gd name="connsiteY3-8" fmla="*/ 406809 h 809053"/>
              <a:gd name="connsiteX4-9" fmla="*/ 6573371 w 6573372"/>
              <a:gd name="connsiteY4-10" fmla="*/ 406809 h 809053"/>
              <a:gd name="connsiteX5-11" fmla="*/ 6171127 w 6573372"/>
              <a:gd name="connsiteY5-12" fmla="*/ 809053 h 809053"/>
              <a:gd name="connsiteX6-13" fmla="*/ 421621 w 6573372"/>
              <a:gd name="connsiteY6-14" fmla="*/ 809052 h 809053"/>
              <a:gd name="connsiteX7-15" fmla="*/ 19377 w 6573372"/>
              <a:gd name="connsiteY7-16" fmla="*/ 406808 h 809053"/>
              <a:gd name="connsiteX8-17" fmla="*/ 19377 w 6573372"/>
              <a:gd name="connsiteY8-18" fmla="*/ 406809 h 809053"/>
              <a:gd name="connsiteX0-19" fmla="*/ 61178 w 6615173"/>
              <a:gd name="connsiteY0-20" fmla="*/ 506611 h 908855"/>
              <a:gd name="connsiteX1-21" fmla="*/ 311208 w 6615173"/>
              <a:gd name="connsiteY1-22" fmla="*/ 17295 h 908855"/>
              <a:gd name="connsiteX2-23" fmla="*/ 463422 w 6615173"/>
              <a:gd name="connsiteY2-24" fmla="*/ 104367 h 908855"/>
              <a:gd name="connsiteX3-25" fmla="*/ 6212929 w 6615173"/>
              <a:gd name="connsiteY3-26" fmla="*/ 104367 h 908855"/>
              <a:gd name="connsiteX4-27" fmla="*/ 6615173 w 6615173"/>
              <a:gd name="connsiteY4-28" fmla="*/ 506611 h 908855"/>
              <a:gd name="connsiteX5-29" fmla="*/ 6615172 w 6615173"/>
              <a:gd name="connsiteY5-30" fmla="*/ 506611 h 908855"/>
              <a:gd name="connsiteX6-31" fmla="*/ 6212928 w 6615173"/>
              <a:gd name="connsiteY6-32" fmla="*/ 908855 h 908855"/>
              <a:gd name="connsiteX7-33" fmla="*/ 463422 w 6615173"/>
              <a:gd name="connsiteY7-34" fmla="*/ 908854 h 908855"/>
              <a:gd name="connsiteX8-35" fmla="*/ 61178 w 6615173"/>
              <a:gd name="connsiteY8-36" fmla="*/ 506610 h 908855"/>
              <a:gd name="connsiteX9" fmla="*/ 61178 w 6615173"/>
              <a:gd name="connsiteY9" fmla="*/ 506611 h 908855"/>
              <a:gd name="connsiteX0-37" fmla="*/ 165503 w 6719498"/>
              <a:gd name="connsiteY0-38" fmla="*/ 402244 h 804488"/>
              <a:gd name="connsiteX1-39" fmla="*/ 567747 w 6719498"/>
              <a:gd name="connsiteY1-40" fmla="*/ 0 h 804488"/>
              <a:gd name="connsiteX2-41" fmla="*/ 6317254 w 6719498"/>
              <a:gd name="connsiteY2-42" fmla="*/ 0 h 804488"/>
              <a:gd name="connsiteX3-43" fmla="*/ 6719498 w 6719498"/>
              <a:gd name="connsiteY3-44" fmla="*/ 402244 h 804488"/>
              <a:gd name="connsiteX4-45" fmla="*/ 6719497 w 6719498"/>
              <a:gd name="connsiteY4-46" fmla="*/ 402244 h 804488"/>
              <a:gd name="connsiteX5-47" fmla="*/ 6317253 w 6719498"/>
              <a:gd name="connsiteY5-48" fmla="*/ 804488 h 804488"/>
              <a:gd name="connsiteX6-49" fmla="*/ 567747 w 6719498"/>
              <a:gd name="connsiteY6-50" fmla="*/ 804487 h 804488"/>
              <a:gd name="connsiteX7-51" fmla="*/ 165503 w 6719498"/>
              <a:gd name="connsiteY7-52" fmla="*/ 402243 h 804488"/>
              <a:gd name="connsiteX8-53" fmla="*/ 165503 w 6719498"/>
              <a:gd name="connsiteY8-54" fmla="*/ 402244 h 804488"/>
              <a:gd name="connsiteX0-55" fmla="*/ 165503 w 6719498"/>
              <a:gd name="connsiteY0-56" fmla="*/ 402244 h 804488"/>
              <a:gd name="connsiteX1-57" fmla="*/ 567747 w 6719498"/>
              <a:gd name="connsiteY1-58" fmla="*/ 0 h 804488"/>
              <a:gd name="connsiteX2-59" fmla="*/ 6317254 w 6719498"/>
              <a:gd name="connsiteY2-60" fmla="*/ 0 h 804488"/>
              <a:gd name="connsiteX3-61" fmla="*/ 6719498 w 6719498"/>
              <a:gd name="connsiteY3-62" fmla="*/ 402244 h 804488"/>
              <a:gd name="connsiteX4-63" fmla="*/ 6719497 w 6719498"/>
              <a:gd name="connsiteY4-64" fmla="*/ 402244 h 804488"/>
              <a:gd name="connsiteX5-65" fmla="*/ 6317253 w 6719498"/>
              <a:gd name="connsiteY5-66" fmla="*/ 804488 h 804488"/>
              <a:gd name="connsiteX6-67" fmla="*/ 567747 w 6719498"/>
              <a:gd name="connsiteY6-68" fmla="*/ 804487 h 804488"/>
              <a:gd name="connsiteX7-69" fmla="*/ 165503 w 6719498"/>
              <a:gd name="connsiteY7-70" fmla="*/ 402243 h 804488"/>
              <a:gd name="connsiteX8-71" fmla="*/ 165503 w 6719498"/>
              <a:gd name="connsiteY8-72" fmla="*/ 402244 h 804488"/>
              <a:gd name="connsiteX0-73" fmla="*/ 0 w 6553995"/>
              <a:gd name="connsiteY0-74" fmla="*/ 407846 h 810090"/>
              <a:gd name="connsiteX1-75" fmla="*/ 402244 w 6553995"/>
              <a:gd name="connsiteY1-76" fmla="*/ 5602 h 810090"/>
              <a:gd name="connsiteX2-77" fmla="*/ 6151751 w 6553995"/>
              <a:gd name="connsiteY2-78" fmla="*/ 5602 h 810090"/>
              <a:gd name="connsiteX3-79" fmla="*/ 6553995 w 6553995"/>
              <a:gd name="connsiteY3-80" fmla="*/ 407846 h 810090"/>
              <a:gd name="connsiteX4-81" fmla="*/ 6553994 w 6553995"/>
              <a:gd name="connsiteY4-82" fmla="*/ 407846 h 810090"/>
              <a:gd name="connsiteX5-83" fmla="*/ 6151750 w 6553995"/>
              <a:gd name="connsiteY5-84" fmla="*/ 810090 h 810090"/>
              <a:gd name="connsiteX6-85" fmla="*/ 402244 w 6553995"/>
              <a:gd name="connsiteY6-86" fmla="*/ 810089 h 810090"/>
              <a:gd name="connsiteX7-87" fmla="*/ 0 w 6553995"/>
              <a:gd name="connsiteY7-88" fmla="*/ 407845 h 810090"/>
              <a:gd name="connsiteX8-89" fmla="*/ 0 w 6553995"/>
              <a:gd name="connsiteY8-90" fmla="*/ 407846 h 810090"/>
              <a:gd name="connsiteX0-91" fmla="*/ 5928 w 6559923"/>
              <a:gd name="connsiteY0-92" fmla="*/ 407846 h 832472"/>
              <a:gd name="connsiteX1-93" fmla="*/ 408172 w 6559923"/>
              <a:gd name="connsiteY1-94" fmla="*/ 5602 h 832472"/>
              <a:gd name="connsiteX2-95" fmla="*/ 6157679 w 6559923"/>
              <a:gd name="connsiteY2-96" fmla="*/ 5602 h 832472"/>
              <a:gd name="connsiteX3-97" fmla="*/ 6559923 w 6559923"/>
              <a:gd name="connsiteY3-98" fmla="*/ 407846 h 832472"/>
              <a:gd name="connsiteX4-99" fmla="*/ 6559922 w 6559923"/>
              <a:gd name="connsiteY4-100" fmla="*/ 407846 h 832472"/>
              <a:gd name="connsiteX5-101" fmla="*/ 6157678 w 6559923"/>
              <a:gd name="connsiteY5-102" fmla="*/ 810090 h 832472"/>
              <a:gd name="connsiteX6-103" fmla="*/ 408172 w 6559923"/>
              <a:gd name="connsiteY6-104" fmla="*/ 810089 h 832472"/>
              <a:gd name="connsiteX7-105" fmla="*/ 5928 w 6559923"/>
              <a:gd name="connsiteY7-106" fmla="*/ 407845 h 832472"/>
              <a:gd name="connsiteX8-107" fmla="*/ 5928 w 6559923"/>
              <a:gd name="connsiteY8-108" fmla="*/ 407846 h 832472"/>
              <a:gd name="connsiteX0-109" fmla="*/ 24185 w 6578180"/>
              <a:gd name="connsiteY0-110" fmla="*/ 408097 h 832723"/>
              <a:gd name="connsiteX1-111" fmla="*/ 426429 w 6578180"/>
              <a:gd name="connsiteY1-112" fmla="*/ 5853 h 832723"/>
              <a:gd name="connsiteX2-113" fmla="*/ 6175936 w 6578180"/>
              <a:gd name="connsiteY2-114" fmla="*/ 5853 h 832723"/>
              <a:gd name="connsiteX3-115" fmla="*/ 6578180 w 6578180"/>
              <a:gd name="connsiteY3-116" fmla="*/ 408097 h 832723"/>
              <a:gd name="connsiteX4-117" fmla="*/ 6578179 w 6578180"/>
              <a:gd name="connsiteY4-118" fmla="*/ 408097 h 832723"/>
              <a:gd name="connsiteX5-119" fmla="*/ 6175935 w 6578180"/>
              <a:gd name="connsiteY5-120" fmla="*/ 810341 h 832723"/>
              <a:gd name="connsiteX6-121" fmla="*/ 426429 w 6578180"/>
              <a:gd name="connsiteY6-122" fmla="*/ 810340 h 832723"/>
              <a:gd name="connsiteX7-123" fmla="*/ 24185 w 6578180"/>
              <a:gd name="connsiteY7-124" fmla="*/ 408096 h 832723"/>
              <a:gd name="connsiteX8-125" fmla="*/ 24185 w 6578180"/>
              <a:gd name="connsiteY8-126" fmla="*/ 408097 h 832723"/>
              <a:gd name="connsiteX0-127" fmla="*/ 7336 w 6561331"/>
              <a:gd name="connsiteY0-128" fmla="*/ 407303 h 831929"/>
              <a:gd name="connsiteX1-129" fmla="*/ 409580 w 6561331"/>
              <a:gd name="connsiteY1-130" fmla="*/ 5059 h 831929"/>
              <a:gd name="connsiteX2-131" fmla="*/ 6159087 w 6561331"/>
              <a:gd name="connsiteY2-132" fmla="*/ 5059 h 831929"/>
              <a:gd name="connsiteX3-133" fmla="*/ 6561331 w 6561331"/>
              <a:gd name="connsiteY3-134" fmla="*/ 407303 h 831929"/>
              <a:gd name="connsiteX4-135" fmla="*/ 6561330 w 6561331"/>
              <a:gd name="connsiteY4-136" fmla="*/ 407303 h 831929"/>
              <a:gd name="connsiteX5-137" fmla="*/ 6159086 w 6561331"/>
              <a:gd name="connsiteY5-138" fmla="*/ 809547 h 831929"/>
              <a:gd name="connsiteX6-139" fmla="*/ 409580 w 6561331"/>
              <a:gd name="connsiteY6-140" fmla="*/ 809546 h 831929"/>
              <a:gd name="connsiteX7-141" fmla="*/ 7336 w 6561331"/>
              <a:gd name="connsiteY7-142" fmla="*/ 407302 h 831929"/>
              <a:gd name="connsiteX8-143" fmla="*/ 7336 w 6561331"/>
              <a:gd name="connsiteY8-144" fmla="*/ 407303 h 831929"/>
              <a:gd name="connsiteX0-145" fmla="*/ 7336 w 6561331"/>
              <a:gd name="connsiteY0-146" fmla="*/ 407303 h 823255"/>
              <a:gd name="connsiteX1-147" fmla="*/ 409580 w 6561331"/>
              <a:gd name="connsiteY1-148" fmla="*/ 5059 h 823255"/>
              <a:gd name="connsiteX2-149" fmla="*/ 6159087 w 6561331"/>
              <a:gd name="connsiteY2-150" fmla="*/ 5059 h 823255"/>
              <a:gd name="connsiteX3-151" fmla="*/ 6561331 w 6561331"/>
              <a:gd name="connsiteY3-152" fmla="*/ 407303 h 823255"/>
              <a:gd name="connsiteX4-153" fmla="*/ 6561330 w 6561331"/>
              <a:gd name="connsiteY4-154" fmla="*/ 407303 h 823255"/>
              <a:gd name="connsiteX5-155" fmla="*/ 6159086 w 6561331"/>
              <a:gd name="connsiteY5-156" fmla="*/ 809547 h 823255"/>
              <a:gd name="connsiteX6-157" fmla="*/ 409580 w 6561331"/>
              <a:gd name="connsiteY6-158" fmla="*/ 809546 h 823255"/>
              <a:gd name="connsiteX7-159" fmla="*/ 7336 w 6561331"/>
              <a:gd name="connsiteY7-160" fmla="*/ 407302 h 823255"/>
              <a:gd name="connsiteX8-161" fmla="*/ 7336 w 6561331"/>
              <a:gd name="connsiteY8-162" fmla="*/ 407303 h 823255"/>
              <a:gd name="connsiteX0-163" fmla="*/ 7336 w 6561331"/>
              <a:gd name="connsiteY0-164" fmla="*/ 407303 h 823255"/>
              <a:gd name="connsiteX1-165" fmla="*/ 409580 w 6561331"/>
              <a:gd name="connsiteY1-166" fmla="*/ 5059 h 823255"/>
              <a:gd name="connsiteX2-167" fmla="*/ 6159087 w 6561331"/>
              <a:gd name="connsiteY2-168" fmla="*/ 5059 h 823255"/>
              <a:gd name="connsiteX3-169" fmla="*/ 6561331 w 6561331"/>
              <a:gd name="connsiteY3-170" fmla="*/ 407303 h 823255"/>
              <a:gd name="connsiteX4-171" fmla="*/ 6561330 w 6561331"/>
              <a:gd name="connsiteY4-172" fmla="*/ 407303 h 823255"/>
              <a:gd name="connsiteX5-173" fmla="*/ 6159086 w 6561331"/>
              <a:gd name="connsiteY5-174" fmla="*/ 809547 h 823255"/>
              <a:gd name="connsiteX6-175" fmla="*/ 409580 w 6561331"/>
              <a:gd name="connsiteY6-176" fmla="*/ 809546 h 823255"/>
              <a:gd name="connsiteX7-177" fmla="*/ 7336 w 6561331"/>
              <a:gd name="connsiteY7-178" fmla="*/ 407302 h 823255"/>
              <a:gd name="connsiteX8-179" fmla="*/ 7336 w 6561331"/>
              <a:gd name="connsiteY8-180" fmla="*/ 407303 h 823255"/>
              <a:gd name="connsiteX0-181" fmla="*/ 7336 w 6561331"/>
              <a:gd name="connsiteY0-182" fmla="*/ 407303 h 823255"/>
              <a:gd name="connsiteX1-183" fmla="*/ 409580 w 6561331"/>
              <a:gd name="connsiteY1-184" fmla="*/ 5059 h 823255"/>
              <a:gd name="connsiteX2-185" fmla="*/ 6159087 w 6561331"/>
              <a:gd name="connsiteY2-186" fmla="*/ 5059 h 823255"/>
              <a:gd name="connsiteX3-187" fmla="*/ 6561331 w 6561331"/>
              <a:gd name="connsiteY3-188" fmla="*/ 407303 h 823255"/>
              <a:gd name="connsiteX4-189" fmla="*/ 6561330 w 6561331"/>
              <a:gd name="connsiteY4-190" fmla="*/ 407303 h 823255"/>
              <a:gd name="connsiteX5-191" fmla="*/ 6159086 w 6561331"/>
              <a:gd name="connsiteY5-192" fmla="*/ 809547 h 823255"/>
              <a:gd name="connsiteX6-193" fmla="*/ 409580 w 6561331"/>
              <a:gd name="connsiteY6-194" fmla="*/ 809546 h 823255"/>
              <a:gd name="connsiteX7-195" fmla="*/ 7336 w 6561331"/>
              <a:gd name="connsiteY7-196" fmla="*/ 407302 h 823255"/>
              <a:gd name="connsiteX8-197" fmla="*/ 7336 w 6561331"/>
              <a:gd name="connsiteY8-198" fmla="*/ 407303 h 823255"/>
              <a:gd name="connsiteX0-199" fmla="*/ 7336 w 6561355"/>
              <a:gd name="connsiteY0-200" fmla="*/ 407303 h 823255"/>
              <a:gd name="connsiteX1-201" fmla="*/ 409580 w 6561355"/>
              <a:gd name="connsiteY1-202" fmla="*/ 5059 h 823255"/>
              <a:gd name="connsiteX2-203" fmla="*/ 6159087 w 6561355"/>
              <a:gd name="connsiteY2-204" fmla="*/ 5059 h 823255"/>
              <a:gd name="connsiteX3-205" fmla="*/ 6561331 w 6561355"/>
              <a:gd name="connsiteY3-206" fmla="*/ 407303 h 823255"/>
              <a:gd name="connsiteX4-207" fmla="*/ 6561330 w 6561355"/>
              <a:gd name="connsiteY4-208" fmla="*/ 407303 h 823255"/>
              <a:gd name="connsiteX5-209" fmla="*/ 6159086 w 6561355"/>
              <a:gd name="connsiteY5-210" fmla="*/ 809547 h 823255"/>
              <a:gd name="connsiteX6-211" fmla="*/ 409580 w 6561355"/>
              <a:gd name="connsiteY6-212" fmla="*/ 809546 h 823255"/>
              <a:gd name="connsiteX7-213" fmla="*/ 7336 w 6561355"/>
              <a:gd name="connsiteY7-214" fmla="*/ 407302 h 823255"/>
              <a:gd name="connsiteX8-215" fmla="*/ 7336 w 6561355"/>
              <a:gd name="connsiteY8-216" fmla="*/ 407303 h 823255"/>
              <a:gd name="connsiteX0-217" fmla="*/ 7336 w 6562852"/>
              <a:gd name="connsiteY0-218" fmla="*/ 415953 h 831905"/>
              <a:gd name="connsiteX1-219" fmla="*/ 409580 w 6562852"/>
              <a:gd name="connsiteY1-220" fmla="*/ 13709 h 831905"/>
              <a:gd name="connsiteX2-221" fmla="*/ 6159087 w 6562852"/>
              <a:gd name="connsiteY2-222" fmla="*/ 13709 h 831905"/>
              <a:gd name="connsiteX3-223" fmla="*/ 6561331 w 6562852"/>
              <a:gd name="connsiteY3-224" fmla="*/ 415953 h 831905"/>
              <a:gd name="connsiteX4-225" fmla="*/ 6561330 w 6562852"/>
              <a:gd name="connsiteY4-226" fmla="*/ 415953 h 831905"/>
              <a:gd name="connsiteX5-227" fmla="*/ 6159086 w 6562852"/>
              <a:gd name="connsiteY5-228" fmla="*/ 818197 h 831905"/>
              <a:gd name="connsiteX6-229" fmla="*/ 409580 w 6562852"/>
              <a:gd name="connsiteY6-230" fmla="*/ 818196 h 831905"/>
              <a:gd name="connsiteX7-231" fmla="*/ 7336 w 6562852"/>
              <a:gd name="connsiteY7-232" fmla="*/ 415952 h 831905"/>
              <a:gd name="connsiteX8-233" fmla="*/ 7336 w 6562852"/>
              <a:gd name="connsiteY8-234" fmla="*/ 415953 h 831905"/>
              <a:gd name="connsiteX0-235" fmla="*/ 7336 w 6562852"/>
              <a:gd name="connsiteY0-236" fmla="*/ 415953 h 831905"/>
              <a:gd name="connsiteX1-237" fmla="*/ 409580 w 6562852"/>
              <a:gd name="connsiteY1-238" fmla="*/ 13709 h 831905"/>
              <a:gd name="connsiteX2-239" fmla="*/ 6159087 w 6562852"/>
              <a:gd name="connsiteY2-240" fmla="*/ 13709 h 831905"/>
              <a:gd name="connsiteX3-241" fmla="*/ 6561331 w 6562852"/>
              <a:gd name="connsiteY3-242" fmla="*/ 415953 h 831905"/>
              <a:gd name="connsiteX4-243" fmla="*/ 6561330 w 6562852"/>
              <a:gd name="connsiteY4-244" fmla="*/ 415953 h 831905"/>
              <a:gd name="connsiteX5-245" fmla="*/ 6159086 w 6562852"/>
              <a:gd name="connsiteY5-246" fmla="*/ 818197 h 831905"/>
              <a:gd name="connsiteX6-247" fmla="*/ 409580 w 6562852"/>
              <a:gd name="connsiteY6-248" fmla="*/ 818196 h 831905"/>
              <a:gd name="connsiteX7-249" fmla="*/ 7336 w 6562852"/>
              <a:gd name="connsiteY7-250" fmla="*/ 415952 h 831905"/>
              <a:gd name="connsiteX8-251" fmla="*/ 7336 w 6562852"/>
              <a:gd name="connsiteY8-252" fmla="*/ 415953 h 831905"/>
              <a:gd name="connsiteX0-253" fmla="*/ 7336 w 6562852"/>
              <a:gd name="connsiteY0-254" fmla="*/ 415953 h 831905"/>
              <a:gd name="connsiteX1-255" fmla="*/ 409580 w 6562852"/>
              <a:gd name="connsiteY1-256" fmla="*/ 13709 h 831905"/>
              <a:gd name="connsiteX2-257" fmla="*/ 6159087 w 6562852"/>
              <a:gd name="connsiteY2-258" fmla="*/ 13709 h 831905"/>
              <a:gd name="connsiteX3-259" fmla="*/ 6561331 w 6562852"/>
              <a:gd name="connsiteY3-260" fmla="*/ 415953 h 831905"/>
              <a:gd name="connsiteX4-261" fmla="*/ 6532755 w 6562852"/>
              <a:gd name="connsiteY4-262" fmla="*/ 415953 h 831905"/>
              <a:gd name="connsiteX5-263" fmla="*/ 6159086 w 6562852"/>
              <a:gd name="connsiteY5-264" fmla="*/ 818197 h 831905"/>
              <a:gd name="connsiteX6-265" fmla="*/ 409580 w 6562852"/>
              <a:gd name="connsiteY6-266" fmla="*/ 818196 h 831905"/>
              <a:gd name="connsiteX7-267" fmla="*/ 7336 w 6562852"/>
              <a:gd name="connsiteY7-268" fmla="*/ 415952 h 831905"/>
              <a:gd name="connsiteX8-269" fmla="*/ 7336 w 6562852"/>
              <a:gd name="connsiteY8-270" fmla="*/ 415953 h 831905"/>
              <a:gd name="connsiteX0-271" fmla="*/ 7336 w 6734904"/>
              <a:gd name="connsiteY0-272" fmla="*/ 407303 h 823255"/>
              <a:gd name="connsiteX1-273" fmla="*/ 409580 w 6734904"/>
              <a:gd name="connsiteY1-274" fmla="*/ 5059 h 823255"/>
              <a:gd name="connsiteX2-275" fmla="*/ 6159087 w 6734904"/>
              <a:gd name="connsiteY2-276" fmla="*/ 5059 h 823255"/>
              <a:gd name="connsiteX3-277" fmla="*/ 6532755 w 6734904"/>
              <a:gd name="connsiteY3-278" fmla="*/ 407303 h 823255"/>
              <a:gd name="connsiteX4-279" fmla="*/ 6159086 w 6734904"/>
              <a:gd name="connsiteY4-280" fmla="*/ 809547 h 823255"/>
              <a:gd name="connsiteX5-281" fmla="*/ 409580 w 6734904"/>
              <a:gd name="connsiteY5-282" fmla="*/ 809546 h 823255"/>
              <a:gd name="connsiteX6-283" fmla="*/ 7336 w 6734904"/>
              <a:gd name="connsiteY6-284" fmla="*/ 407302 h 823255"/>
              <a:gd name="connsiteX7-285" fmla="*/ 7336 w 6734904"/>
              <a:gd name="connsiteY7-286" fmla="*/ 407303 h 823255"/>
              <a:gd name="connsiteX0-287" fmla="*/ 7336 w 6553050"/>
              <a:gd name="connsiteY0-288" fmla="*/ 407303 h 823255"/>
              <a:gd name="connsiteX1-289" fmla="*/ 409580 w 6553050"/>
              <a:gd name="connsiteY1-290" fmla="*/ 5059 h 823255"/>
              <a:gd name="connsiteX2-291" fmla="*/ 6159087 w 6553050"/>
              <a:gd name="connsiteY2-292" fmla="*/ 5059 h 823255"/>
              <a:gd name="connsiteX3-293" fmla="*/ 6532755 w 6553050"/>
              <a:gd name="connsiteY3-294" fmla="*/ 407303 h 823255"/>
              <a:gd name="connsiteX4-295" fmla="*/ 6159086 w 6553050"/>
              <a:gd name="connsiteY4-296" fmla="*/ 809547 h 823255"/>
              <a:gd name="connsiteX5-297" fmla="*/ 409580 w 6553050"/>
              <a:gd name="connsiteY5-298" fmla="*/ 809546 h 823255"/>
              <a:gd name="connsiteX6-299" fmla="*/ 7336 w 6553050"/>
              <a:gd name="connsiteY6-300" fmla="*/ 407302 h 823255"/>
              <a:gd name="connsiteX7-301" fmla="*/ 7336 w 6553050"/>
              <a:gd name="connsiteY7-302" fmla="*/ 407303 h 823255"/>
              <a:gd name="connsiteX0-303" fmla="*/ 7336 w 6553050"/>
              <a:gd name="connsiteY0-304" fmla="*/ 407303 h 823255"/>
              <a:gd name="connsiteX1-305" fmla="*/ 409580 w 6553050"/>
              <a:gd name="connsiteY1-306" fmla="*/ 5059 h 823255"/>
              <a:gd name="connsiteX2-307" fmla="*/ 6159087 w 6553050"/>
              <a:gd name="connsiteY2-308" fmla="*/ 5059 h 823255"/>
              <a:gd name="connsiteX3-309" fmla="*/ 6532755 w 6553050"/>
              <a:gd name="connsiteY3-310" fmla="*/ 407303 h 823255"/>
              <a:gd name="connsiteX4-311" fmla="*/ 6159086 w 6553050"/>
              <a:gd name="connsiteY4-312" fmla="*/ 809547 h 823255"/>
              <a:gd name="connsiteX5-313" fmla="*/ 409580 w 6553050"/>
              <a:gd name="connsiteY5-314" fmla="*/ 809546 h 823255"/>
              <a:gd name="connsiteX6-315" fmla="*/ 7336 w 6553050"/>
              <a:gd name="connsiteY6-316" fmla="*/ 407302 h 823255"/>
              <a:gd name="connsiteX7-317" fmla="*/ 7336 w 6553050"/>
              <a:gd name="connsiteY7-318" fmla="*/ 407303 h 823255"/>
              <a:gd name="connsiteX0-319" fmla="*/ 7336 w 6556749"/>
              <a:gd name="connsiteY0-320" fmla="*/ 407303 h 823255"/>
              <a:gd name="connsiteX1-321" fmla="*/ 409580 w 6556749"/>
              <a:gd name="connsiteY1-322" fmla="*/ 5059 h 823255"/>
              <a:gd name="connsiteX2-323" fmla="*/ 6159087 w 6556749"/>
              <a:gd name="connsiteY2-324" fmla="*/ 5059 h 823255"/>
              <a:gd name="connsiteX3-325" fmla="*/ 6532755 w 6556749"/>
              <a:gd name="connsiteY3-326" fmla="*/ 407303 h 823255"/>
              <a:gd name="connsiteX4-327" fmla="*/ 6159086 w 6556749"/>
              <a:gd name="connsiteY4-328" fmla="*/ 809547 h 823255"/>
              <a:gd name="connsiteX5-329" fmla="*/ 409580 w 6556749"/>
              <a:gd name="connsiteY5-330" fmla="*/ 809546 h 823255"/>
              <a:gd name="connsiteX6-331" fmla="*/ 7336 w 6556749"/>
              <a:gd name="connsiteY6-332" fmla="*/ 407302 h 823255"/>
              <a:gd name="connsiteX7-333" fmla="*/ 7336 w 6556749"/>
              <a:gd name="connsiteY7-334" fmla="*/ 407303 h 823255"/>
              <a:gd name="connsiteX0-335" fmla="*/ 7336 w 6556749"/>
              <a:gd name="connsiteY0-336" fmla="*/ 407303 h 823255"/>
              <a:gd name="connsiteX1-337" fmla="*/ 409580 w 6556749"/>
              <a:gd name="connsiteY1-338" fmla="*/ 5059 h 823255"/>
              <a:gd name="connsiteX2-339" fmla="*/ 6159087 w 6556749"/>
              <a:gd name="connsiteY2-340" fmla="*/ 5059 h 823255"/>
              <a:gd name="connsiteX3-341" fmla="*/ 6532755 w 6556749"/>
              <a:gd name="connsiteY3-342" fmla="*/ 450165 h 823255"/>
              <a:gd name="connsiteX4-343" fmla="*/ 6159086 w 6556749"/>
              <a:gd name="connsiteY4-344" fmla="*/ 809547 h 823255"/>
              <a:gd name="connsiteX5-345" fmla="*/ 409580 w 6556749"/>
              <a:gd name="connsiteY5-346" fmla="*/ 809546 h 823255"/>
              <a:gd name="connsiteX6-347" fmla="*/ 7336 w 6556749"/>
              <a:gd name="connsiteY6-348" fmla="*/ 407302 h 823255"/>
              <a:gd name="connsiteX7-349" fmla="*/ 7336 w 6556749"/>
              <a:gd name="connsiteY7-350" fmla="*/ 407303 h 823255"/>
              <a:gd name="connsiteX0-351" fmla="*/ 7336 w 6556749"/>
              <a:gd name="connsiteY0-352" fmla="*/ 407303 h 823255"/>
              <a:gd name="connsiteX1-353" fmla="*/ 409580 w 6556749"/>
              <a:gd name="connsiteY1-354" fmla="*/ 5059 h 823255"/>
              <a:gd name="connsiteX2-355" fmla="*/ 6159087 w 6556749"/>
              <a:gd name="connsiteY2-356" fmla="*/ 5059 h 823255"/>
              <a:gd name="connsiteX3-357" fmla="*/ 6532755 w 6556749"/>
              <a:gd name="connsiteY3-358" fmla="*/ 412065 h 823255"/>
              <a:gd name="connsiteX4-359" fmla="*/ 6159086 w 6556749"/>
              <a:gd name="connsiteY4-360" fmla="*/ 809547 h 823255"/>
              <a:gd name="connsiteX5-361" fmla="*/ 409580 w 6556749"/>
              <a:gd name="connsiteY5-362" fmla="*/ 809546 h 823255"/>
              <a:gd name="connsiteX6-363" fmla="*/ 7336 w 6556749"/>
              <a:gd name="connsiteY6-364" fmla="*/ 407302 h 823255"/>
              <a:gd name="connsiteX7-365" fmla="*/ 7336 w 6556749"/>
              <a:gd name="connsiteY7-366" fmla="*/ 407303 h 823255"/>
              <a:gd name="connsiteX0-367" fmla="*/ 7336 w 6553050"/>
              <a:gd name="connsiteY0-368" fmla="*/ 407303 h 823255"/>
              <a:gd name="connsiteX1-369" fmla="*/ 409580 w 6553050"/>
              <a:gd name="connsiteY1-370" fmla="*/ 5059 h 823255"/>
              <a:gd name="connsiteX2-371" fmla="*/ 6159087 w 6553050"/>
              <a:gd name="connsiteY2-372" fmla="*/ 5059 h 823255"/>
              <a:gd name="connsiteX3-373" fmla="*/ 6532755 w 6553050"/>
              <a:gd name="connsiteY3-374" fmla="*/ 412065 h 823255"/>
              <a:gd name="connsiteX4-375" fmla="*/ 6159086 w 6553050"/>
              <a:gd name="connsiteY4-376" fmla="*/ 809547 h 823255"/>
              <a:gd name="connsiteX5-377" fmla="*/ 409580 w 6553050"/>
              <a:gd name="connsiteY5-378" fmla="*/ 809546 h 823255"/>
              <a:gd name="connsiteX6-379" fmla="*/ 7336 w 6553050"/>
              <a:gd name="connsiteY6-380" fmla="*/ 407302 h 823255"/>
              <a:gd name="connsiteX7-381" fmla="*/ 7336 w 6553050"/>
              <a:gd name="connsiteY7-382" fmla="*/ 407303 h 823255"/>
              <a:gd name="connsiteX0-383" fmla="*/ 7336 w 6564803"/>
              <a:gd name="connsiteY0-384" fmla="*/ 407303 h 823255"/>
              <a:gd name="connsiteX1-385" fmla="*/ 409580 w 6564803"/>
              <a:gd name="connsiteY1-386" fmla="*/ 5059 h 823255"/>
              <a:gd name="connsiteX2-387" fmla="*/ 6159087 w 6564803"/>
              <a:gd name="connsiteY2-388" fmla="*/ 5059 h 823255"/>
              <a:gd name="connsiteX3-389" fmla="*/ 6532755 w 6564803"/>
              <a:gd name="connsiteY3-390" fmla="*/ 412065 h 823255"/>
              <a:gd name="connsiteX4-391" fmla="*/ 6159086 w 6564803"/>
              <a:gd name="connsiteY4-392" fmla="*/ 809547 h 823255"/>
              <a:gd name="connsiteX5-393" fmla="*/ 409580 w 6564803"/>
              <a:gd name="connsiteY5-394" fmla="*/ 809546 h 823255"/>
              <a:gd name="connsiteX6-395" fmla="*/ 7336 w 6564803"/>
              <a:gd name="connsiteY6-396" fmla="*/ 407302 h 823255"/>
              <a:gd name="connsiteX7-397" fmla="*/ 7336 w 6564803"/>
              <a:gd name="connsiteY7-398" fmla="*/ 407303 h 823255"/>
            </a:gdLst>
            <a:ahLst/>
            <a:cxnLst>
              <a:cxn ang="0">
                <a:pos x="connsiteX0-383" y="connsiteY0-384"/>
              </a:cxn>
              <a:cxn ang="0">
                <a:pos x="connsiteX1-385" y="connsiteY1-386"/>
              </a:cxn>
              <a:cxn ang="0">
                <a:pos x="connsiteX2-387" y="connsiteY2-388"/>
              </a:cxn>
              <a:cxn ang="0">
                <a:pos x="connsiteX3-389" y="connsiteY3-390"/>
              </a:cxn>
              <a:cxn ang="0">
                <a:pos x="connsiteX4-391" y="connsiteY4-392"/>
              </a:cxn>
              <a:cxn ang="0">
                <a:pos x="connsiteX5-393" y="connsiteY5-394"/>
              </a:cxn>
              <a:cxn ang="0">
                <a:pos x="connsiteX6-395" y="connsiteY6-396"/>
              </a:cxn>
              <a:cxn ang="0">
                <a:pos x="connsiteX7-397" y="connsiteY7-398"/>
              </a:cxn>
            </a:cxnLst>
            <a:rect l="l" t="t" r="r" b="b"/>
            <a:pathLst>
              <a:path w="6564803" h="823255">
                <a:moveTo>
                  <a:pt x="7336" y="407303"/>
                </a:moveTo>
                <a:cubicBezTo>
                  <a:pt x="36277" y="387888"/>
                  <a:pt x="-148987" y="-51725"/>
                  <a:pt x="409580" y="5059"/>
                </a:cubicBezTo>
                <a:cubicBezTo>
                  <a:pt x="2478482" y="119359"/>
                  <a:pt x="4242585" y="5059"/>
                  <a:pt x="6159087" y="5059"/>
                </a:cubicBezTo>
                <a:cubicBezTo>
                  <a:pt x="6684316" y="-42200"/>
                  <a:pt x="6532755" y="277984"/>
                  <a:pt x="6532755" y="412065"/>
                </a:cubicBezTo>
                <a:cubicBezTo>
                  <a:pt x="6547043" y="624694"/>
                  <a:pt x="6705089" y="857172"/>
                  <a:pt x="6159086" y="809547"/>
                </a:cubicBezTo>
                <a:lnTo>
                  <a:pt x="409580" y="809546"/>
                </a:lnTo>
                <a:cubicBezTo>
                  <a:pt x="-69748" y="885746"/>
                  <a:pt x="7336" y="629455"/>
                  <a:pt x="7336" y="407302"/>
                </a:cubicBezTo>
                <a:lnTo>
                  <a:pt x="7336" y="407303"/>
                </a:lnTo>
                <a:close/>
              </a:path>
            </a:pathLst>
          </a:custGeom>
          <a:noFill/>
          <a:ln>
            <a:solidFill>
              <a:srgbClr val="96795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384" y="1371778"/>
            <a:ext cx="1457070" cy="42675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96" y="2986505"/>
            <a:ext cx="9144793" cy="215817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7536" y="347173"/>
            <a:ext cx="1335140" cy="54868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7453" y="306434"/>
            <a:ext cx="1335140" cy="548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535" y="4041337"/>
            <a:ext cx="8900931" cy="1121761"/>
          </a:xfrm>
          <a:prstGeom prst="rect">
            <a:avLst/>
          </a:prstGeom>
        </p:spPr>
      </p:pic>
      <p:grpSp>
        <p:nvGrpSpPr>
          <p:cNvPr id="31" name="组合 30"/>
          <p:cNvGrpSpPr/>
          <p:nvPr/>
        </p:nvGrpSpPr>
        <p:grpSpPr>
          <a:xfrm>
            <a:off x="4555930" y="1601900"/>
            <a:ext cx="32140" cy="1800000"/>
            <a:chOff x="4555362" y="1974422"/>
            <a:chExt cx="32140" cy="1800000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55362" y="1974422"/>
              <a:ext cx="32140" cy="900000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55362" y="2874422"/>
              <a:ext cx="32140" cy="900000"/>
            </a:xfrm>
            <a:prstGeom prst="rect">
              <a:avLst/>
            </a:prstGeom>
          </p:spPr>
        </p:pic>
      </p:grpSp>
      <p:sp>
        <p:nvSpPr>
          <p:cNvPr id="32" name="矩形 31"/>
          <p:cNvSpPr/>
          <p:nvPr/>
        </p:nvSpPr>
        <p:spPr>
          <a:xfrm>
            <a:off x="5013051" y="2996154"/>
            <a:ext cx="236805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100" dirty="0">
                <a:solidFill>
                  <a:srgbClr val="000000">
                    <a:lumMod val="65000"/>
                    <a:lumOff val="35000"/>
                  </a:srgbClr>
                </a:solidFill>
                <a:latin typeface="汉仪悠然体简" pitchFamily="18" charset="-122"/>
                <a:ea typeface="汉仪悠然体简" pitchFamily="18" charset="-122"/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  <p:sp>
        <p:nvSpPr>
          <p:cNvPr id="33" name="矩形 32"/>
          <p:cNvSpPr/>
          <p:nvPr/>
        </p:nvSpPr>
        <p:spPr>
          <a:xfrm>
            <a:off x="1918192" y="3019493"/>
            <a:ext cx="2368058" cy="576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sz="1100" dirty="0">
                <a:solidFill>
                  <a:srgbClr val="000000">
                    <a:lumMod val="65000"/>
                    <a:lumOff val="35000"/>
                  </a:srgbClr>
                </a:solidFill>
                <a:latin typeface="汉仪悠然体简" pitchFamily="18" charset="-122"/>
                <a:ea typeface="汉仪悠然体简" pitchFamily="18" charset="-122"/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  <p:sp>
        <p:nvSpPr>
          <p:cNvPr id="34" name="矩形 33"/>
          <p:cNvSpPr/>
          <p:nvPr/>
        </p:nvSpPr>
        <p:spPr>
          <a:xfrm>
            <a:off x="1452977" y="2688774"/>
            <a:ext cx="2796915" cy="427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sz="1600" dirty="0">
                <a:solidFill>
                  <a:srgbClr val="96795F"/>
                </a:solidFill>
                <a:latin typeface="汉仪悠然体简" pitchFamily="18" charset="-122"/>
                <a:ea typeface="汉仪悠然体简" pitchFamily="18" charset="-122"/>
                <a:cs typeface="+mn-ea"/>
                <a:sym typeface="+mn-lt"/>
              </a:rPr>
              <a:t>Click here to add a title</a:t>
            </a:r>
          </a:p>
        </p:txBody>
      </p:sp>
      <p:sp>
        <p:nvSpPr>
          <p:cNvPr id="35" name="矩形 34"/>
          <p:cNvSpPr/>
          <p:nvPr/>
        </p:nvSpPr>
        <p:spPr>
          <a:xfrm>
            <a:off x="4857750" y="2688774"/>
            <a:ext cx="2633296" cy="427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sz="1600" dirty="0">
                <a:solidFill>
                  <a:srgbClr val="96795F"/>
                </a:solidFill>
                <a:latin typeface="汉仪悠然体简" pitchFamily="18" charset="-122"/>
                <a:ea typeface="汉仪悠然体简" pitchFamily="18" charset="-122"/>
                <a:cs typeface="+mn-ea"/>
                <a:sym typeface="+mn-lt"/>
              </a:rPr>
              <a:t>Click here to add a title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3243264" y="1303992"/>
            <a:ext cx="1042986" cy="1223308"/>
            <a:chOff x="3243264" y="1303992"/>
            <a:chExt cx="1042986" cy="1223308"/>
          </a:xfrm>
        </p:grpSpPr>
        <p:grpSp>
          <p:nvGrpSpPr>
            <p:cNvPr id="4" name="Group 4"/>
            <p:cNvGrpSpPr>
              <a:grpSpLocks noChangeAspect="1"/>
            </p:cNvGrpSpPr>
            <p:nvPr/>
          </p:nvGrpSpPr>
          <p:grpSpPr bwMode="auto">
            <a:xfrm>
              <a:off x="3243264" y="1303992"/>
              <a:ext cx="1042986" cy="1223308"/>
              <a:chOff x="2157" y="760"/>
              <a:chExt cx="1446" cy="1696"/>
            </a:xfrm>
            <a:solidFill>
              <a:srgbClr val="9B7E64"/>
            </a:solidFill>
          </p:grpSpPr>
          <p:sp>
            <p:nvSpPr>
              <p:cNvPr id="6" name="Freeform 5"/>
              <p:cNvSpPr>
                <a:spLocks noEditPoints="1"/>
              </p:cNvSpPr>
              <p:nvPr/>
            </p:nvSpPr>
            <p:spPr bwMode="auto">
              <a:xfrm>
                <a:off x="2374" y="967"/>
                <a:ext cx="1025" cy="1489"/>
              </a:xfrm>
              <a:custGeom>
                <a:avLst/>
                <a:gdLst>
                  <a:gd name="T0" fmla="*/ 101 w 383"/>
                  <a:gd name="T1" fmla="*/ 3 h 555"/>
                  <a:gd name="T2" fmla="*/ 18 w 383"/>
                  <a:gd name="T3" fmla="*/ 511 h 555"/>
                  <a:gd name="T4" fmla="*/ 340 w 383"/>
                  <a:gd name="T5" fmla="*/ 514 h 555"/>
                  <a:gd name="T6" fmla="*/ 325 w 383"/>
                  <a:gd name="T7" fmla="*/ 41 h 555"/>
                  <a:gd name="T8" fmla="*/ 338 w 383"/>
                  <a:gd name="T9" fmla="*/ 76 h 555"/>
                  <a:gd name="T10" fmla="*/ 329 w 383"/>
                  <a:gd name="T11" fmla="*/ 136 h 555"/>
                  <a:gd name="T12" fmla="*/ 325 w 383"/>
                  <a:gd name="T13" fmla="*/ 155 h 555"/>
                  <a:gd name="T14" fmla="*/ 320 w 383"/>
                  <a:gd name="T15" fmla="*/ 61 h 555"/>
                  <a:gd name="T16" fmla="*/ 304 w 383"/>
                  <a:gd name="T17" fmla="*/ 400 h 555"/>
                  <a:gd name="T18" fmla="*/ 308 w 383"/>
                  <a:gd name="T19" fmla="*/ 74 h 555"/>
                  <a:gd name="T20" fmla="*/ 315 w 383"/>
                  <a:gd name="T21" fmla="*/ 36 h 555"/>
                  <a:gd name="T22" fmla="*/ 291 w 383"/>
                  <a:gd name="T23" fmla="*/ 39 h 555"/>
                  <a:gd name="T24" fmla="*/ 195 w 383"/>
                  <a:gd name="T25" fmla="*/ 33 h 555"/>
                  <a:gd name="T26" fmla="*/ 239 w 383"/>
                  <a:gd name="T27" fmla="*/ 37 h 555"/>
                  <a:gd name="T28" fmla="*/ 286 w 383"/>
                  <a:gd name="T29" fmla="*/ 29 h 555"/>
                  <a:gd name="T30" fmla="*/ 178 w 383"/>
                  <a:gd name="T31" fmla="*/ 25 h 555"/>
                  <a:gd name="T32" fmla="*/ 127 w 383"/>
                  <a:gd name="T33" fmla="*/ 28 h 555"/>
                  <a:gd name="T34" fmla="*/ 61 w 383"/>
                  <a:gd name="T35" fmla="*/ 35 h 555"/>
                  <a:gd name="T36" fmla="*/ 111 w 383"/>
                  <a:gd name="T37" fmla="*/ 31 h 555"/>
                  <a:gd name="T38" fmla="*/ 38 w 383"/>
                  <a:gd name="T39" fmla="*/ 97 h 555"/>
                  <a:gd name="T40" fmla="*/ 32 w 383"/>
                  <a:gd name="T41" fmla="*/ 164 h 555"/>
                  <a:gd name="T42" fmla="*/ 31 w 383"/>
                  <a:gd name="T43" fmla="*/ 127 h 555"/>
                  <a:gd name="T44" fmla="*/ 40 w 383"/>
                  <a:gd name="T45" fmla="*/ 236 h 555"/>
                  <a:gd name="T46" fmla="*/ 33 w 383"/>
                  <a:gd name="T47" fmla="*/ 179 h 555"/>
                  <a:gd name="T48" fmla="*/ 34 w 383"/>
                  <a:gd name="T49" fmla="*/ 200 h 555"/>
                  <a:gd name="T50" fmla="*/ 43 w 383"/>
                  <a:gd name="T51" fmla="*/ 290 h 555"/>
                  <a:gd name="T52" fmla="*/ 37 w 383"/>
                  <a:gd name="T53" fmla="*/ 361 h 555"/>
                  <a:gd name="T54" fmla="*/ 33 w 383"/>
                  <a:gd name="T55" fmla="*/ 335 h 555"/>
                  <a:gd name="T56" fmla="*/ 42 w 383"/>
                  <a:gd name="T57" fmla="*/ 401 h 555"/>
                  <a:gd name="T58" fmla="*/ 28 w 383"/>
                  <a:gd name="T59" fmla="*/ 393 h 555"/>
                  <a:gd name="T60" fmla="*/ 121 w 383"/>
                  <a:gd name="T61" fmla="*/ 434 h 555"/>
                  <a:gd name="T62" fmla="*/ 26 w 383"/>
                  <a:gd name="T63" fmla="*/ 442 h 555"/>
                  <a:gd name="T64" fmla="*/ 72 w 383"/>
                  <a:gd name="T65" fmla="*/ 423 h 555"/>
                  <a:gd name="T66" fmla="*/ 75 w 383"/>
                  <a:gd name="T67" fmla="*/ 425 h 555"/>
                  <a:gd name="T68" fmla="*/ 129 w 383"/>
                  <a:gd name="T69" fmla="*/ 443 h 555"/>
                  <a:gd name="T70" fmla="*/ 104 w 383"/>
                  <a:gd name="T71" fmla="*/ 525 h 555"/>
                  <a:gd name="T72" fmla="*/ 149 w 383"/>
                  <a:gd name="T73" fmla="*/ 519 h 555"/>
                  <a:gd name="T74" fmla="*/ 129 w 383"/>
                  <a:gd name="T75" fmla="*/ 477 h 555"/>
                  <a:gd name="T76" fmla="*/ 155 w 383"/>
                  <a:gd name="T77" fmla="*/ 528 h 555"/>
                  <a:gd name="T78" fmla="*/ 202 w 383"/>
                  <a:gd name="T79" fmla="*/ 432 h 555"/>
                  <a:gd name="T80" fmla="*/ 227 w 383"/>
                  <a:gd name="T81" fmla="*/ 450 h 555"/>
                  <a:gd name="T82" fmla="*/ 249 w 383"/>
                  <a:gd name="T83" fmla="*/ 491 h 555"/>
                  <a:gd name="T84" fmla="*/ 328 w 383"/>
                  <a:gd name="T85" fmla="*/ 216 h 555"/>
                  <a:gd name="T86" fmla="*/ 331 w 383"/>
                  <a:gd name="T87" fmla="*/ 253 h 555"/>
                  <a:gd name="T88" fmla="*/ 318 w 383"/>
                  <a:gd name="T89" fmla="*/ 296 h 555"/>
                  <a:gd name="T90" fmla="*/ 317 w 383"/>
                  <a:gd name="T91" fmla="*/ 341 h 555"/>
                  <a:gd name="T92" fmla="*/ 322 w 383"/>
                  <a:gd name="T93" fmla="*/ 376 h 555"/>
                  <a:gd name="T94" fmla="*/ 309 w 383"/>
                  <a:gd name="T95" fmla="*/ 479 h 555"/>
                  <a:gd name="T96" fmla="*/ 329 w 383"/>
                  <a:gd name="T97" fmla="*/ 496 h 555"/>
                  <a:gd name="T98" fmla="*/ 292 w 383"/>
                  <a:gd name="T99" fmla="*/ 432 h 555"/>
                  <a:gd name="T100" fmla="*/ 271 w 383"/>
                  <a:gd name="T101" fmla="*/ 518 h 555"/>
                  <a:gd name="T102" fmla="*/ 321 w 383"/>
                  <a:gd name="T103" fmla="*/ 399 h 555"/>
                  <a:gd name="T104" fmla="*/ 324 w 383"/>
                  <a:gd name="T105" fmla="*/ 168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83" h="555">
                    <a:moveTo>
                      <a:pt x="331" y="17"/>
                    </a:moveTo>
                    <a:cubicBezTo>
                      <a:pt x="305" y="4"/>
                      <a:pt x="267" y="8"/>
                      <a:pt x="239" y="5"/>
                    </a:cubicBezTo>
                    <a:cubicBezTo>
                      <a:pt x="198" y="0"/>
                      <a:pt x="155" y="1"/>
                      <a:pt x="113" y="2"/>
                    </a:cubicBezTo>
                    <a:cubicBezTo>
                      <a:pt x="112" y="1"/>
                      <a:pt x="110" y="0"/>
                      <a:pt x="108" y="0"/>
                    </a:cubicBezTo>
                    <a:cubicBezTo>
                      <a:pt x="106" y="1"/>
                      <a:pt x="103" y="1"/>
                      <a:pt x="101" y="3"/>
                    </a:cubicBezTo>
                    <a:cubicBezTo>
                      <a:pt x="93" y="3"/>
                      <a:pt x="85" y="3"/>
                      <a:pt x="77" y="3"/>
                    </a:cubicBezTo>
                    <a:cubicBezTo>
                      <a:pt x="40" y="4"/>
                      <a:pt x="19" y="9"/>
                      <a:pt x="19" y="36"/>
                    </a:cubicBezTo>
                    <a:cubicBezTo>
                      <a:pt x="19" y="37"/>
                      <a:pt x="19" y="37"/>
                      <a:pt x="19" y="38"/>
                    </a:cubicBezTo>
                    <a:cubicBezTo>
                      <a:pt x="16" y="159"/>
                      <a:pt x="22" y="280"/>
                      <a:pt x="16" y="401"/>
                    </a:cubicBezTo>
                    <a:cubicBezTo>
                      <a:pt x="14" y="431"/>
                      <a:pt x="0" y="482"/>
                      <a:pt x="18" y="511"/>
                    </a:cubicBezTo>
                    <a:cubicBezTo>
                      <a:pt x="16" y="508"/>
                      <a:pt x="57" y="555"/>
                      <a:pt x="60" y="539"/>
                    </a:cubicBezTo>
                    <a:cubicBezTo>
                      <a:pt x="60" y="539"/>
                      <a:pt x="60" y="539"/>
                      <a:pt x="61" y="539"/>
                    </a:cubicBezTo>
                    <a:cubicBezTo>
                      <a:pt x="63" y="546"/>
                      <a:pt x="72" y="546"/>
                      <a:pt x="75" y="541"/>
                    </a:cubicBezTo>
                    <a:cubicBezTo>
                      <a:pt x="142" y="546"/>
                      <a:pt x="212" y="548"/>
                      <a:pt x="279" y="547"/>
                    </a:cubicBezTo>
                    <a:cubicBezTo>
                      <a:pt x="305" y="546"/>
                      <a:pt x="335" y="539"/>
                      <a:pt x="340" y="514"/>
                    </a:cubicBezTo>
                    <a:cubicBezTo>
                      <a:pt x="343" y="513"/>
                      <a:pt x="345" y="511"/>
                      <a:pt x="345" y="507"/>
                    </a:cubicBezTo>
                    <a:cubicBezTo>
                      <a:pt x="348" y="396"/>
                      <a:pt x="364" y="287"/>
                      <a:pt x="364" y="176"/>
                    </a:cubicBezTo>
                    <a:cubicBezTo>
                      <a:pt x="363" y="128"/>
                      <a:pt x="383" y="41"/>
                      <a:pt x="331" y="17"/>
                    </a:cubicBezTo>
                    <a:close/>
                    <a:moveTo>
                      <a:pt x="324" y="43"/>
                    </a:moveTo>
                    <a:cubicBezTo>
                      <a:pt x="325" y="42"/>
                      <a:pt x="325" y="42"/>
                      <a:pt x="325" y="41"/>
                    </a:cubicBezTo>
                    <a:cubicBezTo>
                      <a:pt x="335" y="47"/>
                      <a:pt x="339" y="55"/>
                      <a:pt x="341" y="64"/>
                    </a:cubicBezTo>
                    <a:cubicBezTo>
                      <a:pt x="337" y="65"/>
                      <a:pt x="333" y="68"/>
                      <a:pt x="330" y="71"/>
                    </a:cubicBezTo>
                    <a:cubicBezTo>
                      <a:pt x="325" y="74"/>
                      <a:pt x="321" y="79"/>
                      <a:pt x="320" y="85"/>
                    </a:cubicBezTo>
                    <a:cubicBezTo>
                      <a:pt x="320" y="87"/>
                      <a:pt x="322" y="88"/>
                      <a:pt x="323" y="87"/>
                    </a:cubicBezTo>
                    <a:cubicBezTo>
                      <a:pt x="328" y="82"/>
                      <a:pt x="332" y="79"/>
                      <a:pt x="338" y="76"/>
                    </a:cubicBezTo>
                    <a:cubicBezTo>
                      <a:pt x="339" y="75"/>
                      <a:pt x="341" y="74"/>
                      <a:pt x="343" y="74"/>
                    </a:cubicBezTo>
                    <a:cubicBezTo>
                      <a:pt x="344" y="83"/>
                      <a:pt x="343" y="95"/>
                      <a:pt x="343" y="107"/>
                    </a:cubicBezTo>
                    <a:cubicBezTo>
                      <a:pt x="343" y="110"/>
                      <a:pt x="343" y="112"/>
                      <a:pt x="343" y="114"/>
                    </a:cubicBezTo>
                    <a:cubicBezTo>
                      <a:pt x="336" y="119"/>
                      <a:pt x="330" y="127"/>
                      <a:pt x="326" y="133"/>
                    </a:cubicBezTo>
                    <a:cubicBezTo>
                      <a:pt x="325" y="135"/>
                      <a:pt x="327" y="137"/>
                      <a:pt x="329" y="136"/>
                    </a:cubicBezTo>
                    <a:cubicBezTo>
                      <a:pt x="334" y="133"/>
                      <a:pt x="338" y="130"/>
                      <a:pt x="343" y="126"/>
                    </a:cubicBezTo>
                    <a:cubicBezTo>
                      <a:pt x="343" y="126"/>
                      <a:pt x="343" y="126"/>
                      <a:pt x="343" y="126"/>
                    </a:cubicBezTo>
                    <a:cubicBezTo>
                      <a:pt x="344" y="131"/>
                      <a:pt x="343" y="136"/>
                      <a:pt x="343" y="141"/>
                    </a:cubicBezTo>
                    <a:cubicBezTo>
                      <a:pt x="340" y="142"/>
                      <a:pt x="337" y="144"/>
                      <a:pt x="334" y="146"/>
                    </a:cubicBezTo>
                    <a:cubicBezTo>
                      <a:pt x="330" y="149"/>
                      <a:pt x="327" y="151"/>
                      <a:pt x="325" y="155"/>
                    </a:cubicBezTo>
                    <a:cubicBezTo>
                      <a:pt x="323" y="157"/>
                      <a:pt x="322" y="158"/>
                      <a:pt x="322" y="160"/>
                    </a:cubicBezTo>
                    <a:cubicBezTo>
                      <a:pt x="321" y="132"/>
                      <a:pt x="319" y="104"/>
                      <a:pt x="320" y="77"/>
                    </a:cubicBezTo>
                    <a:cubicBezTo>
                      <a:pt x="321" y="75"/>
                      <a:pt x="322" y="73"/>
                      <a:pt x="321" y="70"/>
                    </a:cubicBezTo>
                    <a:cubicBezTo>
                      <a:pt x="321" y="69"/>
                      <a:pt x="320" y="68"/>
                      <a:pt x="320" y="67"/>
                    </a:cubicBezTo>
                    <a:cubicBezTo>
                      <a:pt x="320" y="65"/>
                      <a:pt x="320" y="63"/>
                      <a:pt x="320" y="61"/>
                    </a:cubicBezTo>
                    <a:cubicBezTo>
                      <a:pt x="320" y="59"/>
                      <a:pt x="318" y="59"/>
                      <a:pt x="317" y="60"/>
                    </a:cubicBezTo>
                    <a:cubicBezTo>
                      <a:pt x="317" y="60"/>
                      <a:pt x="317" y="60"/>
                      <a:pt x="317" y="60"/>
                    </a:cubicBezTo>
                    <a:cubicBezTo>
                      <a:pt x="315" y="57"/>
                      <a:pt x="313" y="55"/>
                      <a:pt x="310" y="53"/>
                    </a:cubicBezTo>
                    <a:cubicBezTo>
                      <a:pt x="316" y="51"/>
                      <a:pt x="322" y="48"/>
                      <a:pt x="324" y="43"/>
                    </a:cubicBezTo>
                    <a:close/>
                    <a:moveTo>
                      <a:pt x="304" y="400"/>
                    </a:moveTo>
                    <a:cubicBezTo>
                      <a:pt x="304" y="401"/>
                      <a:pt x="304" y="402"/>
                      <a:pt x="305" y="403"/>
                    </a:cubicBezTo>
                    <a:cubicBezTo>
                      <a:pt x="277" y="429"/>
                      <a:pt x="77" y="429"/>
                      <a:pt x="50" y="392"/>
                    </a:cubicBezTo>
                    <a:cubicBezTo>
                      <a:pt x="66" y="287"/>
                      <a:pt x="47" y="175"/>
                      <a:pt x="48" y="68"/>
                    </a:cubicBezTo>
                    <a:cubicBezTo>
                      <a:pt x="69" y="28"/>
                      <a:pt x="134" y="41"/>
                      <a:pt x="171" y="44"/>
                    </a:cubicBezTo>
                    <a:cubicBezTo>
                      <a:pt x="187" y="45"/>
                      <a:pt x="304" y="52"/>
                      <a:pt x="308" y="74"/>
                    </a:cubicBezTo>
                    <a:cubicBezTo>
                      <a:pt x="308" y="75"/>
                      <a:pt x="308" y="76"/>
                      <a:pt x="309" y="77"/>
                    </a:cubicBezTo>
                    <a:cubicBezTo>
                      <a:pt x="306" y="99"/>
                      <a:pt x="314" y="134"/>
                      <a:pt x="313" y="148"/>
                    </a:cubicBezTo>
                    <a:cubicBezTo>
                      <a:pt x="311" y="232"/>
                      <a:pt x="302" y="316"/>
                      <a:pt x="304" y="400"/>
                    </a:cubicBezTo>
                    <a:close/>
                    <a:moveTo>
                      <a:pt x="304" y="32"/>
                    </a:moveTo>
                    <a:cubicBezTo>
                      <a:pt x="308" y="34"/>
                      <a:pt x="312" y="35"/>
                      <a:pt x="315" y="36"/>
                    </a:cubicBezTo>
                    <a:cubicBezTo>
                      <a:pt x="309" y="38"/>
                      <a:pt x="303" y="43"/>
                      <a:pt x="299" y="48"/>
                    </a:cubicBezTo>
                    <a:cubicBezTo>
                      <a:pt x="299" y="48"/>
                      <a:pt x="299" y="49"/>
                      <a:pt x="298" y="50"/>
                    </a:cubicBezTo>
                    <a:cubicBezTo>
                      <a:pt x="298" y="50"/>
                      <a:pt x="298" y="50"/>
                      <a:pt x="297" y="50"/>
                    </a:cubicBezTo>
                    <a:cubicBezTo>
                      <a:pt x="291" y="49"/>
                      <a:pt x="284" y="48"/>
                      <a:pt x="278" y="47"/>
                    </a:cubicBezTo>
                    <a:cubicBezTo>
                      <a:pt x="282" y="44"/>
                      <a:pt x="286" y="42"/>
                      <a:pt x="291" y="39"/>
                    </a:cubicBezTo>
                    <a:cubicBezTo>
                      <a:pt x="295" y="37"/>
                      <a:pt x="300" y="36"/>
                      <a:pt x="304" y="32"/>
                    </a:cubicBezTo>
                    <a:close/>
                    <a:moveTo>
                      <a:pt x="178" y="25"/>
                    </a:moveTo>
                    <a:cubicBezTo>
                      <a:pt x="181" y="24"/>
                      <a:pt x="185" y="22"/>
                      <a:pt x="188" y="20"/>
                    </a:cubicBezTo>
                    <a:cubicBezTo>
                      <a:pt x="194" y="20"/>
                      <a:pt x="200" y="20"/>
                      <a:pt x="205" y="21"/>
                    </a:cubicBezTo>
                    <a:cubicBezTo>
                      <a:pt x="201" y="24"/>
                      <a:pt x="197" y="28"/>
                      <a:pt x="195" y="33"/>
                    </a:cubicBezTo>
                    <a:cubicBezTo>
                      <a:pt x="194" y="36"/>
                      <a:pt x="196" y="39"/>
                      <a:pt x="199" y="37"/>
                    </a:cubicBezTo>
                    <a:cubicBezTo>
                      <a:pt x="206" y="35"/>
                      <a:pt x="211" y="29"/>
                      <a:pt x="217" y="25"/>
                    </a:cubicBezTo>
                    <a:cubicBezTo>
                      <a:pt x="219" y="24"/>
                      <a:pt x="221" y="23"/>
                      <a:pt x="224" y="22"/>
                    </a:cubicBezTo>
                    <a:cubicBezTo>
                      <a:pt x="234" y="22"/>
                      <a:pt x="245" y="23"/>
                      <a:pt x="255" y="24"/>
                    </a:cubicBezTo>
                    <a:cubicBezTo>
                      <a:pt x="249" y="26"/>
                      <a:pt x="243" y="32"/>
                      <a:pt x="239" y="37"/>
                    </a:cubicBezTo>
                    <a:cubicBezTo>
                      <a:pt x="237" y="39"/>
                      <a:pt x="240" y="42"/>
                      <a:pt x="243" y="40"/>
                    </a:cubicBezTo>
                    <a:cubicBezTo>
                      <a:pt x="249" y="35"/>
                      <a:pt x="255" y="33"/>
                      <a:pt x="263" y="30"/>
                    </a:cubicBezTo>
                    <a:cubicBezTo>
                      <a:pt x="264" y="29"/>
                      <a:pt x="265" y="27"/>
                      <a:pt x="264" y="25"/>
                    </a:cubicBezTo>
                    <a:cubicBezTo>
                      <a:pt x="271" y="26"/>
                      <a:pt x="277" y="27"/>
                      <a:pt x="284" y="28"/>
                    </a:cubicBezTo>
                    <a:cubicBezTo>
                      <a:pt x="285" y="28"/>
                      <a:pt x="286" y="28"/>
                      <a:pt x="286" y="29"/>
                    </a:cubicBezTo>
                    <a:cubicBezTo>
                      <a:pt x="285" y="29"/>
                      <a:pt x="284" y="30"/>
                      <a:pt x="283" y="30"/>
                    </a:cubicBezTo>
                    <a:cubicBezTo>
                      <a:pt x="279" y="33"/>
                      <a:pt x="270" y="38"/>
                      <a:pt x="271" y="44"/>
                    </a:cubicBezTo>
                    <a:cubicBezTo>
                      <a:pt x="271" y="45"/>
                      <a:pt x="271" y="46"/>
                      <a:pt x="272" y="47"/>
                    </a:cubicBezTo>
                    <a:cubicBezTo>
                      <a:pt x="235" y="42"/>
                      <a:pt x="198" y="37"/>
                      <a:pt x="162" y="34"/>
                    </a:cubicBezTo>
                    <a:cubicBezTo>
                      <a:pt x="167" y="31"/>
                      <a:pt x="172" y="28"/>
                      <a:pt x="178" y="25"/>
                    </a:cubicBezTo>
                    <a:close/>
                    <a:moveTo>
                      <a:pt x="166" y="19"/>
                    </a:moveTo>
                    <a:cubicBezTo>
                      <a:pt x="160" y="22"/>
                      <a:pt x="156" y="27"/>
                      <a:pt x="153" y="33"/>
                    </a:cubicBezTo>
                    <a:cubicBezTo>
                      <a:pt x="152" y="33"/>
                      <a:pt x="151" y="33"/>
                      <a:pt x="150" y="33"/>
                    </a:cubicBezTo>
                    <a:cubicBezTo>
                      <a:pt x="140" y="32"/>
                      <a:pt x="131" y="32"/>
                      <a:pt x="122" y="31"/>
                    </a:cubicBezTo>
                    <a:cubicBezTo>
                      <a:pt x="124" y="30"/>
                      <a:pt x="126" y="29"/>
                      <a:pt x="127" y="28"/>
                    </a:cubicBezTo>
                    <a:cubicBezTo>
                      <a:pt x="133" y="24"/>
                      <a:pt x="139" y="21"/>
                      <a:pt x="144" y="17"/>
                    </a:cubicBezTo>
                    <a:cubicBezTo>
                      <a:pt x="152" y="17"/>
                      <a:pt x="159" y="18"/>
                      <a:pt x="166" y="19"/>
                    </a:cubicBezTo>
                    <a:close/>
                    <a:moveTo>
                      <a:pt x="28" y="53"/>
                    </a:moveTo>
                    <a:cubicBezTo>
                      <a:pt x="26" y="28"/>
                      <a:pt x="51" y="18"/>
                      <a:pt x="83" y="16"/>
                    </a:cubicBezTo>
                    <a:cubicBezTo>
                      <a:pt x="75" y="22"/>
                      <a:pt x="67" y="28"/>
                      <a:pt x="61" y="35"/>
                    </a:cubicBezTo>
                    <a:cubicBezTo>
                      <a:pt x="60" y="37"/>
                      <a:pt x="61" y="38"/>
                      <a:pt x="63" y="38"/>
                    </a:cubicBezTo>
                    <a:cubicBezTo>
                      <a:pt x="73" y="37"/>
                      <a:pt x="81" y="31"/>
                      <a:pt x="89" y="25"/>
                    </a:cubicBezTo>
                    <a:cubicBezTo>
                      <a:pt x="93" y="22"/>
                      <a:pt x="99" y="19"/>
                      <a:pt x="104" y="15"/>
                    </a:cubicBezTo>
                    <a:cubicBezTo>
                      <a:pt x="113" y="15"/>
                      <a:pt x="121" y="15"/>
                      <a:pt x="130" y="16"/>
                    </a:cubicBezTo>
                    <a:cubicBezTo>
                      <a:pt x="122" y="20"/>
                      <a:pt x="116" y="25"/>
                      <a:pt x="111" y="31"/>
                    </a:cubicBezTo>
                    <a:cubicBezTo>
                      <a:pt x="83" y="31"/>
                      <a:pt x="61" y="35"/>
                      <a:pt x="48" y="52"/>
                    </a:cubicBezTo>
                    <a:cubicBezTo>
                      <a:pt x="48" y="51"/>
                      <a:pt x="48" y="50"/>
                      <a:pt x="48" y="50"/>
                    </a:cubicBezTo>
                    <a:cubicBezTo>
                      <a:pt x="48" y="48"/>
                      <a:pt x="46" y="48"/>
                      <a:pt x="46" y="49"/>
                    </a:cubicBezTo>
                    <a:cubicBezTo>
                      <a:pt x="46" y="52"/>
                      <a:pt x="46" y="54"/>
                      <a:pt x="45" y="56"/>
                    </a:cubicBezTo>
                    <a:cubicBezTo>
                      <a:pt x="40" y="66"/>
                      <a:pt x="37" y="79"/>
                      <a:pt x="38" y="97"/>
                    </a:cubicBezTo>
                    <a:cubicBezTo>
                      <a:pt x="38" y="99"/>
                      <a:pt x="41" y="99"/>
                      <a:pt x="41" y="97"/>
                    </a:cubicBezTo>
                    <a:cubicBezTo>
                      <a:pt x="41" y="91"/>
                      <a:pt x="42" y="85"/>
                      <a:pt x="43" y="80"/>
                    </a:cubicBezTo>
                    <a:cubicBezTo>
                      <a:pt x="42" y="105"/>
                      <a:pt x="44" y="130"/>
                      <a:pt x="45" y="154"/>
                    </a:cubicBezTo>
                    <a:cubicBezTo>
                      <a:pt x="44" y="154"/>
                      <a:pt x="42" y="154"/>
                      <a:pt x="41" y="155"/>
                    </a:cubicBezTo>
                    <a:cubicBezTo>
                      <a:pt x="39" y="158"/>
                      <a:pt x="35" y="161"/>
                      <a:pt x="32" y="164"/>
                    </a:cubicBezTo>
                    <a:cubicBezTo>
                      <a:pt x="32" y="155"/>
                      <a:pt x="32" y="145"/>
                      <a:pt x="31" y="135"/>
                    </a:cubicBezTo>
                    <a:cubicBezTo>
                      <a:pt x="32" y="136"/>
                      <a:pt x="32" y="136"/>
                      <a:pt x="33" y="135"/>
                    </a:cubicBezTo>
                    <a:cubicBezTo>
                      <a:pt x="39" y="133"/>
                      <a:pt x="42" y="126"/>
                      <a:pt x="43" y="119"/>
                    </a:cubicBezTo>
                    <a:cubicBezTo>
                      <a:pt x="43" y="118"/>
                      <a:pt x="42" y="118"/>
                      <a:pt x="41" y="118"/>
                    </a:cubicBezTo>
                    <a:cubicBezTo>
                      <a:pt x="37" y="119"/>
                      <a:pt x="33" y="123"/>
                      <a:pt x="31" y="127"/>
                    </a:cubicBezTo>
                    <a:cubicBezTo>
                      <a:pt x="30" y="103"/>
                      <a:pt x="29" y="78"/>
                      <a:pt x="28" y="54"/>
                    </a:cubicBezTo>
                    <a:cubicBezTo>
                      <a:pt x="28" y="54"/>
                      <a:pt x="28" y="54"/>
                      <a:pt x="28" y="53"/>
                    </a:cubicBezTo>
                    <a:close/>
                    <a:moveTo>
                      <a:pt x="45" y="203"/>
                    </a:moveTo>
                    <a:cubicBezTo>
                      <a:pt x="45" y="213"/>
                      <a:pt x="45" y="224"/>
                      <a:pt x="45" y="235"/>
                    </a:cubicBezTo>
                    <a:cubicBezTo>
                      <a:pt x="43" y="234"/>
                      <a:pt x="42" y="234"/>
                      <a:pt x="40" y="236"/>
                    </a:cubicBezTo>
                    <a:cubicBezTo>
                      <a:pt x="38" y="239"/>
                      <a:pt x="36" y="242"/>
                      <a:pt x="35" y="245"/>
                    </a:cubicBezTo>
                    <a:cubicBezTo>
                      <a:pt x="34" y="237"/>
                      <a:pt x="34" y="229"/>
                      <a:pt x="34" y="221"/>
                    </a:cubicBezTo>
                    <a:cubicBezTo>
                      <a:pt x="39" y="215"/>
                      <a:pt x="42" y="209"/>
                      <a:pt x="45" y="203"/>
                    </a:cubicBezTo>
                    <a:close/>
                    <a:moveTo>
                      <a:pt x="34" y="200"/>
                    </a:moveTo>
                    <a:cubicBezTo>
                      <a:pt x="33" y="193"/>
                      <a:pt x="33" y="186"/>
                      <a:pt x="33" y="179"/>
                    </a:cubicBezTo>
                    <a:cubicBezTo>
                      <a:pt x="38" y="175"/>
                      <a:pt x="43" y="168"/>
                      <a:pt x="45" y="161"/>
                    </a:cubicBezTo>
                    <a:cubicBezTo>
                      <a:pt x="45" y="171"/>
                      <a:pt x="45" y="180"/>
                      <a:pt x="45" y="190"/>
                    </a:cubicBezTo>
                    <a:cubicBezTo>
                      <a:pt x="45" y="190"/>
                      <a:pt x="45" y="190"/>
                      <a:pt x="45" y="190"/>
                    </a:cubicBezTo>
                    <a:cubicBezTo>
                      <a:pt x="45" y="190"/>
                      <a:pt x="45" y="190"/>
                      <a:pt x="45" y="190"/>
                    </a:cubicBezTo>
                    <a:cubicBezTo>
                      <a:pt x="40" y="192"/>
                      <a:pt x="36" y="196"/>
                      <a:pt x="34" y="200"/>
                    </a:cubicBezTo>
                    <a:close/>
                    <a:moveTo>
                      <a:pt x="35" y="262"/>
                    </a:moveTo>
                    <a:cubicBezTo>
                      <a:pt x="36" y="262"/>
                      <a:pt x="36" y="261"/>
                      <a:pt x="37" y="260"/>
                    </a:cubicBezTo>
                    <a:cubicBezTo>
                      <a:pt x="40" y="255"/>
                      <a:pt x="43" y="249"/>
                      <a:pt x="45" y="243"/>
                    </a:cubicBezTo>
                    <a:cubicBezTo>
                      <a:pt x="45" y="259"/>
                      <a:pt x="46" y="274"/>
                      <a:pt x="46" y="290"/>
                    </a:cubicBezTo>
                    <a:cubicBezTo>
                      <a:pt x="45" y="289"/>
                      <a:pt x="44" y="289"/>
                      <a:pt x="43" y="290"/>
                    </a:cubicBezTo>
                    <a:cubicBezTo>
                      <a:pt x="40" y="293"/>
                      <a:pt x="37" y="297"/>
                      <a:pt x="34" y="300"/>
                    </a:cubicBezTo>
                    <a:cubicBezTo>
                      <a:pt x="35" y="287"/>
                      <a:pt x="35" y="275"/>
                      <a:pt x="35" y="262"/>
                    </a:cubicBezTo>
                    <a:close/>
                    <a:moveTo>
                      <a:pt x="28" y="393"/>
                    </a:moveTo>
                    <a:cubicBezTo>
                      <a:pt x="35" y="385"/>
                      <a:pt x="40" y="373"/>
                      <a:pt x="42" y="363"/>
                    </a:cubicBezTo>
                    <a:cubicBezTo>
                      <a:pt x="42" y="360"/>
                      <a:pt x="38" y="358"/>
                      <a:pt x="37" y="361"/>
                    </a:cubicBezTo>
                    <a:cubicBezTo>
                      <a:pt x="36" y="367"/>
                      <a:pt x="33" y="372"/>
                      <a:pt x="29" y="377"/>
                    </a:cubicBezTo>
                    <a:cubicBezTo>
                      <a:pt x="30" y="367"/>
                      <a:pt x="31" y="357"/>
                      <a:pt x="32" y="349"/>
                    </a:cubicBezTo>
                    <a:cubicBezTo>
                      <a:pt x="36" y="344"/>
                      <a:pt x="39" y="338"/>
                      <a:pt x="42" y="333"/>
                    </a:cubicBezTo>
                    <a:cubicBezTo>
                      <a:pt x="43" y="331"/>
                      <a:pt x="40" y="328"/>
                      <a:pt x="38" y="330"/>
                    </a:cubicBezTo>
                    <a:cubicBezTo>
                      <a:pt x="36" y="332"/>
                      <a:pt x="35" y="333"/>
                      <a:pt x="33" y="335"/>
                    </a:cubicBezTo>
                    <a:cubicBezTo>
                      <a:pt x="33" y="332"/>
                      <a:pt x="34" y="329"/>
                      <a:pt x="34" y="326"/>
                    </a:cubicBezTo>
                    <a:cubicBezTo>
                      <a:pt x="34" y="321"/>
                      <a:pt x="34" y="317"/>
                      <a:pt x="34" y="312"/>
                    </a:cubicBezTo>
                    <a:cubicBezTo>
                      <a:pt x="39" y="308"/>
                      <a:pt x="43" y="302"/>
                      <a:pt x="46" y="297"/>
                    </a:cubicBezTo>
                    <a:cubicBezTo>
                      <a:pt x="46" y="330"/>
                      <a:pt x="45" y="363"/>
                      <a:pt x="38" y="394"/>
                    </a:cubicBezTo>
                    <a:cubicBezTo>
                      <a:pt x="37" y="398"/>
                      <a:pt x="40" y="400"/>
                      <a:pt x="42" y="401"/>
                    </a:cubicBezTo>
                    <a:cubicBezTo>
                      <a:pt x="43" y="402"/>
                      <a:pt x="44" y="404"/>
                      <a:pt x="44" y="405"/>
                    </a:cubicBezTo>
                    <a:cubicBezTo>
                      <a:pt x="43" y="406"/>
                      <a:pt x="42" y="407"/>
                      <a:pt x="41" y="408"/>
                    </a:cubicBezTo>
                    <a:cubicBezTo>
                      <a:pt x="39" y="411"/>
                      <a:pt x="37" y="414"/>
                      <a:pt x="36" y="418"/>
                    </a:cubicBezTo>
                    <a:cubicBezTo>
                      <a:pt x="32" y="423"/>
                      <a:pt x="29" y="429"/>
                      <a:pt x="26" y="435"/>
                    </a:cubicBezTo>
                    <a:cubicBezTo>
                      <a:pt x="26" y="421"/>
                      <a:pt x="27" y="407"/>
                      <a:pt x="28" y="393"/>
                    </a:cubicBezTo>
                    <a:close/>
                    <a:moveTo>
                      <a:pt x="144" y="529"/>
                    </a:moveTo>
                    <a:cubicBezTo>
                      <a:pt x="117" y="530"/>
                      <a:pt x="89" y="532"/>
                      <a:pt x="75" y="532"/>
                    </a:cubicBezTo>
                    <a:cubicBezTo>
                      <a:pt x="75" y="531"/>
                      <a:pt x="74" y="530"/>
                      <a:pt x="73" y="529"/>
                    </a:cubicBezTo>
                    <a:cubicBezTo>
                      <a:pt x="75" y="530"/>
                      <a:pt x="78" y="530"/>
                      <a:pt x="79" y="528"/>
                    </a:cubicBezTo>
                    <a:cubicBezTo>
                      <a:pt x="99" y="501"/>
                      <a:pt x="110" y="465"/>
                      <a:pt x="121" y="434"/>
                    </a:cubicBezTo>
                    <a:cubicBezTo>
                      <a:pt x="122" y="432"/>
                      <a:pt x="119" y="430"/>
                      <a:pt x="117" y="432"/>
                    </a:cubicBezTo>
                    <a:cubicBezTo>
                      <a:pt x="93" y="456"/>
                      <a:pt x="90" y="496"/>
                      <a:pt x="72" y="523"/>
                    </a:cubicBezTo>
                    <a:cubicBezTo>
                      <a:pt x="70" y="526"/>
                      <a:pt x="71" y="528"/>
                      <a:pt x="73" y="529"/>
                    </a:cubicBezTo>
                    <a:cubicBezTo>
                      <a:pt x="72" y="528"/>
                      <a:pt x="71" y="528"/>
                      <a:pt x="70" y="528"/>
                    </a:cubicBezTo>
                    <a:cubicBezTo>
                      <a:pt x="37" y="520"/>
                      <a:pt x="27" y="483"/>
                      <a:pt x="26" y="442"/>
                    </a:cubicBezTo>
                    <a:cubicBezTo>
                      <a:pt x="27" y="442"/>
                      <a:pt x="27" y="442"/>
                      <a:pt x="28" y="441"/>
                    </a:cubicBezTo>
                    <a:cubicBezTo>
                      <a:pt x="34" y="437"/>
                      <a:pt x="38" y="430"/>
                      <a:pt x="42" y="424"/>
                    </a:cubicBezTo>
                    <a:cubicBezTo>
                      <a:pt x="45" y="420"/>
                      <a:pt x="48" y="416"/>
                      <a:pt x="49" y="412"/>
                    </a:cubicBezTo>
                    <a:cubicBezTo>
                      <a:pt x="49" y="412"/>
                      <a:pt x="49" y="411"/>
                      <a:pt x="49" y="411"/>
                    </a:cubicBezTo>
                    <a:cubicBezTo>
                      <a:pt x="55" y="416"/>
                      <a:pt x="63" y="420"/>
                      <a:pt x="72" y="423"/>
                    </a:cubicBezTo>
                    <a:cubicBezTo>
                      <a:pt x="63" y="428"/>
                      <a:pt x="57" y="436"/>
                      <a:pt x="51" y="445"/>
                    </a:cubicBezTo>
                    <a:cubicBezTo>
                      <a:pt x="44" y="455"/>
                      <a:pt x="37" y="465"/>
                      <a:pt x="33" y="476"/>
                    </a:cubicBezTo>
                    <a:cubicBezTo>
                      <a:pt x="32" y="479"/>
                      <a:pt x="36" y="481"/>
                      <a:pt x="38" y="479"/>
                    </a:cubicBezTo>
                    <a:cubicBezTo>
                      <a:pt x="45" y="472"/>
                      <a:pt x="49" y="463"/>
                      <a:pt x="54" y="455"/>
                    </a:cubicBezTo>
                    <a:cubicBezTo>
                      <a:pt x="60" y="444"/>
                      <a:pt x="67" y="434"/>
                      <a:pt x="75" y="425"/>
                    </a:cubicBezTo>
                    <a:cubicBezTo>
                      <a:pt x="76" y="425"/>
                      <a:pt x="76" y="424"/>
                      <a:pt x="75" y="423"/>
                    </a:cubicBezTo>
                    <a:cubicBezTo>
                      <a:pt x="112" y="434"/>
                      <a:pt x="169" y="433"/>
                      <a:pt x="192" y="433"/>
                    </a:cubicBezTo>
                    <a:cubicBezTo>
                      <a:pt x="190" y="435"/>
                      <a:pt x="189" y="436"/>
                      <a:pt x="188" y="438"/>
                    </a:cubicBezTo>
                    <a:cubicBezTo>
                      <a:pt x="183" y="436"/>
                      <a:pt x="177" y="435"/>
                      <a:pt x="171" y="434"/>
                    </a:cubicBezTo>
                    <a:cubicBezTo>
                      <a:pt x="157" y="432"/>
                      <a:pt x="141" y="435"/>
                      <a:pt x="129" y="443"/>
                    </a:cubicBezTo>
                    <a:cubicBezTo>
                      <a:pt x="122" y="447"/>
                      <a:pt x="116" y="457"/>
                      <a:pt x="116" y="466"/>
                    </a:cubicBezTo>
                    <a:cubicBezTo>
                      <a:pt x="114" y="469"/>
                      <a:pt x="114" y="474"/>
                      <a:pt x="115" y="479"/>
                    </a:cubicBezTo>
                    <a:cubicBezTo>
                      <a:pt x="115" y="483"/>
                      <a:pt x="117" y="487"/>
                      <a:pt x="119" y="491"/>
                    </a:cubicBezTo>
                    <a:cubicBezTo>
                      <a:pt x="114" y="495"/>
                      <a:pt x="111" y="502"/>
                      <a:pt x="108" y="507"/>
                    </a:cubicBezTo>
                    <a:cubicBezTo>
                      <a:pt x="106" y="512"/>
                      <a:pt x="100" y="520"/>
                      <a:pt x="104" y="525"/>
                    </a:cubicBezTo>
                    <a:cubicBezTo>
                      <a:pt x="104" y="526"/>
                      <a:pt x="105" y="526"/>
                      <a:pt x="106" y="526"/>
                    </a:cubicBezTo>
                    <a:cubicBezTo>
                      <a:pt x="112" y="524"/>
                      <a:pt x="114" y="515"/>
                      <a:pt x="117" y="509"/>
                    </a:cubicBezTo>
                    <a:cubicBezTo>
                      <a:pt x="119" y="505"/>
                      <a:pt x="122" y="501"/>
                      <a:pt x="122" y="497"/>
                    </a:cubicBezTo>
                    <a:cubicBezTo>
                      <a:pt x="126" y="501"/>
                      <a:pt x="130" y="506"/>
                      <a:pt x="134" y="509"/>
                    </a:cubicBezTo>
                    <a:cubicBezTo>
                      <a:pt x="139" y="513"/>
                      <a:pt x="144" y="516"/>
                      <a:pt x="149" y="519"/>
                    </a:cubicBezTo>
                    <a:cubicBezTo>
                      <a:pt x="146" y="521"/>
                      <a:pt x="144" y="525"/>
                      <a:pt x="144" y="529"/>
                    </a:cubicBezTo>
                    <a:close/>
                    <a:moveTo>
                      <a:pt x="196" y="465"/>
                    </a:moveTo>
                    <a:cubicBezTo>
                      <a:pt x="199" y="476"/>
                      <a:pt x="192" y="490"/>
                      <a:pt x="186" y="499"/>
                    </a:cubicBezTo>
                    <a:cubicBezTo>
                      <a:pt x="172" y="522"/>
                      <a:pt x="133" y="503"/>
                      <a:pt x="124" y="479"/>
                    </a:cubicBezTo>
                    <a:cubicBezTo>
                      <a:pt x="126" y="480"/>
                      <a:pt x="128" y="479"/>
                      <a:pt x="129" y="477"/>
                    </a:cubicBezTo>
                    <a:cubicBezTo>
                      <a:pt x="133" y="469"/>
                      <a:pt x="129" y="460"/>
                      <a:pt x="139" y="454"/>
                    </a:cubicBezTo>
                    <a:cubicBezTo>
                      <a:pt x="148" y="448"/>
                      <a:pt x="160" y="447"/>
                      <a:pt x="170" y="448"/>
                    </a:cubicBezTo>
                    <a:cubicBezTo>
                      <a:pt x="181" y="449"/>
                      <a:pt x="193" y="453"/>
                      <a:pt x="196" y="465"/>
                    </a:cubicBezTo>
                    <a:close/>
                    <a:moveTo>
                      <a:pt x="213" y="526"/>
                    </a:moveTo>
                    <a:cubicBezTo>
                      <a:pt x="207" y="526"/>
                      <a:pt x="183" y="527"/>
                      <a:pt x="155" y="528"/>
                    </a:cubicBezTo>
                    <a:cubicBezTo>
                      <a:pt x="156" y="526"/>
                      <a:pt x="157" y="523"/>
                      <a:pt x="158" y="522"/>
                    </a:cubicBezTo>
                    <a:cubicBezTo>
                      <a:pt x="174" y="526"/>
                      <a:pt x="190" y="521"/>
                      <a:pt x="201" y="504"/>
                    </a:cubicBezTo>
                    <a:cubicBezTo>
                      <a:pt x="209" y="491"/>
                      <a:pt x="214" y="474"/>
                      <a:pt x="209" y="459"/>
                    </a:cubicBezTo>
                    <a:cubicBezTo>
                      <a:pt x="207" y="451"/>
                      <a:pt x="201" y="445"/>
                      <a:pt x="194" y="441"/>
                    </a:cubicBezTo>
                    <a:cubicBezTo>
                      <a:pt x="197" y="438"/>
                      <a:pt x="200" y="435"/>
                      <a:pt x="202" y="432"/>
                    </a:cubicBezTo>
                    <a:cubicBezTo>
                      <a:pt x="211" y="432"/>
                      <a:pt x="219" y="431"/>
                      <a:pt x="227" y="430"/>
                    </a:cubicBezTo>
                    <a:cubicBezTo>
                      <a:pt x="224" y="433"/>
                      <a:pt x="222" y="437"/>
                      <a:pt x="220" y="441"/>
                    </a:cubicBezTo>
                    <a:cubicBezTo>
                      <a:pt x="217" y="446"/>
                      <a:pt x="211" y="454"/>
                      <a:pt x="211" y="460"/>
                    </a:cubicBezTo>
                    <a:cubicBezTo>
                      <a:pt x="211" y="462"/>
                      <a:pt x="213" y="464"/>
                      <a:pt x="216" y="464"/>
                    </a:cubicBezTo>
                    <a:cubicBezTo>
                      <a:pt x="222" y="462"/>
                      <a:pt x="224" y="455"/>
                      <a:pt x="227" y="450"/>
                    </a:cubicBezTo>
                    <a:cubicBezTo>
                      <a:pt x="230" y="443"/>
                      <a:pt x="234" y="436"/>
                      <a:pt x="238" y="429"/>
                    </a:cubicBezTo>
                    <a:cubicBezTo>
                      <a:pt x="247" y="428"/>
                      <a:pt x="255" y="427"/>
                      <a:pt x="264" y="427"/>
                    </a:cubicBezTo>
                    <a:cubicBezTo>
                      <a:pt x="271" y="427"/>
                      <a:pt x="278" y="428"/>
                      <a:pt x="285" y="429"/>
                    </a:cubicBezTo>
                    <a:cubicBezTo>
                      <a:pt x="279" y="433"/>
                      <a:pt x="275" y="443"/>
                      <a:pt x="272" y="449"/>
                    </a:cubicBezTo>
                    <a:cubicBezTo>
                      <a:pt x="264" y="463"/>
                      <a:pt x="257" y="477"/>
                      <a:pt x="249" y="491"/>
                    </a:cubicBezTo>
                    <a:cubicBezTo>
                      <a:pt x="248" y="494"/>
                      <a:pt x="236" y="514"/>
                      <a:pt x="231" y="528"/>
                    </a:cubicBezTo>
                    <a:cubicBezTo>
                      <a:pt x="224" y="528"/>
                      <a:pt x="218" y="527"/>
                      <a:pt x="213" y="526"/>
                    </a:cubicBezTo>
                    <a:close/>
                    <a:moveTo>
                      <a:pt x="343" y="192"/>
                    </a:moveTo>
                    <a:cubicBezTo>
                      <a:pt x="333" y="193"/>
                      <a:pt x="324" y="204"/>
                      <a:pt x="322" y="212"/>
                    </a:cubicBezTo>
                    <a:cubicBezTo>
                      <a:pt x="322" y="216"/>
                      <a:pt x="325" y="218"/>
                      <a:pt x="328" y="216"/>
                    </a:cubicBezTo>
                    <a:cubicBezTo>
                      <a:pt x="332" y="213"/>
                      <a:pt x="335" y="210"/>
                      <a:pt x="338" y="207"/>
                    </a:cubicBezTo>
                    <a:cubicBezTo>
                      <a:pt x="340" y="206"/>
                      <a:pt x="341" y="205"/>
                      <a:pt x="343" y="204"/>
                    </a:cubicBezTo>
                    <a:cubicBezTo>
                      <a:pt x="342" y="213"/>
                      <a:pt x="342" y="222"/>
                      <a:pt x="342" y="231"/>
                    </a:cubicBezTo>
                    <a:cubicBezTo>
                      <a:pt x="334" y="233"/>
                      <a:pt x="327" y="242"/>
                      <a:pt x="326" y="248"/>
                    </a:cubicBezTo>
                    <a:cubicBezTo>
                      <a:pt x="325" y="251"/>
                      <a:pt x="328" y="254"/>
                      <a:pt x="331" y="253"/>
                    </a:cubicBezTo>
                    <a:cubicBezTo>
                      <a:pt x="335" y="250"/>
                      <a:pt x="338" y="248"/>
                      <a:pt x="341" y="245"/>
                    </a:cubicBezTo>
                    <a:cubicBezTo>
                      <a:pt x="341" y="256"/>
                      <a:pt x="340" y="268"/>
                      <a:pt x="339" y="279"/>
                    </a:cubicBezTo>
                    <a:cubicBezTo>
                      <a:pt x="339" y="278"/>
                      <a:pt x="339" y="278"/>
                      <a:pt x="338" y="278"/>
                    </a:cubicBezTo>
                    <a:cubicBezTo>
                      <a:pt x="334" y="275"/>
                      <a:pt x="328" y="280"/>
                      <a:pt x="325" y="283"/>
                    </a:cubicBezTo>
                    <a:cubicBezTo>
                      <a:pt x="321" y="286"/>
                      <a:pt x="318" y="291"/>
                      <a:pt x="318" y="296"/>
                    </a:cubicBezTo>
                    <a:cubicBezTo>
                      <a:pt x="317" y="300"/>
                      <a:pt x="324" y="302"/>
                      <a:pt x="326" y="298"/>
                    </a:cubicBezTo>
                    <a:cubicBezTo>
                      <a:pt x="329" y="292"/>
                      <a:pt x="335" y="290"/>
                      <a:pt x="339" y="286"/>
                    </a:cubicBezTo>
                    <a:cubicBezTo>
                      <a:pt x="339" y="298"/>
                      <a:pt x="338" y="310"/>
                      <a:pt x="337" y="321"/>
                    </a:cubicBezTo>
                    <a:cubicBezTo>
                      <a:pt x="337" y="321"/>
                      <a:pt x="337" y="321"/>
                      <a:pt x="336" y="321"/>
                    </a:cubicBezTo>
                    <a:cubicBezTo>
                      <a:pt x="326" y="319"/>
                      <a:pt x="317" y="332"/>
                      <a:pt x="317" y="341"/>
                    </a:cubicBezTo>
                    <a:cubicBezTo>
                      <a:pt x="317" y="344"/>
                      <a:pt x="321" y="345"/>
                      <a:pt x="323" y="343"/>
                    </a:cubicBezTo>
                    <a:cubicBezTo>
                      <a:pt x="325" y="340"/>
                      <a:pt x="327" y="337"/>
                      <a:pt x="330" y="334"/>
                    </a:cubicBezTo>
                    <a:cubicBezTo>
                      <a:pt x="332" y="332"/>
                      <a:pt x="335" y="331"/>
                      <a:pt x="337" y="328"/>
                    </a:cubicBezTo>
                    <a:cubicBezTo>
                      <a:pt x="336" y="341"/>
                      <a:pt x="336" y="353"/>
                      <a:pt x="335" y="366"/>
                    </a:cubicBezTo>
                    <a:cubicBezTo>
                      <a:pt x="329" y="367"/>
                      <a:pt x="325" y="370"/>
                      <a:pt x="322" y="376"/>
                    </a:cubicBezTo>
                    <a:cubicBezTo>
                      <a:pt x="321" y="378"/>
                      <a:pt x="323" y="379"/>
                      <a:pt x="325" y="379"/>
                    </a:cubicBezTo>
                    <a:cubicBezTo>
                      <a:pt x="328" y="377"/>
                      <a:pt x="331" y="376"/>
                      <a:pt x="334" y="374"/>
                    </a:cubicBezTo>
                    <a:cubicBezTo>
                      <a:pt x="333" y="396"/>
                      <a:pt x="332" y="418"/>
                      <a:pt x="331" y="441"/>
                    </a:cubicBezTo>
                    <a:cubicBezTo>
                      <a:pt x="330" y="440"/>
                      <a:pt x="328" y="439"/>
                      <a:pt x="327" y="441"/>
                    </a:cubicBezTo>
                    <a:cubicBezTo>
                      <a:pt x="321" y="454"/>
                      <a:pt x="315" y="466"/>
                      <a:pt x="309" y="479"/>
                    </a:cubicBezTo>
                    <a:cubicBezTo>
                      <a:pt x="304" y="490"/>
                      <a:pt x="298" y="504"/>
                      <a:pt x="298" y="516"/>
                    </a:cubicBezTo>
                    <a:cubicBezTo>
                      <a:pt x="299" y="519"/>
                      <a:pt x="303" y="521"/>
                      <a:pt x="304" y="518"/>
                    </a:cubicBezTo>
                    <a:cubicBezTo>
                      <a:pt x="309" y="505"/>
                      <a:pt x="313" y="492"/>
                      <a:pt x="319" y="479"/>
                    </a:cubicBezTo>
                    <a:cubicBezTo>
                      <a:pt x="323" y="469"/>
                      <a:pt x="328" y="460"/>
                      <a:pt x="331" y="450"/>
                    </a:cubicBezTo>
                    <a:cubicBezTo>
                      <a:pt x="330" y="465"/>
                      <a:pt x="329" y="481"/>
                      <a:pt x="329" y="496"/>
                    </a:cubicBezTo>
                    <a:cubicBezTo>
                      <a:pt x="327" y="497"/>
                      <a:pt x="326" y="499"/>
                      <a:pt x="326" y="501"/>
                    </a:cubicBezTo>
                    <a:cubicBezTo>
                      <a:pt x="322" y="532"/>
                      <a:pt x="281" y="533"/>
                      <a:pt x="247" y="530"/>
                    </a:cubicBezTo>
                    <a:cubicBezTo>
                      <a:pt x="253" y="518"/>
                      <a:pt x="259" y="503"/>
                      <a:pt x="261" y="498"/>
                    </a:cubicBezTo>
                    <a:cubicBezTo>
                      <a:pt x="268" y="484"/>
                      <a:pt x="275" y="470"/>
                      <a:pt x="283" y="456"/>
                    </a:cubicBezTo>
                    <a:cubicBezTo>
                      <a:pt x="286" y="450"/>
                      <a:pt x="293" y="439"/>
                      <a:pt x="292" y="432"/>
                    </a:cubicBezTo>
                    <a:cubicBezTo>
                      <a:pt x="292" y="431"/>
                      <a:pt x="292" y="430"/>
                      <a:pt x="291" y="429"/>
                    </a:cubicBezTo>
                    <a:cubicBezTo>
                      <a:pt x="295" y="429"/>
                      <a:pt x="299" y="428"/>
                      <a:pt x="303" y="427"/>
                    </a:cubicBezTo>
                    <a:cubicBezTo>
                      <a:pt x="306" y="426"/>
                      <a:pt x="309" y="425"/>
                      <a:pt x="311" y="423"/>
                    </a:cubicBezTo>
                    <a:cubicBezTo>
                      <a:pt x="308" y="431"/>
                      <a:pt x="305" y="440"/>
                      <a:pt x="302" y="448"/>
                    </a:cubicBezTo>
                    <a:cubicBezTo>
                      <a:pt x="292" y="470"/>
                      <a:pt x="276" y="494"/>
                      <a:pt x="271" y="518"/>
                    </a:cubicBezTo>
                    <a:cubicBezTo>
                      <a:pt x="271" y="519"/>
                      <a:pt x="273" y="521"/>
                      <a:pt x="274" y="520"/>
                    </a:cubicBezTo>
                    <a:cubicBezTo>
                      <a:pt x="288" y="505"/>
                      <a:pt x="294" y="484"/>
                      <a:pt x="302" y="466"/>
                    </a:cubicBezTo>
                    <a:cubicBezTo>
                      <a:pt x="311" y="442"/>
                      <a:pt x="321" y="417"/>
                      <a:pt x="327" y="392"/>
                    </a:cubicBezTo>
                    <a:cubicBezTo>
                      <a:pt x="327" y="391"/>
                      <a:pt x="325" y="390"/>
                      <a:pt x="325" y="392"/>
                    </a:cubicBezTo>
                    <a:cubicBezTo>
                      <a:pt x="324" y="394"/>
                      <a:pt x="323" y="397"/>
                      <a:pt x="321" y="399"/>
                    </a:cubicBezTo>
                    <a:cubicBezTo>
                      <a:pt x="321" y="398"/>
                      <a:pt x="321" y="396"/>
                      <a:pt x="321" y="394"/>
                    </a:cubicBezTo>
                    <a:cubicBezTo>
                      <a:pt x="320" y="392"/>
                      <a:pt x="319" y="391"/>
                      <a:pt x="317" y="390"/>
                    </a:cubicBezTo>
                    <a:cubicBezTo>
                      <a:pt x="312" y="327"/>
                      <a:pt x="322" y="263"/>
                      <a:pt x="322" y="199"/>
                    </a:cubicBezTo>
                    <a:cubicBezTo>
                      <a:pt x="322" y="189"/>
                      <a:pt x="322" y="179"/>
                      <a:pt x="322" y="169"/>
                    </a:cubicBezTo>
                    <a:cubicBezTo>
                      <a:pt x="323" y="169"/>
                      <a:pt x="323" y="169"/>
                      <a:pt x="324" y="168"/>
                    </a:cubicBezTo>
                    <a:cubicBezTo>
                      <a:pt x="328" y="164"/>
                      <a:pt x="334" y="160"/>
                      <a:pt x="340" y="156"/>
                    </a:cubicBezTo>
                    <a:cubicBezTo>
                      <a:pt x="341" y="155"/>
                      <a:pt x="342" y="154"/>
                      <a:pt x="343" y="153"/>
                    </a:cubicBezTo>
                    <a:cubicBezTo>
                      <a:pt x="343" y="166"/>
                      <a:pt x="343" y="179"/>
                      <a:pt x="343" y="19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  <p:sp>
            <p:nvSpPr>
              <p:cNvPr id="7" name="Freeform 6"/>
              <p:cNvSpPr/>
              <p:nvPr/>
            </p:nvSpPr>
            <p:spPr bwMode="auto">
              <a:xfrm>
                <a:off x="2773" y="2206"/>
                <a:ext cx="59" cy="67"/>
              </a:xfrm>
              <a:custGeom>
                <a:avLst/>
                <a:gdLst>
                  <a:gd name="T0" fmla="*/ 4 w 22"/>
                  <a:gd name="T1" fmla="*/ 8 h 25"/>
                  <a:gd name="T2" fmla="*/ 4 w 22"/>
                  <a:gd name="T3" fmla="*/ 22 h 25"/>
                  <a:gd name="T4" fmla="*/ 15 w 22"/>
                  <a:gd name="T5" fmla="*/ 24 h 25"/>
                  <a:gd name="T6" fmla="*/ 16 w 22"/>
                  <a:gd name="T7" fmla="*/ 24 h 25"/>
                  <a:gd name="T8" fmla="*/ 17 w 22"/>
                  <a:gd name="T9" fmla="*/ 23 h 25"/>
                  <a:gd name="T10" fmla="*/ 17 w 22"/>
                  <a:gd name="T11" fmla="*/ 23 h 25"/>
                  <a:gd name="T12" fmla="*/ 21 w 22"/>
                  <a:gd name="T13" fmla="*/ 19 h 25"/>
                  <a:gd name="T14" fmla="*/ 4 w 22"/>
                  <a:gd name="T15" fmla="*/ 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25">
                    <a:moveTo>
                      <a:pt x="4" y="8"/>
                    </a:moveTo>
                    <a:cubicBezTo>
                      <a:pt x="0" y="12"/>
                      <a:pt x="0" y="18"/>
                      <a:pt x="4" y="22"/>
                    </a:cubicBezTo>
                    <a:cubicBezTo>
                      <a:pt x="7" y="25"/>
                      <a:pt x="11" y="25"/>
                      <a:pt x="15" y="24"/>
                    </a:cubicBezTo>
                    <a:cubicBezTo>
                      <a:pt x="15" y="24"/>
                      <a:pt x="15" y="24"/>
                      <a:pt x="16" y="24"/>
                    </a:cubicBezTo>
                    <a:cubicBezTo>
                      <a:pt x="16" y="24"/>
                      <a:pt x="17" y="24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9" y="22"/>
                      <a:pt x="20" y="21"/>
                      <a:pt x="21" y="19"/>
                    </a:cubicBezTo>
                    <a:cubicBezTo>
                      <a:pt x="22" y="9"/>
                      <a:pt x="12" y="0"/>
                      <a:pt x="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7"/>
              <p:cNvSpPr/>
              <p:nvPr/>
            </p:nvSpPr>
            <p:spPr bwMode="auto">
              <a:xfrm>
                <a:off x="2446" y="1023"/>
                <a:ext cx="97" cy="94"/>
              </a:xfrm>
              <a:custGeom>
                <a:avLst/>
                <a:gdLst>
                  <a:gd name="T0" fmla="*/ 33 w 36"/>
                  <a:gd name="T1" fmla="*/ 0 h 35"/>
                  <a:gd name="T2" fmla="*/ 1 w 36"/>
                  <a:gd name="T3" fmla="*/ 34 h 35"/>
                  <a:gd name="T4" fmla="*/ 2 w 36"/>
                  <a:gd name="T5" fmla="*/ 35 h 35"/>
                  <a:gd name="T6" fmla="*/ 18 w 36"/>
                  <a:gd name="T7" fmla="*/ 18 h 35"/>
                  <a:gd name="T8" fmla="*/ 27 w 36"/>
                  <a:gd name="T9" fmla="*/ 10 h 35"/>
                  <a:gd name="T10" fmla="*/ 35 w 36"/>
                  <a:gd name="T11" fmla="*/ 3 h 35"/>
                  <a:gd name="T12" fmla="*/ 33 w 36"/>
                  <a:gd name="T1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35">
                    <a:moveTo>
                      <a:pt x="33" y="0"/>
                    </a:moveTo>
                    <a:cubicBezTo>
                      <a:pt x="18" y="1"/>
                      <a:pt x="8" y="23"/>
                      <a:pt x="1" y="34"/>
                    </a:cubicBezTo>
                    <a:cubicBezTo>
                      <a:pt x="0" y="35"/>
                      <a:pt x="1" y="35"/>
                      <a:pt x="2" y="35"/>
                    </a:cubicBezTo>
                    <a:cubicBezTo>
                      <a:pt x="7" y="29"/>
                      <a:pt x="13" y="24"/>
                      <a:pt x="18" y="18"/>
                    </a:cubicBezTo>
                    <a:cubicBezTo>
                      <a:pt x="21" y="15"/>
                      <a:pt x="24" y="12"/>
                      <a:pt x="27" y="10"/>
                    </a:cubicBezTo>
                    <a:cubicBezTo>
                      <a:pt x="30" y="8"/>
                      <a:pt x="33" y="6"/>
                      <a:pt x="35" y="3"/>
                    </a:cubicBezTo>
                    <a:cubicBezTo>
                      <a:pt x="36" y="2"/>
                      <a:pt x="35" y="0"/>
                      <a:pt x="3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Freeform 8"/>
              <p:cNvSpPr/>
              <p:nvPr/>
            </p:nvSpPr>
            <p:spPr bwMode="auto">
              <a:xfrm>
                <a:off x="2500" y="2120"/>
                <a:ext cx="131" cy="210"/>
              </a:xfrm>
              <a:custGeom>
                <a:avLst/>
                <a:gdLst>
                  <a:gd name="T0" fmla="*/ 47 w 49"/>
                  <a:gd name="T1" fmla="*/ 1 h 78"/>
                  <a:gd name="T2" fmla="*/ 25 w 49"/>
                  <a:gd name="T3" fmla="*/ 32 h 78"/>
                  <a:gd name="T4" fmla="*/ 1 w 49"/>
                  <a:gd name="T5" fmla="*/ 72 h 78"/>
                  <a:gd name="T6" fmla="*/ 6 w 49"/>
                  <a:gd name="T7" fmla="*/ 75 h 78"/>
                  <a:gd name="T8" fmla="*/ 48 w 49"/>
                  <a:gd name="T9" fmla="*/ 2 h 78"/>
                  <a:gd name="T10" fmla="*/ 47 w 49"/>
                  <a:gd name="T11" fmla="*/ 1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78">
                    <a:moveTo>
                      <a:pt x="47" y="1"/>
                    </a:moveTo>
                    <a:cubicBezTo>
                      <a:pt x="38" y="10"/>
                      <a:pt x="32" y="21"/>
                      <a:pt x="25" y="32"/>
                    </a:cubicBezTo>
                    <a:cubicBezTo>
                      <a:pt x="17" y="45"/>
                      <a:pt x="8" y="57"/>
                      <a:pt x="1" y="72"/>
                    </a:cubicBezTo>
                    <a:cubicBezTo>
                      <a:pt x="0" y="75"/>
                      <a:pt x="4" y="78"/>
                      <a:pt x="6" y="75"/>
                    </a:cubicBezTo>
                    <a:cubicBezTo>
                      <a:pt x="24" y="55"/>
                      <a:pt x="38" y="27"/>
                      <a:pt x="48" y="2"/>
                    </a:cubicBezTo>
                    <a:cubicBezTo>
                      <a:pt x="49" y="1"/>
                      <a:pt x="47" y="0"/>
                      <a:pt x="4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9"/>
              <p:cNvSpPr/>
              <p:nvPr/>
            </p:nvSpPr>
            <p:spPr bwMode="auto">
              <a:xfrm>
                <a:off x="2926" y="2128"/>
                <a:ext cx="152" cy="250"/>
              </a:xfrm>
              <a:custGeom>
                <a:avLst/>
                <a:gdLst>
                  <a:gd name="T0" fmla="*/ 52 w 57"/>
                  <a:gd name="T1" fmla="*/ 1 h 93"/>
                  <a:gd name="T2" fmla="*/ 23 w 57"/>
                  <a:gd name="T3" fmla="*/ 52 h 93"/>
                  <a:gd name="T4" fmla="*/ 5 w 57"/>
                  <a:gd name="T5" fmla="*/ 91 h 93"/>
                  <a:gd name="T6" fmla="*/ 8 w 57"/>
                  <a:gd name="T7" fmla="*/ 93 h 93"/>
                  <a:gd name="T8" fmla="*/ 31 w 57"/>
                  <a:gd name="T9" fmla="*/ 57 h 93"/>
                  <a:gd name="T10" fmla="*/ 56 w 57"/>
                  <a:gd name="T11" fmla="*/ 3 h 93"/>
                  <a:gd name="T12" fmla="*/ 52 w 57"/>
                  <a:gd name="T13" fmla="*/ 1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93">
                    <a:moveTo>
                      <a:pt x="52" y="1"/>
                    </a:moveTo>
                    <a:cubicBezTo>
                      <a:pt x="38" y="14"/>
                      <a:pt x="31" y="35"/>
                      <a:pt x="23" y="52"/>
                    </a:cubicBezTo>
                    <a:cubicBezTo>
                      <a:pt x="18" y="63"/>
                      <a:pt x="0" y="79"/>
                      <a:pt x="5" y="91"/>
                    </a:cubicBezTo>
                    <a:cubicBezTo>
                      <a:pt x="5" y="93"/>
                      <a:pt x="7" y="93"/>
                      <a:pt x="8" y="93"/>
                    </a:cubicBezTo>
                    <a:cubicBezTo>
                      <a:pt x="19" y="88"/>
                      <a:pt x="26" y="67"/>
                      <a:pt x="31" y="57"/>
                    </a:cubicBezTo>
                    <a:cubicBezTo>
                      <a:pt x="40" y="39"/>
                      <a:pt x="49" y="21"/>
                      <a:pt x="56" y="3"/>
                    </a:cubicBezTo>
                    <a:cubicBezTo>
                      <a:pt x="57" y="1"/>
                      <a:pt x="54" y="0"/>
                      <a:pt x="5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10"/>
              <p:cNvSpPr/>
              <p:nvPr/>
            </p:nvSpPr>
            <p:spPr bwMode="auto">
              <a:xfrm>
                <a:off x="2291" y="932"/>
                <a:ext cx="123" cy="161"/>
              </a:xfrm>
              <a:custGeom>
                <a:avLst/>
                <a:gdLst>
                  <a:gd name="T0" fmla="*/ 39 w 46"/>
                  <a:gd name="T1" fmla="*/ 5 h 60"/>
                  <a:gd name="T2" fmla="*/ 7 w 46"/>
                  <a:gd name="T3" fmla="*/ 20 h 60"/>
                  <a:gd name="T4" fmla="*/ 1 w 46"/>
                  <a:gd name="T5" fmla="*/ 40 h 60"/>
                  <a:gd name="T6" fmla="*/ 8 w 46"/>
                  <a:gd name="T7" fmla="*/ 57 h 60"/>
                  <a:gd name="T8" fmla="*/ 14 w 46"/>
                  <a:gd name="T9" fmla="*/ 54 h 60"/>
                  <a:gd name="T10" fmla="*/ 15 w 46"/>
                  <a:gd name="T11" fmla="*/ 44 h 60"/>
                  <a:gd name="T12" fmla="*/ 18 w 46"/>
                  <a:gd name="T13" fmla="*/ 31 h 60"/>
                  <a:gd name="T14" fmla="*/ 37 w 46"/>
                  <a:gd name="T15" fmla="*/ 18 h 60"/>
                  <a:gd name="T16" fmla="*/ 39 w 46"/>
                  <a:gd name="T17" fmla="*/ 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60">
                    <a:moveTo>
                      <a:pt x="39" y="5"/>
                    </a:moveTo>
                    <a:cubicBezTo>
                      <a:pt x="26" y="0"/>
                      <a:pt x="13" y="9"/>
                      <a:pt x="7" y="20"/>
                    </a:cubicBezTo>
                    <a:cubicBezTo>
                      <a:pt x="3" y="26"/>
                      <a:pt x="2" y="33"/>
                      <a:pt x="1" y="40"/>
                    </a:cubicBezTo>
                    <a:cubicBezTo>
                      <a:pt x="0" y="49"/>
                      <a:pt x="3" y="52"/>
                      <a:pt x="8" y="57"/>
                    </a:cubicBezTo>
                    <a:cubicBezTo>
                      <a:pt x="10" y="60"/>
                      <a:pt x="14" y="57"/>
                      <a:pt x="14" y="54"/>
                    </a:cubicBezTo>
                    <a:cubicBezTo>
                      <a:pt x="13" y="51"/>
                      <a:pt x="15" y="47"/>
                      <a:pt x="15" y="44"/>
                    </a:cubicBezTo>
                    <a:cubicBezTo>
                      <a:pt x="14" y="40"/>
                      <a:pt x="16" y="35"/>
                      <a:pt x="18" y="31"/>
                    </a:cubicBezTo>
                    <a:cubicBezTo>
                      <a:pt x="22" y="22"/>
                      <a:pt x="28" y="17"/>
                      <a:pt x="37" y="18"/>
                    </a:cubicBezTo>
                    <a:cubicBezTo>
                      <a:pt x="45" y="19"/>
                      <a:pt x="46" y="7"/>
                      <a:pt x="39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11"/>
              <p:cNvSpPr/>
              <p:nvPr/>
            </p:nvSpPr>
            <p:spPr bwMode="auto">
              <a:xfrm>
                <a:off x="2157" y="760"/>
                <a:ext cx="187" cy="282"/>
              </a:xfrm>
              <a:custGeom>
                <a:avLst/>
                <a:gdLst>
                  <a:gd name="T0" fmla="*/ 65 w 70"/>
                  <a:gd name="T1" fmla="*/ 25 h 105"/>
                  <a:gd name="T2" fmla="*/ 12 w 70"/>
                  <a:gd name="T3" fmla="*/ 49 h 105"/>
                  <a:gd name="T4" fmla="*/ 0 w 70"/>
                  <a:gd name="T5" fmla="*/ 86 h 105"/>
                  <a:gd name="T6" fmla="*/ 18 w 70"/>
                  <a:gd name="T7" fmla="*/ 101 h 105"/>
                  <a:gd name="T8" fmla="*/ 19 w 70"/>
                  <a:gd name="T9" fmla="*/ 96 h 105"/>
                  <a:gd name="T10" fmla="*/ 22 w 70"/>
                  <a:gd name="T11" fmla="*/ 58 h 105"/>
                  <a:gd name="T12" fmla="*/ 53 w 70"/>
                  <a:gd name="T13" fmla="*/ 32 h 105"/>
                  <a:gd name="T14" fmla="*/ 65 w 70"/>
                  <a:gd name="T15" fmla="*/ 2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" h="105">
                    <a:moveTo>
                      <a:pt x="65" y="25"/>
                    </a:moveTo>
                    <a:cubicBezTo>
                      <a:pt x="47" y="0"/>
                      <a:pt x="21" y="33"/>
                      <a:pt x="12" y="49"/>
                    </a:cubicBezTo>
                    <a:cubicBezTo>
                      <a:pt x="5" y="60"/>
                      <a:pt x="0" y="73"/>
                      <a:pt x="0" y="86"/>
                    </a:cubicBezTo>
                    <a:cubicBezTo>
                      <a:pt x="1" y="96"/>
                      <a:pt x="7" y="105"/>
                      <a:pt x="18" y="101"/>
                    </a:cubicBezTo>
                    <a:cubicBezTo>
                      <a:pt x="20" y="100"/>
                      <a:pt x="21" y="97"/>
                      <a:pt x="19" y="96"/>
                    </a:cubicBezTo>
                    <a:cubicBezTo>
                      <a:pt x="6" y="88"/>
                      <a:pt x="17" y="68"/>
                      <a:pt x="22" y="58"/>
                    </a:cubicBezTo>
                    <a:cubicBezTo>
                      <a:pt x="25" y="53"/>
                      <a:pt x="45" y="21"/>
                      <a:pt x="53" y="32"/>
                    </a:cubicBezTo>
                    <a:cubicBezTo>
                      <a:pt x="58" y="40"/>
                      <a:pt x="70" y="33"/>
                      <a:pt x="65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12"/>
              <p:cNvSpPr/>
              <p:nvPr/>
            </p:nvSpPr>
            <p:spPr bwMode="auto">
              <a:xfrm>
                <a:off x="3370" y="945"/>
                <a:ext cx="129" cy="142"/>
              </a:xfrm>
              <a:custGeom>
                <a:avLst/>
                <a:gdLst>
                  <a:gd name="T0" fmla="*/ 41 w 48"/>
                  <a:gd name="T1" fmla="*/ 34 h 53"/>
                  <a:gd name="T2" fmla="*/ 30 w 48"/>
                  <a:gd name="T3" fmla="*/ 13 h 53"/>
                  <a:gd name="T4" fmla="*/ 15 w 48"/>
                  <a:gd name="T5" fmla="*/ 1 h 53"/>
                  <a:gd name="T6" fmla="*/ 0 w 48"/>
                  <a:gd name="T7" fmla="*/ 9 h 53"/>
                  <a:gd name="T8" fmla="*/ 6 w 48"/>
                  <a:gd name="T9" fmla="*/ 15 h 53"/>
                  <a:gd name="T10" fmla="*/ 15 w 48"/>
                  <a:gd name="T11" fmla="*/ 13 h 53"/>
                  <a:gd name="T12" fmla="*/ 24 w 48"/>
                  <a:gd name="T13" fmla="*/ 27 h 53"/>
                  <a:gd name="T14" fmla="*/ 31 w 48"/>
                  <a:gd name="T15" fmla="*/ 42 h 53"/>
                  <a:gd name="T16" fmla="*/ 39 w 48"/>
                  <a:gd name="T17" fmla="*/ 52 h 53"/>
                  <a:gd name="T18" fmla="*/ 45 w 48"/>
                  <a:gd name="T19" fmla="*/ 49 h 53"/>
                  <a:gd name="T20" fmla="*/ 41 w 48"/>
                  <a:gd name="T21" fmla="*/ 34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53">
                    <a:moveTo>
                      <a:pt x="41" y="34"/>
                    </a:moveTo>
                    <a:cubicBezTo>
                      <a:pt x="38" y="27"/>
                      <a:pt x="35" y="20"/>
                      <a:pt x="30" y="13"/>
                    </a:cubicBezTo>
                    <a:cubicBezTo>
                      <a:pt x="26" y="8"/>
                      <a:pt x="22" y="2"/>
                      <a:pt x="15" y="1"/>
                    </a:cubicBezTo>
                    <a:cubicBezTo>
                      <a:pt x="9" y="0"/>
                      <a:pt x="2" y="3"/>
                      <a:pt x="0" y="9"/>
                    </a:cubicBezTo>
                    <a:cubicBezTo>
                      <a:pt x="0" y="12"/>
                      <a:pt x="2" y="16"/>
                      <a:pt x="6" y="15"/>
                    </a:cubicBezTo>
                    <a:cubicBezTo>
                      <a:pt x="10" y="13"/>
                      <a:pt x="11" y="10"/>
                      <a:pt x="15" y="13"/>
                    </a:cubicBezTo>
                    <a:cubicBezTo>
                      <a:pt x="19" y="17"/>
                      <a:pt x="22" y="22"/>
                      <a:pt x="24" y="27"/>
                    </a:cubicBezTo>
                    <a:cubicBezTo>
                      <a:pt x="27" y="32"/>
                      <a:pt x="29" y="37"/>
                      <a:pt x="31" y="42"/>
                    </a:cubicBezTo>
                    <a:cubicBezTo>
                      <a:pt x="33" y="45"/>
                      <a:pt x="34" y="51"/>
                      <a:pt x="39" y="52"/>
                    </a:cubicBezTo>
                    <a:cubicBezTo>
                      <a:pt x="41" y="53"/>
                      <a:pt x="44" y="52"/>
                      <a:pt x="45" y="49"/>
                    </a:cubicBezTo>
                    <a:cubicBezTo>
                      <a:pt x="48" y="44"/>
                      <a:pt x="44" y="38"/>
                      <a:pt x="41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13"/>
              <p:cNvSpPr/>
              <p:nvPr/>
            </p:nvSpPr>
            <p:spPr bwMode="auto">
              <a:xfrm>
                <a:off x="3399" y="806"/>
                <a:ext cx="204" cy="244"/>
              </a:xfrm>
              <a:custGeom>
                <a:avLst/>
                <a:gdLst>
                  <a:gd name="T0" fmla="*/ 67 w 76"/>
                  <a:gd name="T1" fmla="*/ 59 h 91"/>
                  <a:gd name="T2" fmla="*/ 54 w 76"/>
                  <a:gd name="T3" fmla="*/ 32 h 91"/>
                  <a:gd name="T4" fmla="*/ 2 w 76"/>
                  <a:gd name="T5" fmla="*/ 10 h 91"/>
                  <a:gd name="T6" fmla="*/ 3 w 76"/>
                  <a:gd name="T7" fmla="*/ 14 h 91"/>
                  <a:gd name="T8" fmla="*/ 52 w 76"/>
                  <a:gd name="T9" fmla="*/ 52 h 91"/>
                  <a:gd name="T10" fmla="*/ 66 w 76"/>
                  <a:gd name="T11" fmla="*/ 89 h 91"/>
                  <a:gd name="T12" fmla="*/ 75 w 76"/>
                  <a:gd name="T13" fmla="*/ 82 h 91"/>
                  <a:gd name="T14" fmla="*/ 67 w 76"/>
                  <a:gd name="T15" fmla="*/ 59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6" h="91">
                    <a:moveTo>
                      <a:pt x="67" y="59"/>
                    </a:moveTo>
                    <a:cubicBezTo>
                      <a:pt x="64" y="50"/>
                      <a:pt x="61" y="40"/>
                      <a:pt x="54" y="32"/>
                    </a:cubicBezTo>
                    <a:cubicBezTo>
                      <a:pt x="43" y="17"/>
                      <a:pt x="21" y="0"/>
                      <a:pt x="2" y="10"/>
                    </a:cubicBezTo>
                    <a:cubicBezTo>
                      <a:pt x="0" y="11"/>
                      <a:pt x="1" y="14"/>
                      <a:pt x="3" y="14"/>
                    </a:cubicBezTo>
                    <a:cubicBezTo>
                      <a:pt x="27" y="14"/>
                      <a:pt x="46" y="30"/>
                      <a:pt x="52" y="52"/>
                    </a:cubicBezTo>
                    <a:cubicBezTo>
                      <a:pt x="55" y="62"/>
                      <a:pt x="56" y="84"/>
                      <a:pt x="66" y="89"/>
                    </a:cubicBezTo>
                    <a:cubicBezTo>
                      <a:pt x="71" y="91"/>
                      <a:pt x="76" y="87"/>
                      <a:pt x="75" y="82"/>
                    </a:cubicBezTo>
                    <a:cubicBezTo>
                      <a:pt x="73" y="74"/>
                      <a:pt x="69" y="67"/>
                      <a:pt x="67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36" name="矩形 35"/>
            <p:cNvSpPr/>
            <p:nvPr/>
          </p:nvSpPr>
          <p:spPr>
            <a:xfrm>
              <a:off x="3376118" y="1598461"/>
              <a:ext cx="762853" cy="4996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en-US" altLang="zh-CN" sz="2000" dirty="0">
                  <a:solidFill>
                    <a:srgbClr val="96795F"/>
                  </a:solidFill>
                  <a:latin typeface="汉仪悠然体简" pitchFamily="18" charset="-122"/>
                  <a:ea typeface="汉仪悠然体简" pitchFamily="18" charset="-122"/>
                  <a:cs typeface="+mn-ea"/>
                  <a:sym typeface="+mn-lt"/>
                </a:rPr>
                <a:t>75%</a:t>
              </a:r>
              <a:endParaRPr lang="zh-CN" altLang="en-US" sz="2000" dirty="0">
                <a:solidFill>
                  <a:srgbClr val="96795F"/>
                </a:solidFill>
                <a:latin typeface="汉仪悠然体简" pitchFamily="18" charset="-122"/>
                <a:ea typeface="汉仪悠然体简" pitchFamily="18" charset="-122"/>
                <a:cs typeface="+mn-ea"/>
                <a:sym typeface="+mn-lt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872039" y="1303992"/>
            <a:ext cx="1042986" cy="1223308"/>
            <a:chOff x="4872039" y="1303992"/>
            <a:chExt cx="1042986" cy="1223308"/>
          </a:xfrm>
        </p:grpSpPr>
        <p:grpSp>
          <p:nvGrpSpPr>
            <p:cNvPr id="18" name="Group 4"/>
            <p:cNvGrpSpPr>
              <a:grpSpLocks noChangeAspect="1"/>
            </p:cNvGrpSpPr>
            <p:nvPr/>
          </p:nvGrpSpPr>
          <p:grpSpPr bwMode="auto">
            <a:xfrm>
              <a:off x="4872039" y="1303992"/>
              <a:ext cx="1042986" cy="1223308"/>
              <a:chOff x="2157" y="760"/>
              <a:chExt cx="1446" cy="1696"/>
            </a:xfrm>
            <a:solidFill>
              <a:srgbClr val="9B7E64"/>
            </a:solidFill>
          </p:grpSpPr>
          <p:sp>
            <p:nvSpPr>
              <p:cNvPr id="19" name="Freeform 5"/>
              <p:cNvSpPr>
                <a:spLocks noEditPoints="1"/>
              </p:cNvSpPr>
              <p:nvPr/>
            </p:nvSpPr>
            <p:spPr bwMode="auto">
              <a:xfrm>
                <a:off x="2374" y="967"/>
                <a:ext cx="1025" cy="1489"/>
              </a:xfrm>
              <a:custGeom>
                <a:avLst/>
                <a:gdLst>
                  <a:gd name="T0" fmla="*/ 101 w 383"/>
                  <a:gd name="T1" fmla="*/ 3 h 555"/>
                  <a:gd name="T2" fmla="*/ 18 w 383"/>
                  <a:gd name="T3" fmla="*/ 511 h 555"/>
                  <a:gd name="T4" fmla="*/ 340 w 383"/>
                  <a:gd name="T5" fmla="*/ 514 h 555"/>
                  <a:gd name="T6" fmla="*/ 325 w 383"/>
                  <a:gd name="T7" fmla="*/ 41 h 555"/>
                  <a:gd name="T8" fmla="*/ 338 w 383"/>
                  <a:gd name="T9" fmla="*/ 76 h 555"/>
                  <a:gd name="T10" fmla="*/ 329 w 383"/>
                  <a:gd name="T11" fmla="*/ 136 h 555"/>
                  <a:gd name="T12" fmla="*/ 325 w 383"/>
                  <a:gd name="T13" fmla="*/ 155 h 555"/>
                  <a:gd name="T14" fmla="*/ 320 w 383"/>
                  <a:gd name="T15" fmla="*/ 61 h 555"/>
                  <a:gd name="T16" fmla="*/ 304 w 383"/>
                  <a:gd name="T17" fmla="*/ 400 h 555"/>
                  <a:gd name="T18" fmla="*/ 308 w 383"/>
                  <a:gd name="T19" fmla="*/ 74 h 555"/>
                  <a:gd name="T20" fmla="*/ 315 w 383"/>
                  <a:gd name="T21" fmla="*/ 36 h 555"/>
                  <a:gd name="T22" fmla="*/ 291 w 383"/>
                  <a:gd name="T23" fmla="*/ 39 h 555"/>
                  <a:gd name="T24" fmla="*/ 195 w 383"/>
                  <a:gd name="T25" fmla="*/ 33 h 555"/>
                  <a:gd name="T26" fmla="*/ 239 w 383"/>
                  <a:gd name="T27" fmla="*/ 37 h 555"/>
                  <a:gd name="T28" fmla="*/ 286 w 383"/>
                  <a:gd name="T29" fmla="*/ 29 h 555"/>
                  <a:gd name="T30" fmla="*/ 178 w 383"/>
                  <a:gd name="T31" fmla="*/ 25 h 555"/>
                  <a:gd name="T32" fmla="*/ 127 w 383"/>
                  <a:gd name="T33" fmla="*/ 28 h 555"/>
                  <a:gd name="T34" fmla="*/ 61 w 383"/>
                  <a:gd name="T35" fmla="*/ 35 h 555"/>
                  <a:gd name="T36" fmla="*/ 111 w 383"/>
                  <a:gd name="T37" fmla="*/ 31 h 555"/>
                  <a:gd name="T38" fmla="*/ 38 w 383"/>
                  <a:gd name="T39" fmla="*/ 97 h 555"/>
                  <a:gd name="T40" fmla="*/ 32 w 383"/>
                  <a:gd name="T41" fmla="*/ 164 h 555"/>
                  <a:gd name="T42" fmla="*/ 31 w 383"/>
                  <a:gd name="T43" fmla="*/ 127 h 555"/>
                  <a:gd name="T44" fmla="*/ 40 w 383"/>
                  <a:gd name="T45" fmla="*/ 236 h 555"/>
                  <a:gd name="T46" fmla="*/ 33 w 383"/>
                  <a:gd name="T47" fmla="*/ 179 h 555"/>
                  <a:gd name="T48" fmla="*/ 34 w 383"/>
                  <a:gd name="T49" fmla="*/ 200 h 555"/>
                  <a:gd name="T50" fmla="*/ 43 w 383"/>
                  <a:gd name="T51" fmla="*/ 290 h 555"/>
                  <a:gd name="T52" fmla="*/ 37 w 383"/>
                  <a:gd name="T53" fmla="*/ 361 h 555"/>
                  <a:gd name="T54" fmla="*/ 33 w 383"/>
                  <a:gd name="T55" fmla="*/ 335 h 555"/>
                  <a:gd name="T56" fmla="*/ 42 w 383"/>
                  <a:gd name="T57" fmla="*/ 401 h 555"/>
                  <a:gd name="T58" fmla="*/ 28 w 383"/>
                  <a:gd name="T59" fmla="*/ 393 h 555"/>
                  <a:gd name="T60" fmla="*/ 121 w 383"/>
                  <a:gd name="T61" fmla="*/ 434 h 555"/>
                  <a:gd name="T62" fmla="*/ 26 w 383"/>
                  <a:gd name="T63" fmla="*/ 442 h 555"/>
                  <a:gd name="T64" fmla="*/ 72 w 383"/>
                  <a:gd name="T65" fmla="*/ 423 h 555"/>
                  <a:gd name="T66" fmla="*/ 75 w 383"/>
                  <a:gd name="T67" fmla="*/ 425 h 555"/>
                  <a:gd name="T68" fmla="*/ 129 w 383"/>
                  <a:gd name="T69" fmla="*/ 443 h 555"/>
                  <a:gd name="T70" fmla="*/ 104 w 383"/>
                  <a:gd name="T71" fmla="*/ 525 h 555"/>
                  <a:gd name="T72" fmla="*/ 149 w 383"/>
                  <a:gd name="T73" fmla="*/ 519 h 555"/>
                  <a:gd name="T74" fmla="*/ 129 w 383"/>
                  <a:gd name="T75" fmla="*/ 477 h 555"/>
                  <a:gd name="T76" fmla="*/ 155 w 383"/>
                  <a:gd name="T77" fmla="*/ 528 h 555"/>
                  <a:gd name="T78" fmla="*/ 202 w 383"/>
                  <a:gd name="T79" fmla="*/ 432 h 555"/>
                  <a:gd name="T80" fmla="*/ 227 w 383"/>
                  <a:gd name="T81" fmla="*/ 450 h 555"/>
                  <a:gd name="T82" fmla="*/ 249 w 383"/>
                  <a:gd name="T83" fmla="*/ 491 h 555"/>
                  <a:gd name="T84" fmla="*/ 328 w 383"/>
                  <a:gd name="T85" fmla="*/ 216 h 555"/>
                  <a:gd name="T86" fmla="*/ 331 w 383"/>
                  <a:gd name="T87" fmla="*/ 253 h 555"/>
                  <a:gd name="T88" fmla="*/ 318 w 383"/>
                  <a:gd name="T89" fmla="*/ 296 h 555"/>
                  <a:gd name="T90" fmla="*/ 317 w 383"/>
                  <a:gd name="T91" fmla="*/ 341 h 555"/>
                  <a:gd name="T92" fmla="*/ 322 w 383"/>
                  <a:gd name="T93" fmla="*/ 376 h 555"/>
                  <a:gd name="T94" fmla="*/ 309 w 383"/>
                  <a:gd name="T95" fmla="*/ 479 h 555"/>
                  <a:gd name="T96" fmla="*/ 329 w 383"/>
                  <a:gd name="T97" fmla="*/ 496 h 555"/>
                  <a:gd name="T98" fmla="*/ 292 w 383"/>
                  <a:gd name="T99" fmla="*/ 432 h 555"/>
                  <a:gd name="T100" fmla="*/ 271 w 383"/>
                  <a:gd name="T101" fmla="*/ 518 h 555"/>
                  <a:gd name="T102" fmla="*/ 321 w 383"/>
                  <a:gd name="T103" fmla="*/ 399 h 555"/>
                  <a:gd name="T104" fmla="*/ 324 w 383"/>
                  <a:gd name="T105" fmla="*/ 168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83" h="555">
                    <a:moveTo>
                      <a:pt x="331" y="17"/>
                    </a:moveTo>
                    <a:cubicBezTo>
                      <a:pt x="305" y="4"/>
                      <a:pt x="267" y="8"/>
                      <a:pt x="239" y="5"/>
                    </a:cubicBezTo>
                    <a:cubicBezTo>
                      <a:pt x="198" y="0"/>
                      <a:pt x="155" y="1"/>
                      <a:pt x="113" y="2"/>
                    </a:cubicBezTo>
                    <a:cubicBezTo>
                      <a:pt x="112" y="1"/>
                      <a:pt x="110" y="0"/>
                      <a:pt x="108" y="0"/>
                    </a:cubicBezTo>
                    <a:cubicBezTo>
                      <a:pt x="106" y="1"/>
                      <a:pt x="103" y="1"/>
                      <a:pt x="101" y="3"/>
                    </a:cubicBezTo>
                    <a:cubicBezTo>
                      <a:pt x="93" y="3"/>
                      <a:pt x="85" y="3"/>
                      <a:pt x="77" y="3"/>
                    </a:cubicBezTo>
                    <a:cubicBezTo>
                      <a:pt x="40" y="4"/>
                      <a:pt x="19" y="9"/>
                      <a:pt x="19" y="36"/>
                    </a:cubicBezTo>
                    <a:cubicBezTo>
                      <a:pt x="19" y="37"/>
                      <a:pt x="19" y="37"/>
                      <a:pt x="19" y="38"/>
                    </a:cubicBezTo>
                    <a:cubicBezTo>
                      <a:pt x="16" y="159"/>
                      <a:pt x="22" y="280"/>
                      <a:pt x="16" y="401"/>
                    </a:cubicBezTo>
                    <a:cubicBezTo>
                      <a:pt x="14" y="431"/>
                      <a:pt x="0" y="482"/>
                      <a:pt x="18" y="511"/>
                    </a:cubicBezTo>
                    <a:cubicBezTo>
                      <a:pt x="16" y="508"/>
                      <a:pt x="57" y="555"/>
                      <a:pt x="60" y="539"/>
                    </a:cubicBezTo>
                    <a:cubicBezTo>
                      <a:pt x="60" y="539"/>
                      <a:pt x="60" y="539"/>
                      <a:pt x="61" y="539"/>
                    </a:cubicBezTo>
                    <a:cubicBezTo>
                      <a:pt x="63" y="546"/>
                      <a:pt x="72" y="546"/>
                      <a:pt x="75" y="541"/>
                    </a:cubicBezTo>
                    <a:cubicBezTo>
                      <a:pt x="142" y="546"/>
                      <a:pt x="212" y="548"/>
                      <a:pt x="279" y="547"/>
                    </a:cubicBezTo>
                    <a:cubicBezTo>
                      <a:pt x="305" y="546"/>
                      <a:pt x="335" y="539"/>
                      <a:pt x="340" y="514"/>
                    </a:cubicBezTo>
                    <a:cubicBezTo>
                      <a:pt x="343" y="513"/>
                      <a:pt x="345" y="511"/>
                      <a:pt x="345" y="507"/>
                    </a:cubicBezTo>
                    <a:cubicBezTo>
                      <a:pt x="348" y="396"/>
                      <a:pt x="364" y="287"/>
                      <a:pt x="364" y="176"/>
                    </a:cubicBezTo>
                    <a:cubicBezTo>
                      <a:pt x="363" y="128"/>
                      <a:pt x="383" y="41"/>
                      <a:pt x="331" y="17"/>
                    </a:cubicBezTo>
                    <a:close/>
                    <a:moveTo>
                      <a:pt x="324" y="43"/>
                    </a:moveTo>
                    <a:cubicBezTo>
                      <a:pt x="325" y="42"/>
                      <a:pt x="325" y="42"/>
                      <a:pt x="325" y="41"/>
                    </a:cubicBezTo>
                    <a:cubicBezTo>
                      <a:pt x="335" y="47"/>
                      <a:pt x="339" y="55"/>
                      <a:pt x="341" y="64"/>
                    </a:cubicBezTo>
                    <a:cubicBezTo>
                      <a:pt x="337" y="65"/>
                      <a:pt x="333" y="68"/>
                      <a:pt x="330" y="71"/>
                    </a:cubicBezTo>
                    <a:cubicBezTo>
                      <a:pt x="325" y="74"/>
                      <a:pt x="321" y="79"/>
                      <a:pt x="320" y="85"/>
                    </a:cubicBezTo>
                    <a:cubicBezTo>
                      <a:pt x="320" y="87"/>
                      <a:pt x="322" y="88"/>
                      <a:pt x="323" y="87"/>
                    </a:cubicBezTo>
                    <a:cubicBezTo>
                      <a:pt x="328" y="82"/>
                      <a:pt x="332" y="79"/>
                      <a:pt x="338" y="76"/>
                    </a:cubicBezTo>
                    <a:cubicBezTo>
                      <a:pt x="339" y="75"/>
                      <a:pt x="341" y="74"/>
                      <a:pt x="343" y="74"/>
                    </a:cubicBezTo>
                    <a:cubicBezTo>
                      <a:pt x="344" y="83"/>
                      <a:pt x="343" y="95"/>
                      <a:pt x="343" y="107"/>
                    </a:cubicBezTo>
                    <a:cubicBezTo>
                      <a:pt x="343" y="110"/>
                      <a:pt x="343" y="112"/>
                      <a:pt x="343" y="114"/>
                    </a:cubicBezTo>
                    <a:cubicBezTo>
                      <a:pt x="336" y="119"/>
                      <a:pt x="330" y="127"/>
                      <a:pt x="326" y="133"/>
                    </a:cubicBezTo>
                    <a:cubicBezTo>
                      <a:pt x="325" y="135"/>
                      <a:pt x="327" y="137"/>
                      <a:pt x="329" y="136"/>
                    </a:cubicBezTo>
                    <a:cubicBezTo>
                      <a:pt x="334" y="133"/>
                      <a:pt x="338" y="130"/>
                      <a:pt x="343" y="126"/>
                    </a:cubicBezTo>
                    <a:cubicBezTo>
                      <a:pt x="343" y="126"/>
                      <a:pt x="343" y="126"/>
                      <a:pt x="343" y="126"/>
                    </a:cubicBezTo>
                    <a:cubicBezTo>
                      <a:pt x="344" y="131"/>
                      <a:pt x="343" y="136"/>
                      <a:pt x="343" y="141"/>
                    </a:cubicBezTo>
                    <a:cubicBezTo>
                      <a:pt x="340" y="142"/>
                      <a:pt x="337" y="144"/>
                      <a:pt x="334" y="146"/>
                    </a:cubicBezTo>
                    <a:cubicBezTo>
                      <a:pt x="330" y="149"/>
                      <a:pt x="327" y="151"/>
                      <a:pt x="325" y="155"/>
                    </a:cubicBezTo>
                    <a:cubicBezTo>
                      <a:pt x="323" y="157"/>
                      <a:pt x="322" y="158"/>
                      <a:pt x="322" y="160"/>
                    </a:cubicBezTo>
                    <a:cubicBezTo>
                      <a:pt x="321" y="132"/>
                      <a:pt x="319" y="104"/>
                      <a:pt x="320" y="77"/>
                    </a:cubicBezTo>
                    <a:cubicBezTo>
                      <a:pt x="321" y="75"/>
                      <a:pt x="322" y="73"/>
                      <a:pt x="321" y="70"/>
                    </a:cubicBezTo>
                    <a:cubicBezTo>
                      <a:pt x="321" y="69"/>
                      <a:pt x="320" y="68"/>
                      <a:pt x="320" y="67"/>
                    </a:cubicBezTo>
                    <a:cubicBezTo>
                      <a:pt x="320" y="65"/>
                      <a:pt x="320" y="63"/>
                      <a:pt x="320" y="61"/>
                    </a:cubicBezTo>
                    <a:cubicBezTo>
                      <a:pt x="320" y="59"/>
                      <a:pt x="318" y="59"/>
                      <a:pt x="317" y="60"/>
                    </a:cubicBezTo>
                    <a:cubicBezTo>
                      <a:pt x="317" y="60"/>
                      <a:pt x="317" y="60"/>
                      <a:pt x="317" y="60"/>
                    </a:cubicBezTo>
                    <a:cubicBezTo>
                      <a:pt x="315" y="57"/>
                      <a:pt x="313" y="55"/>
                      <a:pt x="310" y="53"/>
                    </a:cubicBezTo>
                    <a:cubicBezTo>
                      <a:pt x="316" y="51"/>
                      <a:pt x="322" y="48"/>
                      <a:pt x="324" y="43"/>
                    </a:cubicBezTo>
                    <a:close/>
                    <a:moveTo>
                      <a:pt x="304" y="400"/>
                    </a:moveTo>
                    <a:cubicBezTo>
                      <a:pt x="304" y="401"/>
                      <a:pt x="304" y="402"/>
                      <a:pt x="305" y="403"/>
                    </a:cubicBezTo>
                    <a:cubicBezTo>
                      <a:pt x="277" y="429"/>
                      <a:pt x="77" y="429"/>
                      <a:pt x="50" y="392"/>
                    </a:cubicBezTo>
                    <a:cubicBezTo>
                      <a:pt x="66" y="287"/>
                      <a:pt x="47" y="175"/>
                      <a:pt x="48" y="68"/>
                    </a:cubicBezTo>
                    <a:cubicBezTo>
                      <a:pt x="69" y="28"/>
                      <a:pt x="134" y="41"/>
                      <a:pt x="171" y="44"/>
                    </a:cubicBezTo>
                    <a:cubicBezTo>
                      <a:pt x="187" y="45"/>
                      <a:pt x="304" y="52"/>
                      <a:pt x="308" y="74"/>
                    </a:cubicBezTo>
                    <a:cubicBezTo>
                      <a:pt x="308" y="75"/>
                      <a:pt x="308" y="76"/>
                      <a:pt x="309" y="77"/>
                    </a:cubicBezTo>
                    <a:cubicBezTo>
                      <a:pt x="306" y="99"/>
                      <a:pt x="314" y="134"/>
                      <a:pt x="313" y="148"/>
                    </a:cubicBezTo>
                    <a:cubicBezTo>
                      <a:pt x="311" y="232"/>
                      <a:pt x="302" y="316"/>
                      <a:pt x="304" y="400"/>
                    </a:cubicBezTo>
                    <a:close/>
                    <a:moveTo>
                      <a:pt x="304" y="32"/>
                    </a:moveTo>
                    <a:cubicBezTo>
                      <a:pt x="308" y="34"/>
                      <a:pt x="312" y="35"/>
                      <a:pt x="315" y="36"/>
                    </a:cubicBezTo>
                    <a:cubicBezTo>
                      <a:pt x="309" y="38"/>
                      <a:pt x="303" y="43"/>
                      <a:pt x="299" y="48"/>
                    </a:cubicBezTo>
                    <a:cubicBezTo>
                      <a:pt x="299" y="48"/>
                      <a:pt x="299" y="49"/>
                      <a:pt x="298" y="50"/>
                    </a:cubicBezTo>
                    <a:cubicBezTo>
                      <a:pt x="298" y="50"/>
                      <a:pt x="298" y="50"/>
                      <a:pt x="297" y="50"/>
                    </a:cubicBezTo>
                    <a:cubicBezTo>
                      <a:pt x="291" y="49"/>
                      <a:pt x="284" y="48"/>
                      <a:pt x="278" y="47"/>
                    </a:cubicBezTo>
                    <a:cubicBezTo>
                      <a:pt x="282" y="44"/>
                      <a:pt x="286" y="42"/>
                      <a:pt x="291" y="39"/>
                    </a:cubicBezTo>
                    <a:cubicBezTo>
                      <a:pt x="295" y="37"/>
                      <a:pt x="300" y="36"/>
                      <a:pt x="304" y="32"/>
                    </a:cubicBezTo>
                    <a:close/>
                    <a:moveTo>
                      <a:pt x="178" y="25"/>
                    </a:moveTo>
                    <a:cubicBezTo>
                      <a:pt x="181" y="24"/>
                      <a:pt x="185" y="22"/>
                      <a:pt x="188" y="20"/>
                    </a:cubicBezTo>
                    <a:cubicBezTo>
                      <a:pt x="194" y="20"/>
                      <a:pt x="200" y="20"/>
                      <a:pt x="205" y="21"/>
                    </a:cubicBezTo>
                    <a:cubicBezTo>
                      <a:pt x="201" y="24"/>
                      <a:pt x="197" y="28"/>
                      <a:pt x="195" y="33"/>
                    </a:cubicBezTo>
                    <a:cubicBezTo>
                      <a:pt x="194" y="36"/>
                      <a:pt x="196" y="39"/>
                      <a:pt x="199" y="37"/>
                    </a:cubicBezTo>
                    <a:cubicBezTo>
                      <a:pt x="206" y="35"/>
                      <a:pt x="211" y="29"/>
                      <a:pt x="217" y="25"/>
                    </a:cubicBezTo>
                    <a:cubicBezTo>
                      <a:pt x="219" y="24"/>
                      <a:pt x="221" y="23"/>
                      <a:pt x="224" y="22"/>
                    </a:cubicBezTo>
                    <a:cubicBezTo>
                      <a:pt x="234" y="22"/>
                      <a:pt x="245" y="23"/>
                      <a:pt x="255" y="24"/>
                    </a:cubicBezTo>
                    <a:cubicBezTo>
                      <a:pt x="249" y="26"/>
                      <a:pt x="243" y="32"/>
                      <a:pt x="239" y="37"/>
                    </a:cubicBezTo>
                    <a:cubicBezTo>
                      <a:pt x="237" y="39"/>
                      <a:pt x="240" y="42"/>
                      <a:pt x="243" y="40"/>
                    </a:cubicBezTo>
                    <a:cubicBezTo>
                      <a:pt x="249" y="35"/>
                      <a:pt x="255" y="33"/>
                      <a:pt x="263" y="30"/>
                    </a:cubicBezTo>
                    <a:cubicBezTo>
                      <a:pt x="264" y="29"/>
                      <a:pt x="265" y="27"/>
                      <a:pt x="264" y="25"/>
                    </a:cubicBezTo>
                    <a:cubicBezTo>
                      <a:pt x="271" y="26"/>
                      <a:pt x="277" y="27"/>
                      <a:pt x="284" y="28"/>
                    </a:cubicBezTo>
                    <a:cubicBezTo>
                      <a:pt x="285" y="28"/>
                      <a:pt x="286" y="28"/>
                      <a:pt x="286" y="29"/>
                    </a:cubicBezTo>
                    <a:cubicBezTo>
                      <a:pt x="285" y="29"/>
                      <a:pt x="284" y="30"/>
                      <a:pt x="283" y="30"/>
                    </a:cubicBezTo>
                    <a:cubicBezTo>
                      <a:pt x="279" y="33"/>
                      <a:pt x="270" y="38"/>
                      <a:pt x="271" y="44"/>
                    </a:cubicBezTo>
                    <a:cubicBezTo>
                      <a:pt x="271" y="45"/>
                      <a:pt x="271" y="46"/>
                      <a:pt x="272" y="47"/>
                    </a:cubicBezTo>
                    <a:cubicBezTo>
                      <a:pt x="235" y="42"/>
                      <a:pt x="198" y="37"/>
                      <a:pt x="162" y="34"/>
                    </a:cubicBezTo>
                    <a:cubicBezTo>
                      <a:pt x="167" y="31"/>
                      <a:pt x="172" y="28"/>
                      <a:pt x="178" y="25"/>
                    </a:cubicBezTo>
                    <a:close/>
                    <a:moveTo>
                      <a:pt x="166" y="19"/>
                    </a:moveTo>
                    <a:cubicBezTo>
                      <a:pt x="160" y="22"/>
                      <a:pt x="156" y="27"/>
                      <a:pt x="153" y="33"/>
                    </a:cubicBezTo>
                    <a:cubicBezTo>
                      <a:pt x="152" y="33"/>
                      <a:pt x="151" y="33"/>
                      <a:pt x="150" y="33"/>
                    </a:cubicBezTo>
                    <a:cubicBezTo>
                      <a:pt x="140" y="32"/>
                      <a:pt x="131" y="32"/>
                      <a:pt x="122" y="31"/>
                    </a:cubicBezTo>
                    <a:cubicBezTo>
                      <a:pt x="124" y="30"/>
                      <a:pt x="126" y="29"/>
                      <a:pt x="127" y="28"/>
                    </a:cubicBezTo>
                    <a:cubicBezTo>
                      <a:pt x="133" y="24"/>
                      <a:pt x="139" y="21"/>
                      <a:pt x="144" y="17"/>
                    </a:cubicBezTo>
                    <a:cubicBezTo>
                      <a:pt x="152" y="17"/>
                      <a:pt x="159" y="18"/>
                      <a:pt x="166" y="19"/>
                    </a:cubicBezTo>
                    <a:close/>
                    <a:moveTo>
                      <a:pt x="28" y="53"/>
                    </a:moveTo>
                    <a:cubicBezTo>
                      <a:pt x="26" y="28"/>
                      <a:pt x="51" y="18"/>
                      <a:pt x="83" y="16"/>
                    </a:cubicBezTo>
                    <a:cubicBezTo>
                      <a:pt x="75" y="22"/>
                      <a:pt x="67" y="28"/>
                      <a:pt x="61" y="35"/>
                    </a:cubicBezTo>
                    <a:cubicBezTo>
                      <a:pt x="60" y="37"/>
                      <a:pt x="61" y="38"/>
                      <a:pt x="63" y="38"/>
                    </a:cubicBezTo>
                    <a:cubicBezTo>
                      <a:pt x="73" y="37"/>
                      <a:pt x="81" y="31"/>
                      <a:pt x="89" y="25"/>
                    </a:cubicBezTo>
                    <a:cubicBezTo>
                      <a:pt x="93" y="22"/>
                      <a:pt x="99" y="19"/>
                      <a:pt x="104" y="15"/>
                    </a:cubicBezTo>
                    <a:cubicBezTo>
                      <a:pt x="113" y="15"/>
                      <a:pt x="121" y="15"/>
                      <a:pt x="130" y="16"/>
                    </a:cubicBezTo>
                    <a:cubicBezTo>
                      <a:pt x="122" y="20"/>
                      <a:pt x="116" y="25"/>
                      <a:pt x="111" y="31"/>
                    </a:cubicBezTo>
                    <a:cubicBezTo>
                      <a:pt x="83" y="31"/>
                      <a:pt x="61" y="35"/>
                      <a:pt x="48" y="52"/>
                    </a:cubicBezTo>
                    <a:cubicBezTo>
                      <a:pt x="48" y="51"/>
                      <a:pt x="48" y="50"/>
                      <a:pt x="48" y="50"/>
                    </a:cubicBezTo>
                    <a:cubicBezTo>
                      <a:pt x="48" y="48"/>
                      <a:pt x="46" y="48"/>
                      <a:pt x="46" y="49"/>
                    </a:cubicBezTo>
                    <a:cubicBezTo>
                      <a:pt x="46" y="52"/>
                      <a:pt x="46" y="54"/>
                      <a:pt x="45" y="56"/>
                    </a:cubicBezTo>
                    <a:cubicBezTo>
                      <a:pt x="40" y="66"/>
                      <a:pt x="37" y="79"/>
                      <a:pt x="38" y="97"/>
                    </a:cubicBezTo>
                    <a:cubicBezTo>
                      <a:pt x="38" y="99"/>
                      <a:pt x="41" y="99"/>
                      <a:pt x="41" y="97"/>
                    </a:cubicBezTo>
                    <a:cubicBezTo>
                      <a:pt x="41" y="91"/>
                      <a:pt x="42" y="85"/>
                      <a:pt x="43" y="80"/>
                    </a:cubicBezTo>
                    <a:cubicBezTo>
                      <a:pt x="42" y="105"/>
                      <a:pt x="44" y="130"/>
                      <a:pt x="45" y="154"/>
                    </a:cubicBezTo>
                    <a:cubicBezTo>
                      <a:pt x="44" y="154"/>
                      <a:pt x="42" y="154"/>
                      <a:pt x="41" y="155"/>
                    </a:cubicBezTo>
                    <a:cubicBezTo>
                      <a:pt x="39" y="158"/>
                      <a:pt x="35" y="161"/>
                      <a:pt x="32" y="164"/>
                    </a:cubicBezTo>
                    <a:cubicBezTo>
                      <a:pt x="32" y="155"/>
                      <a:pt x="32" y="145"/>
                      <a:pt x="31" y="135"/>
                    </a:cubicBezTo>
                    <a:cubicBezTo>
                      <a:pt x="32" y="136"/>
                      <a:pt x="32" y="136"/>
                      <a:pt x="33" y="135"/>
                    </a:cubicBezTo>
                    <a:cubicBezTo>
                      <a:pt x="39" y="133"/>
                      <a:pt x="42" y="126"/>
                      <a:pt x="43" y="119"/>
                    </a:cubicBezTo>
                    <a:cubicBezTo>
                      <a:pt x="43" y="118"/>
                      <a:pt x="42" y="118"/>
                      <a:pt x="41" y="118"/>
                    </a:cubicBezTo>
                    <a:cubicBezTo>
                      <a:pt x="37" y="119"/>
                      <a:pt x="33" y="123"/>
                      <a:pt x="31" y="127"/>
                    </a:cubicBezTo>
                    <a:cubicBezTo>
                      <a:pt x="30" y="103"/>
                      <a:pt x="29" y="78"/>
                      <a:pt x="28" y="54"/>
                    </a:cubicBezTo>
                    <a:cubicBezTo>
                      <a:pt x="28" y="54"/>
                      <a:pt x="28" y="54"/>
                      <a:pt x="28" y="53"/>
                    </a:cubicBezTo>
                    <a:close/>
                    <a:moveTo>
                      <a:pt x="45" y="203"/>
                    </a:moveTo>
                    <a:cubicBezTo>
                      <a:pt x="45" y="213"/>
                      <a:pt x="45" y="224"/>
                      <a:pt x="45" y="235"/>
                    </a:cubicBezTo>
                    <a:cubicBezTo>
                      <a:pt x="43" y="234"/>
                      <a:pt x="42" y="234"/>
                      <a:pt x="40" y="236"/>
                    </a:cubicBezTo>
                    <a:cubicBezTo>
                      <a:pt x="38" y="239"/>
                      <a:pt x="36" y="242"/>
                      <a:pt x="35" y="245"/>
                    </a:cubicBezTo>
                    <a:cubicBezTo>
                      <a:pt x="34" y="237"/>
                      <a:pt x="34" y="229"/>
                      <a:pt x="34" y="221"/>
                    </a:cubicBezTo>
                    <a:cubicBezTo>
                      <a:pt x="39" y="215"/>
                      <a:pt x="42" y="209"/>
                      <a:pt x="45" y="203"/>
                    </a:cubicBezTo>
                    <a:close/>
                    <a:moveTo>
                      <a:pt x="34" y="200"/>
                    </a:moveTo>
                    <a:cubicBezTo>
                      <a:pt x="33" y="193"/>
                      <a:pt x="33" y="186"/>
                      <a:pt x="33" y="179"/>
                    </a:cubicBezTo>
                    <a:cubicBezTo>
                      <a:pt x="38" y="175"/>
                      <a:pt x="43" y="168"/>
                      <a:pt x="45" y="161"/>
                    </a:cubicBezTo>
                    <a:cubicBezTo>
                      <a:pt x="45" y="171"/>
                      <a:pt x="45" y="180"/>
                      <a:pt x="45" y="190"/>
                    </a:cubicBezTo>
                    <a:cubicBezTo>
                      <a:pt x="45" y="190"/>
                      <a:pt x="45" y="190"/>
                      <a:pt x="45" y="190"/>
                    </a:cubicBezTo>
                    <a:cubicBezTo>
                      <a:pt x="45" y="190"/>
                      <a:pt x="45" y="190"/>
                      <a:pt x="45" y="190"/>
                    </a:cubicBezTo>
                    <a:cubicBezTo>
                      <a:pt x="40" y="192"/>
                      <a:pt x="36" y="196"/>
                      <a:pt x="34" y="200"/>
                    </a:cubicBezTo>
                    <a:close/>
                    <a:moveTo>
                      <a:pt x="35" y="262"/>
                    </a:moveTo>
                    <a:cubicBezTo>
                      <a:pt x="36" y="262"/>
                      <a:pt x="36" y="261"/>
                      <a:pt x="37" y="260"/>
                    </a:cubicBezTo>
                    <a:cubicBezTo>
                      <a:pt x="40" y="255"/>
                      <a:pt x="43" y="249"/>
                      <a:pt x="45" y="243"/>
                    </a:cubicBezTo>
                    <a:cubicBezTo>
                      <a:pt x="45" y="259"/>
                      <a:pt x="46" y="274"/>
                      <a:pt x="46" y="290"/>
                    </a:cubicBezTo>
                    <a:cubicBezTo>
                      <a:pt x="45" y="289"/>
                      <a:pt x="44" y="289"/>
                      <a:pt x="43" y="290"/>
                    </a:cubicBezTo>
                    <a:cubicBezTo>
                      <a:pt x="40" y="293"/>
                      <a:pt x="37" y="297"/>
                      <a:pt x="34" y="300"/>
                    </a:cubicBezTo>
                    <a:cubicBezTo>
                      <a:pt x="35" y="287"/>
                      <a:pt x="35" y="275"/>
                      <a:pt x="35" y="262"/>
                    </a:cubicBezTo>
                    <a:close/>
                    <a:moveTo>
                      <a:pt x="28" y="393"/>
                    </a:moveTo>
                    <a:cubicBezTo>
                      <a:pt x="35" y="385"/>
                      <a:pt x="40" y="373"/>
                      <a:pt x="42" y="363"/>
                    </a:cubicBezTo>
                    <a:cubicBezTo>
                      <a:pt x="42" y="360"/>
                      <a:pt x="38" y="358"/>
                      <a:pt x="37" y="361"/>
                    </a:cubicBezTo>
                    <a:cubicBezTo>
                      <a:pt x="36" y="367"/>
                      <a:pt x="33" y="372"/>
                      <a:pt x="29" y="377"/>
                    </a:cubicBezTo>
                    <a:cubicBezTo>
                      <a:pt x="30" y="367"/>
                      <a:pt x="31" y="357"/>
                      <a:pt x="32" y="349"/>
                    </a:cubicBezTo>
                    <a:cubicBezTo>
                      <a:pt x="36" y="344"/>
                      <a:pt x="39" y="338"/>
                      <a:pt x="42" y="333"/>
                    </a:cubicBezTo>
                    <a:cubicBezTo>
                      <a:pt x="43" y="331"/>
                      <a:pt x="40" y="328"/>
                      <a:pt x="38" y="330"/>
                    </a:cubicBezTo>
                    <a:cubicBezTo>
                      <a:pt x="36" y="332"/>
                      <a:pt x="35" y="333"/>
                      <a:pt x="33" y="335"/>
                    </a:cubicBezTo>
                    <a:cubicBezTo>
                      <a:pt x="33" y="332"/>
                      <a:pt x="34" y="329"/>
                      <a:pt x="34" y="326"/>
                    </a:cubicBezTo>
                    <a:cubicBezTo>
                      <a:pt x="34" y="321"/>
                      <a:pt x="34" y="317"/>
                      <a:pt x="34" y="312"/>
                    </a:cubicBezTo>
                    <a:cubicBezTo>
                      <a:pt x="39" y="308"/>
                      <a:pt x="43" y="302"/>
                      <a:pt x="46" y="297"/>
                    </a:cubicBezTo>
                    <a:cubicBezTo>
                      <a:pt x="46" y="330"/>
                      <a:pt x="45" y="363"/>
                      <a:pt x="38" y="394"/>
                    </a:cubicBezTo>
                    <a:cubicBezTo>
                      <a:pt x="37" y="398"/>
                      <a:pt x="40" y="400"/>
                      <a:pt x="42" y="401"/>
                    </a:cubicBezTo>
                    <a:cubicBezTo>
                      <a:pt x="43" y="402"/>
                      <a:pt x="44" y="404"/>
                      <a:pt x="44" y="405"/>
                    </a:cubicBezTo>
                    <a:cubicBezTo>
                      <a:pt x="43" y="406"/>
                      <a:pt x="42" y="407"/>
                      <a:pt x="41" y="408"/>
                    </a:cubicBezTo>
                    <a:cubicBezTo>
                      <a:pt x="39" y="411"/>
                      <a:pt x="37" y="414"/>
                      <a:pt x="36" y="418"/>
                    </a:cubicBezTo>
                    <a:cubicBezTo>
                      <a:pt x="32" y="423"/>
                      <a:pt x="29" y="429"/>
                      <a:pt x="26" y="435"/>
                    </a:cubicBezTo>
                    <a:cubicBezTo>
                      <a:pt x="26" y="421"/>
                      <a:pt x="27" y="407"/>
                      <a:pt x="28" y="393"/>
                    </a:cubicBezTo>
                    <a:close/>
                    <a:moveTo>
                      <a:pt x="144" y="529"/>
                    </a:moveTo>
                    <a:cubicBezTo>
                      <a:pt x="117" y="530"/>
                      <a:pt x="89" y="532"/>
                      <a:pt x="75" y="532"/>
                    </a:cubicBezTo>
                    <a:cubicBezTo>
                      <a:pt x="75" y="531"/>
                      <a:pt x="74" y="530"/>
                      <a:pt x="73" y="529"/>
                    </a:cubicBezTo>
                    <a:cubicBezTo>
                      <a:pt x="75" y="530"/>
                      <a:pt x="78" y="530"/>
                      <a:pt x="79" y="528"/>
                    </a:cubicBezTo>
                    <a:cubicBezTo>
                      <a:pt x="99" y="501"/>
                      <a:pt x="110" y="465"/>
                      <a:pt x="121" y="434"/>
                    </a:cubicBezTo>
                    <a:cubicBezTo>
                      <a:pt x="122" y="432"/>
                      <a:pt x="119" y="430"/>
                      <a:pt x="117" y="432"/>
                    </a:cubicBezTo>
                    <a:cubicBezTo>
                      <a:pt x="93" y="456"/>
                      <a:pt x="90" y="496"/>
                      <a:pt x="72" y="523"/>
                    </a:cubicBezTo>
                    <a:cubicBezTo>
                      <a:pt x="70" y="526"/>
                      <a:pt x="71" y="528"/>
                      <a:pt x="73" y="529"/>
                    </a:cubicBezTo>
                    <a:cubicBezTo>
                      <a:pt x="72" y="528"/>
                      <a:pt x="71" y="528"/>
                      <a:pt x="70" y="528"/>
                    </a:cubicBezTo>
                    <a:cubicBezTo>
                      <a:pt x="37" y="520"/>
                      <a:pt x="27" y="483"/>
                      <a:pt x="26" y="442"/>
                    </a:cubicBezTo>
                    <a:cubicBezTo>
                      <a:pt x="27" y="442"/>
                      <a:pt x="27" y="442"/>
                      <a:pt x="28" y="441"/>
                    </a:cubicBezTo>
                    <a:cubicBezTo>
                      <a:pt x="34" y="437"/>
                      <a:pt x="38" y="430"/>
                      <a:pt x="42" y="424"/>
                    </a:cubicBezTo>
                    <a:cubicBezTo>
                      <a:pt x="45" y="420"/>
                      <a:pt x="48" y="416"/>
                      <a:pt x="49" y="412"/>
                    </a:cubicBezTo>
                    <a:cubicBezTo>
                      <a:pt x="49" y="412"/>
                      <a:pt x="49" y="411"/>
                      <a:pt x="49" y="411"/>
                    </a:cubicBezTo>
                    <a:cubicBezTo>
                      <a:pt x="55" y="416"/>
                      <a:pt x="63" y="420"/>
                      <a:pt x="72" y="423"/>
                    </a:cubicBezTo>
                    <a:cubicBezTo>
                      <a:pt x="63" y="428"/>
                      <a:pt x="57" y="436"/>
                      <a:pt x="51" y="445"/>
                    </a:cubicBezTo>
                    <a:cubicBezTo>
                      <a:pt x="44" y="455"/>
                      <a:pt x="37" y="465"/>
                      <a:pt x="33" y="476"/>
                    </a:cubicBezTo>
                    <a:cubicBezTo>
                      <a:pt x="32" y="479"/>
                      <a:pt x="36" y="481"/>
                      <a:pt x="38" y="479"/>
                    </a:cubicBezTo>
                    <a:cubicBezTo>
                      <a:pt x="45" y="472"/>
                      <a:pt x="49" y="463"/>
                      <a:pt x="54" y="455"/>
                    </a:cubicBezTo>
                    <a:cubicBezTo>
                      <a:pt x="60" y="444"/>
                      <a:pt x="67" y="434"/>
                      <a:pt x="75" y="425"/>
                    </a:cubicBezTo>
                    <a:cubicBezTo>
                      <a:pt x="76" y="425"/>
                      <a:pt x="76" y="424"/>
                      <a:pt x="75" y="423"/>
                    </a:cubicBezTo>
                    <a:cubicBezTo>
                      <a:pt x="112" y="434"/>
                      <a:pt x="169" y="433"/>
                      <a:pt x="192" y="433"/>
                    </a:cubicBezTo>
                    <a:cubicBezTo>
                      <a:pt x="190" y="435"/>
                      <a:pt x="189" y="436"/>
                      <a:pt x="188" y="438"/>
                    </a:cubicBezTo>
                    <a:cubicBezTo>
                      <a:pt x="183" y="436"/>
                      <a:pt x="177" y="435"/>
                      <a:pt x="171" y="434"/>
                    </a:cubicBezTo>
                    <a:cubicBezTo>
                      <a:pt x="157" y="432"/>
                      <a:pt x="141" y="435"/>
                      <a:pt x="129" y="443"/>
                    </a:cubicBezTo>
                    <a:cubicBezTo>
                      <a:pt x="122" y="447"/>
                      <a:pt x="116" y="457"/>
                      <a:pt x="116" y="466"/>
                    </a:cubicBezTo>
                    <a:cubicBezTo>
                      <a:pt x="114" y="469"/>
                      <a:pt x="114" y="474"/>
                      <a:pt x="115" y="479"/>
                    </a:cubicBezTo>
                    <a:cubicBezTo>
                      <a:pt x="115" y="483"/>
                      <a:pt x="117" y="487"/>
                      <a:pt x="119" y="491"/>
                    </a:cubicBezTo>
                    <a:cubicBezTo>
                      <a:pt x="114" y="495"/>
                      <a:pt x="111" y="502"/>
                      <a:pt x="108" y="507"/>
                    </a:cubicBezTo>
                    <a:cubicBezTo>
                      <a:pt x="106" y="512"/>
                      <a:pt x="100" y="520"/>
                      <a:pt x="104" y="525"/>
                    </a:cubicBezTo>
                    <a:cubicBezTo>
                      <a:pt x="104" y="526"/>
                      <a:pt x="105" y="526"/>
                      <a:pt x="106" y="526"/>
                    </a:cubicBezTo>
                    <a:cubicBezTo>
                      <a:pt x="112" y="524"/>
                      <a:pt x="114" y="515"/>
                      <a:pt x="117" y="509"/>
                    </a:cubicBezTo>
                    <a:cubicBezTo>
                      <a:pt x="119" y="505"/>
                      <a:pt x="122" y="501"/>
                      <a:pt x="122" y="497"/>
                    </a:cubicBezTo>
                    <a:cubicBezTo>
                      <a:pt x="126" y="501"/>
                      <a:pt x="130" y="506"/>
                      <a:pt x="134" y="509"/>
                    </a:cubicBezTo>
                    <a:cubicBezTo>
                      <a:pt x="139" y="513"/>
                      <a:pt x="144" y="516"/>
                      <a:pt x="149" y="519"/>
                    </a:cubicBezTo>
                    <a:cubicBezTo>
                      <a:pt x="146" y="521"/>
                      <a:pt x="144" y="525"/>
                      <a:pt x="144" y="529"/>
                    </a:cubicBezTo>
                    <a:close/>
                    <a:moveTo>
                      <a:pt x="196" y="465"/>
                    </a:moveTo>
                    <a:cubicBezTo>
                      <a:pt x="199" y="476"/>
                      <a:pt x="192" y="490"/>
                      <a:pt x="186" y="499"/>
                    </a:cubicBezTo>
                    <a:cubicBezTo>
                      <a:pt x="172" y="522"/>
                      <a:pt x="133" y="503"/>
                      <a:pt x="124" y="479"/>
                    </a:cubicBezTo>
                    <a:cubicBezTo>
                      <a:pt x="126" y="480"/>
                      <a:pt x="128" y="479"/>
                      <a:pt x="129" y="477"/>
                    </a:cubicBezTo>
                    <a:cubicBezTo>
                      <a:pt x="133" y="469"/>
                      <a:pt x="129" y="460"/>
                      <a:pt x="139" y="454"/>
                    </a:cubicBezTo>
                    <a:cubicBezTo>
                      <a:pt x="148" y="448"/>
                      <a:pt x="160" y="447"/>
                      <a:pt x="170" y="448"/>
                    </a:cubicBezTo>
                    <a:cubicBezTo>
                      <a:pt x="181" y="449"/>
                      <a:pt x="193" y="453"/>
                      <a:pt x="196" y="465"/>
                    </a:cubicBezTo>
                    <a:close/>
                    <a:moveTo>
                      <a:pt x="213" y="526"/>
                    </a:moveTo>
                    <a:cubicBezTo>
                      <a:pt x="207" y="526"/>
                      <a:pt x="183" y="527"/>
                      <a:pt x="155" y="528"/>
                    </a:cubicBezTo>
                    <a:cubicBezTo>
                      <a:pt x="156" y="526"/>
                      <a:pt x="157" y="523"/>
                      <a:pt x="158" y="522"/>
                    </a:cubicBezTo>
                    <a:cubicBezTo>
                      <a:pt x="174" y="526"/>
                      <a:pt x="190" y="521"/>
                      <a:pt x="201" y="504"/>
                    </a:cubicBezTo>
                    <a:cubicBezTo>
                      <a:pt x="209" y="491"/>
                      <a:pt x="214" y="474"/>
                      <a:pt x="209" y="459"/>
                    </a:cubicBezTo>
                    <a:cubicBezTo>
                      <a:pt x="207" y="451"/>
                      <a:pt x="201" y="445"/>
                      <a:pt x="194" y="441"/>
                    </a:cubicBezTo>
                    <a:cubicBezTo>
                      <a:pt x="197" y="438"/>
                      <a:pt x="200" y="435"/>
                      <a:pt x="202" y="432"/>
                    </a:cubicBezTo>
                    <a:cubicBezTo>
                      <a:pt x="211" y="432"/>
                      <a:pt x="219" y="431"/>
                      <a:pt x="227" y="430"/>
                    </a:cubicBezTo>
                    <a:cubicBezTo>
                      <a:pt x="224" y="433"/>
                      <a:pt x="222" y="437"/>
                      <a:pt x="220" y="441"/>
                    </a:cubicBezTo>
                    <a:cubicBezTo>
                      <a:pt x="217" y="446"/>
                      <a:pt x="211" y="454"/>
                      <a:pt x="211" y="460"/>
                    </a:cubicBezTo>
                    <a:cubicBezTo>
                      <a:pt x="211" y="462"/>
                      <a:pt x="213" y="464"/>
                      <a:pt x="216" y="464"/>
                    </a:cubicBezTo>
                    <a:cubicBezTo>
                      <a:pt x="222" y="462"/>
                      <a:pt x="224" y="455"/>
                      <a:pt x="227" y="450"/>
                    </a:cubicBezTo>
                    <a:cubicBezTo>
                      <a:pt x="230" y="443"/>
                      <a:pt x="234" y="436"/>
                      <a:pt x="238" y="429"/>
                    </a:cubicBezTo>
                    <a:cubicBezTo>
                      <a:pt x="247" y="428"/>
                      <a:pt x="255" y="427"/>
                      <a:pt x="264" y="427"/>
                    </a:cubicBezTo>
                    <a:cubicBezTo>
                      <a:pt x="271" y="427"/>
                      <a:pt x="278" y="428"/>
                      <a:pt x="285" y="429"/>
                    </a:cubicBezTo>
                    <a:cubicBezTo>
                      <a:pt x="279" y="433"/>
                      <a:pt x="275" y="443"/>
                      <a:pt x="272" y="449"/>
                    </a:cubicBezTo>
                    <a:cubicBezTo>
                      <a:pt x="264" y="463"/>
                      <a:pt x="257" y="477"/>
                      <a:pt x="249" y="491"/>
                    </a:cubicBezTo>
                    <a:cubicBezTo>
                      <a:pt x="248" y="494"/>
                      <a:pt x="236" y="514"/>
                      <a:pt x="231" y="528"/>
                    </a:cubicBezTo>
                    <a:cubicBezTo>
                      <a:pt x="224" y="528"/>
                      <a:pt x="218" y="527"/>
                      <a:pt x="213" y="526"/>
                    </a:cubicBezTo>
                    <a:close/>
                    <a:moveTo>
                      <a:pt x="343" y="192"/>
                    </a:moveTo>
                    <a:cubicBezTo>
                      <a:pt x="333" y="193"/>
                      <a:pt x="324" y="204"/>
                      <a:pt x="322" y="212"/>
                    </a:cubicBezTo>
                    <a:cubicBezTo>
                      <a:pt x="322" y="216"/>
                      <a:pt x="325" y="218"/>
                      <a:pt x="328" y="216"/>
                    </a:cubicBezTo>
                    <a:cubicBezTo>
                      <a:pt x="332" y="213"/>
                      <a:pt x="335" y="210"/>
                      <a:pt x="338" y="207"/>
                    </a:cubicBezTo>
                    <a:cubicBezTo>
                      <a:pt x="340" y="206"/>
                      <a:pt x="341" y="205"/>
                      <a:pt x="343" y="204"/>
                    </a:cubicBezTo>
                    <a:cubicBezTo>
                      <a:pt x="342" y="213"/>
                      <a:pt x="342" y="222"/>
                      <a:pt x="342" y="231"/>
                    </a:cubicBezTo>
                    <a:cubicBezTo>
                      <a:pt x="334" y="233"/>
                      <a:pt x="327" y="242"/>
                      <a:pt x="326" y="248"/>
                    </a:cubicBezTo>
                    <a:cubicBezTo>
                      <a:pt x="325" y="251"/>
                      <a:pt x="328" y="254"/>
                      <a:pt x="331" y="253"/>
                    </a:cubicBezTo>
                    <a:cubicBezTo>
                      <a:pt x="335" y="250"/>
                      <a:pt x="338" y="248"/>
                      <a:pt x="341" y="245"/>
                    </a:cubicBezTo>
                    <a:cubicBezTo>
                      <a:pt x="341" y="256"/>
                      <a:pt x="340" y="268"/>
                      <a:pt x="339" y="279"/>
                    </a:cubicBezTo>
                    <a:cubicBezTo>
                      <a:pt x="339" y="278"/>
                      <a:pt x="339" y="278"/>
                      <a:pt x="338" y="278"/>
                    </a:cubicBezTo>
                    <a:cubicBezTo>
                      <a:pt x="334" y="275"/>
                      <a:pt x="328" y="280"/>
                      <a:pt x="325" y="283"/>
                    </a:cubicBezTo>
                    <a:cubicBezTo>
                      <a:pt x="321" y="286"/>
                      <a:pt x="318" y="291"/>
                      <a:pt x="318" y="296"/>
                    </a:cubicBezTo>
                    <a:cubicBezTo>
                      <a:pt x="317" y="300"/>
                      <a:pt x="324" y="302"/>
                      <a:pt x="326" y="298"/>
                    </a:cubicBezTo>
                    <a:cubicBezTo>
                      <a:pt x="329" y="292"/>
                      <a:pt x="335" y="290"/>
                      <a:pt x="339" y="286"/>
                    </a:cubicBezTo>
                    <a:cubicBezTo>
                      <a:pt x="339" y="298"/>
                      <a:pt x="338" y="310"/>
                      <a:pt x="337" y="321"/>
                    </a:cubicBezTo>
                    <a:cubicBezTo>
                      <a:pt x="337" y="321"/>
                      <a:pt x="337" y="321"/>
                      <a:pt x="336" y="321"/>
                    </a:cubicBezTo>
                    <a:cubicBezTo>
                      <a:pt x="326" y="319"/>
                      <a:pt x="317" y="332"/>
                      <a:pt x="317" y="341"/>
                    </a:cubicBezTo>
                    <a:cubicBezTo>
                      <a:pt x="317" y="344"/>
                      <a:pt x="321" y="345"/>
                      <a:pt x="323" y="343"/>
                    </a:cubicBezTo>
                    <a:cubicBezTo>
                      <a:pt x="325" y="340"/>
                      <a:pt x="327" y="337"/>
                      <a:pt x="330" y="334"/>
                    </a:cubicBezTo>
                    <a:cubicBezTo>
                      <a:pt x="332" y="332"/>
                      <a:pt x="335" y="331"/>
                      <a:pt x="337" y="328"/>
                    </a:cubicBezTo>
                    <a:cubicBezTo>
                      <a:pt x="336" y="341"/>
                      <a:pt x="336" y="353"/>
                      <a:pt x="335" y="366"/>
                    </a:cubicBezTo>
                    <a:cubicBezTo>
                      <a:pt x="329" y="367"/>
                      <a:pt x="325" y="370"/>
                      <a:pt x="322" y="376"/>
                    </a:cubicBezTo>
                    <a:cubicBezTo>
                      <a:pt x="321" y="378"/>
                      <a:pt x="323" y="379"/>
                      <a:pt x="325" y="379"/>
                    </a:cubicBezTo>
                    <a:cubicBezTo>
                      <a:pt x="328" y="377"/>
                      <a:pt x="331" y="376"/>
                      <a:pt x="334" y="374"/>
                    </a:cubicBezTo>
                    <a:cubicBezTo>
                      <a:pt x="333" y="396"/>
                      <a:pt x="332" y="418"/>
                      <a:pt x="331" y="441"/>
                    </a:cubicBezTo>
                    <a:cubicBezTo>
                      <a:pt x="330" y="440"/>
                      <a:pt x="328" y="439"/>
                      <a:pt x="327" y="441"/>
                    </a:cubicBezTo>
                    <a:cubicBezTo>
                      <a:pt x="321" y="454"/>
                      <a:pt x="315" y="466"/>
                      <a:pt x="309" y="479"/>
                    </a:cubicBezTo>
                    <a:cubicBezTo>
                      <a:pt x="304" y="490"/>
                      <a:pt x="298" y="504"/>
                      <a:pt x="298" y="516"/>
                    </a:cubicBezTo>
                    <a:cubicBezTo>
                      <a:pt x="299" y="519"/>
                      <a:pt x="303" y="521"/>
                      <a:pt x="304" y="518"/>
                    </a:cubicBezTo>
                    <a:cubicBezTo>
                      <a:pt x="309" y="505"/>
                      <a:pt x="313" y="492"/>
                      <a:pt x="319" y="479"/>
                    </a:cubicBezTo>
                    <a:cubicBezTo>
                      <a:pt x="323" y="469"/>
                      <a:pt x="328" y="460"/>
                      <a:pt x="331" y="450"/>
                    </a:cubicBezTo>
                    <a:cubicBezTo>
                      <a:pt x="330" y="465"/>
                      <a:pt x="329" y="481"/>
                      <a:pt x="329" y="496"/>
                    </a:cubicBezTo>
                    <a:cubicBezTo>
                      <a:pt x="327" y="497"/>
                      <a:pt x="326" y="499"/>
                      <a:pt x="326" y="501"/>
                    </a:cubicBezTo>
                    <a:cubicBezTo>
                      <a:pt x="322" y="532"/>
                      <a:pt x="281" y="533"/>
                      <a:pt x="247" y="530"/>
                    </a:cubicBezTo>
                    <a:cubicBezTo>
                      <a:pt x="253" y="518"/>
                      <a:pt x="259" y="503"/>
                      <a:pt x="261" y="498"/>
                    </a:cubicBezTo>
                    <a:cubicBezTo>
                      <a:pt x="268" y="484"/>
                      <a:pt x="275" y="470"/>
                      <a:pt x="283" y="456"/>
                    </a:cubicBezTo>
                    <a:cubicBezTo>
                      <a:pt x="286" y="450"/>
                      <a:pt x="293" y="439"/>
                      <a:pt x="292" y="432"/>
                    </a:cubicBezTo>
                    <a:cubicBezTo>
                      <a:pt x="292" y="431"/>
                      <a:pt x="292" y="430"/>
                      <a:pt x="291" y="429"/>
                    </a:cubicBezTo>
                    <a:cubicBezTo>
                      <a:pt x="295" y="429"/>
                      <a:pt x="299" y="428"/>
                      <a:pt x="303" y="427"/>
                    </a:cubicBezTo>
                    <a:cubicBezTo>
                      <a:pt x="306" y="426"/>
                      <a:pt x="309" y="425"/>
                      <a:pt x="311" y="423"/>
                    </a:cubicBezTo>
                    <a:cubicBezTo>
                      <a:pt x="308" y="431"/>
                      <a:pt x="305" y="440"/>
                      <a:pt x="302" y="448"/>
                    </a:cubicBezTo>
                    <a:cubicBezTo>
                      <a:pt x="292" y="470"/>
                      <a:pt x="276" y="494"/>
                      <a:pt x="271" y="518"/>
                    </a:cubicBezTo>
                    <a:cubicBezTo>
                      <a:pt x="271" y="519"/>
                      <a:pt x="273" y="521"/>
                      <a:pt x="274" y="520"/>
                    </a:cubicBezTo>
                    <a:cubicBezTo>
                      <a:pt x="288" y="505"/>
                      <a:pt x="294" y="484"/>
                      <a:pt x="302" y="466"/>
                    </a:cubicBezTo>
                    <a:cubicBezTo>
                      <a:pt x="311" y="442"/>
                      <a:pt x="321" y="417"/>
                      <a:pt x="327" y="392"/>
                    </a:cubicBezTo>
                    <a:cubicBezTo>
                      <a:pt x="327" y="391"/>
                      <a:pt x="325" y="390"/>
                      <a:pt x="325" y="392"/>
                    </a:cubicBezTo>
                    <a:cubicBezTo>
                      <a:pt x="324" y="394"/>
                      <a:pt x="323" y="397"/>
                      <a:pt x="321" y="399"/>
                    </a:cubicBezTo>
                    <a:cubicBezTo>
                      <a:pt x="321" y="398"/>
                      <a:pt x="321" y="396"/>
                      <a:pt x="321" y="394"/>
                    </a:cubicBezTo>
                    <a:cubicBezTo>
                      <a:pt x="320" y="392"/>
                      <a:pt x="319" y="391"/>
                      <a:pt x="317" y="390"/>
                    </a:cubicBezTo>
                    <a:cubicBezTo>
                      <a:pt x="312" y="327"/>
                      <a:pt x="322" y="263"/>
                      <a:pt x="322" y="199"/>
                    </a:cubicBezTo>
                    <a:cubicBezTo>
                      <a:pt x="322" y="189"/>
                      <a:pt x="322" y="179"/>
                      <a:pt x="322" y="169"/>
                    </a:cubicBezTo>
                    <a:cubicBezTo>
                      <a:pt x="323" y="169"/>
                      <a:pt x="323" y="169"/>
                      <a:pt x="324" y="168"/>
                    </a:cubicBezTo>
                    <a:cubicBezTo>
                      <a:pt x="328" y="164"/>
                      <a:pt x="334" y="160"/>
                      <a:pt x="340" y="156"/>
                    </a:cubicBezTo>
                    <a:cubicBezTo>
                      <a:pt x="341" y="155"/>
                      <a:pt x="342" y="154"/>
                      <a:pt x="343" y="153"/>
                    </a:cubicBezTo>
                    <a:cubicBezTo>
                      <a:pt x="343" y="166"/>
                      <a:pt x="343" y="179"/>
                      <a:pt x="343" y="19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6"/>
              <p:cNvSpPr/>
              <p:nvPr/>
            </p:nvSpPr>
            <p:spPr bwMode="auto">
              <a:xfrm>
                <a:off x="2773" y="2206"/>
                <a:ext cx="59" cy="67"/>
              </a:xfrm>
              <a:custGeom>
                <a:avLst/>
                <a:gdLst>
                  <a:gd name="T0" fmla="*/ 4 w 22"/>
                  <a:gd name="T1" fmla="*/ 8 h 25"/>
                  <a:gd name="T2" fmla="*/ 4 w 22"/>
                  <a:gd name="T3" fmla="*/ 22 h 25"/>
                  <a:gd name="T4" fmla="*/ 15 w 22"/>
                  <a:gd name="T5" fmla="*/ 24 h 25"/>
                  <a:gd name="T6" fmla="*/ 16 w 22"/>
                  <a:gd name="T7" fmla="*/ 24 h 25"/>
                  <a:gd name="T8" fmla="*/ 17 w 22"/>
                  <a:gd name="T9" fmla="*/ 23 h 25"/>
                  <a:gd name="T10" fmla="*/ 17 w 22"/>
                  <a:gd name="T11" fmla="*/ 23 h 25"/>
                  <a:gd name="T12" fmla="*/ 21 w 22"/>
                  <a:gd name="T13" fmla="*/ 19 h 25"/>
                  <a:gd name="T14" fmla="*/ 4 w 22"/>
                  <a:gd name="T15" fmla="*/ 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25">
                    <a:moveTo>
                      <a:pt x="4" y="8"/>
                    </a:moveTo>
                    <a:cubicBezTo>
                      <a:pt x="0" y="12"/>
                      <a:pt x="0" y="18"/>
                      <a:pt x="4" y="22"/>
                    </a:cubicBezTo>
                    <a:cubicBezTo>
                      <a:pt x="7" y="25"/>
                      <a:pt x="11" y="25"/>
                      <a:pt x="15" y="24"/>
                    </a:cubicBezTo>
                    <a:cubicBezTo>
                      <a:pt x="15" y="24"/>
                      <a:pt x="15" y="24"/>
                      <a:pt x="16" y="24"/>
                    </a:cubicBezTo>
                    <a:cubicBezTo>
                      <a:pt x="16" y="24"/>
                      <a:pt x="17" y="24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9" y="22"/>
                      <a:pt x="20" y="21"/>
                      <a:pt x="21" y="19"/>
                    </a:cubicBezTo>
                    <a:cubicBezTo>
                      <a:pt x="22" y="9"/>
                      <a:pt x="12" y="0"/>
                      <a:pt x="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7"/>
              <p:cNvSpPr/>
              <p:nvPr/>
            </p:nvSpPr>
            <p:spPr bwMode="auto">
              <a:xfrm>
                <a:off x="2446" y="1023"/>
                <a:ext cx="97" cy="94"/>
              </a:xfrm>
              <a:custGeom>
                <a:avLst/>
                <a:gdLst>
                  <a:gd name="T0" fmla="*/ 33 w 36"/>
                  <a:gd name="T1" fmla="*/ 0 h 35"/>
                  <a:gd name="T2" fmla="*/ 1 w 36"/>
                  <a:gd name="T3" fmla="*/ 34 h 35"/>
                  <a:gd name="T4" fmla="*/ 2 w 36"/>
                  <a:gd name="T5" fmla="*/ 35 h 35"/>
                  <a:gd name="T6" fmla="*/ 18 w 36"/>
                  <a:gd name="T7" fmla="*/ 18 h 35"/>
                  <a:gd name="T8" fmla="*/ 27 w 36"/>
                  <a:gd name="T9" fmla="*/ 10 h 35"/>
                  <a:gd name="T10" fmla="*/ 35 w 36"/>
                  <a:gd name="T11" fmla="*/ 3 h 35"/>
                  <a:gd name="T12" fmla="*/ 33 w 36"/>
                  <a:gd name="T1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35">
                    <a:moveTo>
                      <a:pt x="33" y="0"/>
                    </a:moveTo>
                    <a:cubicBezTo>
                      <a:pt x="18" y="1"/>
                      <a:pt x="8" y="23"/>
                      <a:pt x="1" y="34"/>
                    </a:cubicBezTo>
                    <a:cubicBezTo>
                      <a:pt x="0" y="35"/>
                      <a:pt x="1" y="35"/>
                      <a:pt x="2" y="35"/>
                    </a:cubicBezTo>
                    <a:cubicBezTo>
                      <a:pt x="7" y="29"/>
                      <a:pt x="13" y="24"/>
                      <a:pt x="18" y="18"/>
                    </a:cubicBezTo>
                    <a:cubicBezTo>
                      <a:pt x="21" y="15"/>
                      <a:pt x="24" y="12"/>
                      <a:pt x="27" y="10"/>
                    </a:cubicBezTo>
                    <a:cubicBezTo>
                      <a:pt x="30" y="8"/>
                      <a:pt x="33" y="6"/>
                      <a:pt x="35" y="3"/>
                    </a:cubicBezTo>
                    <a:cubicBezTo>
                      <a:pt x="36" y="2"/>
                      <a:pt x="35" y="0"/>
                      <a:pt x="3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8"/>
              <p:cNvSpPr/>
              <p:nvPr/>
            </p:nvSpPr>
            <p:spPr bwMode="auto">
              <a:xfrm>
                <a:off x="2500" y="2120"/>
                <a:ext cx="131" cy="210"/>
              </a:xfrm>
              <a:custGeom>
                <a:avLst/>
                <a:gdLst>
                  <a:gd name="T0" fmla="*/ 47 w 49"/>
                  <a:gd name="T1" fmla="*/ 1 h 78"/>
                  <a:gd name="T2" fmla="*/ 25 w 49"/>
                  <a:gd name="T3" fmla="*/ 32 h 78"/>
                  <a:gd name="T4" fmla="*/ 1 w 49"/>
                  <a:gd name="T5" fmla="*/ 72 h 78"/>
                  <a:gd name="T6" fmla="*/ 6 w 49"/>
                  <a:gd name="T7" fmla="*/ 75 h 78"/>
                  <a:gd name="T8" fmla="*/ 48 w 49"/>
                  <a:gd name="T9" fmla="*/ 2 h 78"/>
                  <a:gd name="T10" fmla="*/ 47 w 49"/>
                  <a:gd name="T11" fmla="*/ 1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78">
                    <a:moveTo>
                      <a:pt x="47" y="1"/>
                    </a:moveTo>
                    <a:cubicBezTo>
                      <a:pt x="38" y="10"/>
                      <a:pt x="32" y="21"/>
                      <a:pt x="25" y="32"/>
                    </a:cubicBezTo>
                    <a:cubicBezTo>
                      <a:pt x="17" y="45"/>
                      <a:pt x="8" y="57"/>
                      <a:pt x="1" y="72"/>
                    </a:cubicBezTo>
                    <a:cubicBezTo>
                      <a:pt x="0" y="75"/>
                      <a:pt x="4" y="78"/>
                      <a:pt x="6" y="75"/>
                    </a:cubicBezTo>
                    <a:cubicBezTo>
                      <a:pt x="24" y="55"/>
                      <a:pt x="38" y="27"/>
                      <a:pt x="48" y="2"/>
                    </a:cubicBezTo>
                    <a:cubicBezTo>
                      <a:pt x="49" y="1"/>
                      <a:pt x="47" y="0"/>
                      <a:pt x="4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9"/>
              <p:cNvSpPr/>
              <p:nvPr/>
            </p:nvSpPr>
            <p:spPr bwMode="auto">
              <a:xfrm>
                <a:off x="2926" y="2128"/>
                <a:ext cx="152" cy="250"/>
              </a:xfrm>
              <a:custGeom>
                <a:avLst/>
                <a:gdLst>
                  <a:gd name="T0" fmla="*/ 52 w 57"/>
                  <a:gd name="T1" fmla="*/ 1 h 93"/>
                  <a:gd name="T2" fmla="*/ 23 w 57"/>
                  <a:gd name="T3" fmla="*/ 52 h 93"/>
                  <a:gd name="T4" fmla="*/ 5 w 57"/>
                  <a:gd name="T5" fmla="*/ 91 h 93"/>
                  <a:gd name="T6" fmla="*/ 8 w 57"/>
                  <a:gd name="T7" fmla="*/ 93 h 93"/>
                  <a:gd name="T8" fmla="*/ 31 w 57"/>
                  <a:gd name="T9" fmla="*/ 57 h 93"/>
                  <a:gd name="T10" fmla="*/ 56 w 57"/>
                  <a:gd name="T11" fmla="*/ 3 h 93"/>
                  <a:gd name="T12" fmla="*/ 52 w 57"/>
                  <a:gd name="T13" fmla="*/ 1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93">
                    <a:moveTo>
                      <a:pt x="52" y="1"/>
                    </a:moveTo>
                    <a:cubicBezTo>
                      <a:pt x="38" y="14"/>
                      <a:pt x="31" y="35"/>
                      <a:pt x="23" y="52"/>
                    </a:cubicBezTo>
                    <a:cubicBezTo>
                      <a:pt x="18" y="63"/>
                      <a:pt x="0" y="79"/>
                      <a:pt x="5" y="91"/>
                    </a:cubicBezTo>
                    <a:cubicBezTo>
                      <a:pt x="5" y="93"/>
                      <a:pt x="7" y="93"/>
                      <a:pt x="8" y="93"/>
                    </a:cubicBezTo>
                    <a:cubicBezTo>
                      <a:pt x="19" y="88"/>
                      <a:pt x="26" y="67"/>
                      <a:pt x="31" y="57"/>
                    </a:cubicBezTo>
                    <a:cubicBezTo>
                      <a:pt x="40" y="39"/>
                      <a:pt x="49" y="21"/>
                      <a:pt x="56" y="3"/>
                    </a:cubicBezTo>
                    <a:cubicBezTo>
                      <a:pt x="57" y="1"/>
                      <a:pt x="54" y="0"/>
                      <a:pt x="5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10"/>
              <p:cNvSpPr/>
              <p:nvPr/>
            </p:nvSpPr>
            <p:spPr bwMode="auto">
              <a:xfrm>
                <a:off x="2291" y="932"/>
                <a:ext cx="123" cy="161"/>
              </a:xfrm>
              <a:custGeom>
                <a:avLst/>
                <a:gdLst>
                  <a:gd name="T0" fmla="*/ 39 w 46"/>
                  <a:gd name="T1" fmla="*/ 5 h 60"/>
                  <a:gd name="T2" fmla="*/ 7 w 46"/>
                  <a:gd name="T3" fmla="*/ 20 h 60"/>
                  <a:gd name="T4" fmla="*/ 1 w 46"/>
                  <a:gd name="T5" fmla="*/ 40 h 60"/>
                  <a:gd name="T6" fmla="*/ 8 w 46"/>
                  <a:gd name="T7" fmla="*/ 57 h 60"/>
                  <a:gd name="T8" fmla="*/ 14 w 46"/>
                  <a:gd name="T9" fmla="*/ 54 h 60"/>
                  <a:gd name="T10" fmla="*/ 15 w 46"/>
                  <a:gd name="T11" fmla="*/ 44 h 60"/>
                  <a:gd name="T12" fmla="*/ 18 w 46"/>
                  <a:gd name="T13" fmla="*/ 31 h 60"/>
                  <a:gd name="T14" fmla="*/ 37 w 46"/>
                  <a:gd name="T15" fmla="*/ 18 h 60"/>
                  <a:gd name="T16" fmla="*/ 39 w 46"/>
                  <a:gd name="T17" fmla="*/ 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60">
                    <a:moveTo>
                      <a:pt x="39" y="5"/>
                    </a:moveTo>
                    <a:cubicBezTo>
                      <a:pt x="26" y="0"/>
                      <a:pt x="13" y="9"/>
                      <a:pt x="7" y="20"/>
                    </a:cubicBezTo>
                    <a:cubicBezTo>
                      <a:pt x="3" y="26"/>
                      <a:pt x="2" y="33"/>
                      <a:pt x="1" y="40"/>
                    </a:cubicBezTo>
                    <a:cubicBezTo>
                      <a:pt x="0" y="49"/>
                      <a:pt x="3" y="52"/>
                      <a:pt x="8" y="57"/>
                    </a:cubicBezTo>
                    <a:cubicBezTo>
                      <a:pt x="10" y="60"/>
                      <a:pt x="14" y="57"/>
                      <a:pt x="14" y="54"/>
                    </a:cubicBezTo>
                    <a:cubicBezTo>
                      <a:pt x="13" y="51"/>
                      <a:pt x="15" y="47"/>
                      <a:pt x="15" y="44"/>
                    </a:cubicBezTo>
                    <a:cubicBezTo>
                      <a:pt x="14" y="40"/>
                      <a:pt x="16" y="35"/>
                      <a:pt x="18" y="31"/>
                    </a:cubicBezTo>
                    <a:cubicBezTo>
                      <a:pt x="22" y="22"/>
                      <a:pt x="28" y="17"/>
                      <a:pt x="37" y="18"/>
                    </a:cubicBezTo>
                    <a:cubicBezTo>
                      <a:pt x="45" y="19"/>
                      <a:pt x="46" y="7"/>
                      <a:pt x="39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11"/>
              <p:cNvSpPr/>
              <p:nvPr/>
            </p:nvSpPr>
            <p:spPr bwMode="auto">
              <a:xfrm>
                <a:off x="2157" y="760"/>
                <a:ext cx="187" cy="282"/>
              </a:xfrm>
              <a:custGeom>
                <a:avLst/>
                <a:gdLst>
                  <a:gd name="T0" fmla="*/ 65 w 70"/>
                  <a:gd name="T1" fmla="*/ 25 h 105"/>
                  <a:gd name="T2" fmla="*/ 12 w 70"/>
                  <a:gd name="T3" fmla="*/ 49 h 105"/>
                  <a:gd name="T4" fmla="*/ 0 w 70"/>
                  <a:gd name="T5" fmla="*/ 86 h 105"/>
                  <a:gd name="T6" fmla="*/ 18 w 70"/>
                  <a:gd name="T7" fmla="*/ 101 h 105"/>
                  <a:gd name="T8" fmla="*/ 19 w 70"/>
                  <a:gd name="T9" fmla="*/ 96 h 105"/>
                  <a:gd name="T10" fmla="*/ 22 w 70"/>
                  <a:gd name="T11" fmla="*/ 58 h 105"/>
                  <a:gd name="T12" fmla="*/ 53 w 70"/>
                  <a:gd name="T13" fmla="*/ 32 h 105"/>
                  <a:gd name="T14" fmla="*/ 65 w 70"/>
                  <a:gd name="T15" fmla="*/ 2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" h="105">
                    <a:moveTo>
                      <a:pt x="65" y="25"/>
                    </a:moveTo>
                    <a:cubicBezTo>
                      <a:pt x="47" y="0"/>
                      <a:pt x="21" y="33"/>
                      <a:pt x="12" y="49"/>
                    </a:cubicBezTo>
                    <a:cubicBezTo>
                      <a:pt x="5" y="60"/>
                      <a:pt x="0" y="73"/>
                      <a:pt x="0" y="86"/>
                    </a:cubicBezTo>
                    <a:cubicBezTo>
                      <a:pt x="1" y="96"/>
                      <a:pt x="7" y="105"/>
                      <a:pt x="18" y="101"/>
                    </a:cubicBezTo>
                    <a:cubicBezTo>
                      <a:pt x="20" y="100"/>
                      <a:pt x="21" y="97"/>
                      <a:pt x="19" y="96"/>
                    </a:cubicBezTo>
                    <a:cubicBezTo>
                      <a:pt x="6" y="88"/>
                      <a:pt x="17" y="68"/>
                      <a:pt x="22" y="58"/>
                    </a:cubicBezTo>
                    <a:cubicBezTo>
                      <a:pt x="25" y="53"/>
                      <a:pt x="45" y="21"/>
                      <a:pt x="53" y="32"/>
                    </a:cubicBezTo>
                    <a:cubicBezTo>
                      <a:pt x="58" y="40"/>
                      <a:pt x="70" y="33"/>
                      <a:pt x="65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12"/>
              <p:cNvSpPr/>
              <p:nvPr/>
            </p:nvSpPr>
            <p:spPr bwMode="auto">
              <a:xfrm>
                <a:off x="3370" y="945"/>
                <a:ext cx="129" cy="142"/>
              </a:xfrm>
              <a:custGeom>
                <a:avLst/>
                <a:gdLst>
                  <a:gd name="T0" fmla="*/ 41 w 48"/>
                  <a:gd name="T1" fmla="*/ 34 h 53"/>
                  <a:gd name="T2" fmla="*/ 30 w 48"/>
                  <a:gd name="T3" fmla="*/ 13 h 53"/>
                  <a:gd name="T4" fmla="*/ 15 w 48"/>
                  <a:gd name="T5" fmla="*/ 1 h 53"/>
                  <a:gd name="T6" fmla="*/ 0 w 48"/>
                  <a:gd name="T7" fmla="*/ 9 h 53"/>
                  <a:gd name="T8" fmla="*/ 6 w 48"/>
                  <a:gd name="T9" fmla="*/ 15 h 53"/>
                  <a:gd name="T10" fmla="*/ 15 w 48"/>
                  <a:gd name="T11" fmla="*/ 13 h 53"/>
                  <a:gd name="T12" fmla="*/ 24 w 48"/>
                  <a:gd name="T13" fmla="*/ 27 h 53"/>
                  <a:gd name="T14" fmla="*/ 31 w 48"/>
                  <a:gd name="T15" fmla="*/ 42 h 53"/>
                  <a:gd name="T16" fmla="*/ 39 w 48"/>
                  <a:gd name="T17" fmla="*/ 52 h 53"/>
                  <a:gd name="T18" fmla="*/ 45 w 48"/>
                  <a:gd name="T19" fmla="*/ 49 h 53"/>
                  <a:gd name="T20" fmla="*/ 41 w 48"/>
                  <a:gd name="T21" fmla="*/ 34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53">
                    <a:moveTo>
                      <a:pt x="41" y="34"/>
                    </a:moveTo>
                    <a:cubicBezTo>
                      <a:pt x="38" y="27"/>
                      <a:pt x="35" y="20"/>
                      <a:pt x="30" y="13"/>
                    </a:cubicBezTo>
                    <a:cubicBezTo>
                      <a:pt x="26" y="8"/>
                      <a:pt x="22" y="2"/>
                      <a:pt x="15" y="1"/>
                    </a:cubicBezTo>
                    <a:cubicBezTo>
                      <a:pt x="9" y="0"/>
                      <a:pt x="2" y="3"/>
                      <a:pt x="0" y="9"/>
                    </a:cubicBezTo>
                    <a:cubicBezTo>
                      <a:pt x="0" y="12"/>
                      <a:pt x="2" y="16"/>
                      <a:pt x="6" y="15"/>
                    </a:cubicBezTo>
                    <a:cubicBezTo>
                      <a:pt x="10" y="13"/>
                      <a:pt x="11" y="10"/>
                      <a:pt x="15" y="13"/>
                    </a:cubicBezTo>
                    <a:cubicBezTo>
                      <a:pt x="19" y="17"/>
                      <a:pt x="22" y="22"/>
                      <a:pt x="24" y="27"/>
                    </a:cubicBezTo>
                    <a:cubicBezTo>
                      <a:pt x="27" y="32"/>
                      <a:pt x="29" y="37"/>
                      <a:pt x="31" y="42"/>
                    </a:cubicBezTo>
                    <a:cubicBezTo>
                      <a:pt x="33" y="45"/>
                      <a:pt x="34" y="51"/>
                      <a:pt x="39" y="52"/>
                    </a:cubicBezTo>
                    <a:cubicBezTo>
                      <a:pt x="41" y="53"/>
                      <a:pt x="44" y="52"/>
                      <a:pt x="45" y="49"/>
                    </a:cubicBezTo>
                    <a:cubicBezTo>
                      <a:pt x="48" y="44"/>
                      <a:pt x="44" y="38"/>
                      <a:pt x="41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13"/>
              <p:cNvSpPr/>
              <p:nvPr/>
            </p:nvSpPr>
            <p:spPr bwMode="auto">
              <a:xfrm>
                <a:off x="3399" y="806"/>
                <a:ext cx="204" cy="244"/>
              </a:xfrm>
              <a:custGeom>
                <a:avLst/>
                <a:gdLst>
                  <a:gd name="T0" fmla="*/ 67 w 76"/>
                  <a:gd name="T1" fmla="*/ 59 h 91"/>
                  <a:gd name="T2" fmla="*/ 54 w 76"/>
                  <a:gd name="T3" fmla="*/ 32 h 91"/>
                  <a:gd name="T4" fmla="*/ 2 w 76"/>
                  <a:gd name="T5" fmla="*/ 10 h 91"/>
                  <a:gd name="T6" fmla="*/ 3 w 76"/>
                  <a:gd name="T7" fmla="*/ 14 h 91"/>
                  <a:gd name="T8" fmla="*/ 52 w 76"/>
                  <a:gd name="T9" fmla="*/ 52 h 91"/>
                  <a:gd name="T10" fmla="*/ 66 w 76"/>
                  <a:gd name="T11" fmla="*/ 89 h 91"/>
                  <a:gd name="T12" fmla="*/ 75 w 76"/>
                  <a:gd name="T13" fmla="*/ 82 h 91"/>
                  <a:gd name="T14" fmla="*/ 67 w 76"/>
                  <a:gd name="T15" fmla="*/ 59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6" h="91">
                    <a:moveTo>
                      <a:pt x="67" y="59"/>
                    </a:moveTo>
                    <a:cubicBezTo>
                      <a:pt x="64" y="50"/>
                      <a:pt x="61" y="40"/>
                      <a:pt x="54" y="32"/>
                    </a:cubicBezTo>
                    <a:cubicBezTo>
                      <a:pt x="43" y="17"/>
                      <a:pt x="21" y="0"/>
                      <a:pt x="2" y="10"/>
                    </a:cubicBezTo>
                    <a:cubicBezTo>
                      <a:pt x="0" y="11"/>
                      <a:pt x="1" y="14"/>
                      <a:pt x="3" y="14"/>
                    </a:cubicBezTo>
                    <a:cubicBezTo>
                      <a:pt x="27" y="14"/>
                      <a:pt x="46" y="30"/>
                      <a:pt x="52" y="52"/>
                    </a:cubicBezTo>
                    <a:cubicBezTo>
                      <a:pt x="55" y="62"/>
                      <a:pt x="56" y="84"/>
                      <a:pt x="66" y="89"/>
                    </a:cubicBezTo>
                    <a:cubicBezTo>
                      <a:pt x="71" y="91"/>
                      <a:pt x="76" y="87"/>
                      <a:pt x="75" y="82"/>
                    </a:cubicBezTo>
                    <a:cubicBezTo>
                      <a:pt x="73" y="74"/>
                      <a:pt x="69" y="67"/>
                      <a:pt x="67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37" name="矩形 36"/>
            <p:cNvSpPr/>
            <p:nvPr/>
          </p:nvSpPr>
          <p:spPr>
            <a:xfrm>
              <a:off x="5005029" y="1585838"/>
              <a:ext cx="762853" cy="4996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en-US" altLang="zh-CN" sz="2000" dirty="0">
                  <a:solidFill>
                    <a:srgbClr val="96795F"/>
                  </a:solidFill>
                  <a:latin typeface="汉仪悠然体简" pitchFamily="18" charset="-122"/>
                  <a:ea typeface="汉仪悠然体简" pitchFamily="18" charset="-122"/>
                  <a:cs typeface="+mn-ea"/>
                  <a:sym typeface="+mn-lt"/>
                </a:rPr>
                <a:t>65%</a:t>
              </a:r>
              <a:endParaRPr lang="zh-CN" altLang="en-US" sz="2000" dirty="0">
                <a:solidFill>
                  <a:srgbClr val="96795F"/>
                </a:solidFill>
                <a:latin typeface="汉仪悠然体简" pitchFamily="18" charset="-122"/>
                <a:ea typeface="汉仪悠然体简" pitchFamily="18" charset="-122"/>
                <a:cs typeface="+mn-ea"/>
                <a:sym typeface="+mn-lt"/>
              </a:endParaRPr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2924726" y="94730"/>
            <a:ext cx="32945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spc="-150" dirty="0">
                <a:solidFill>
                  <a:srgbClr val="96795F"/>
                </a:solidFill>
                <a:latin typeface="汉仪悠然体简" pitchFamily="18" charset="-122"/>
                <a:ea typeface="汉仪悠然体简" pitchFamily="18" charset="-122"/>
              </a:rPr>
              <a:t>Click here to add text</a:t>
            </a: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3511" y="115451"/>
            <a:ext cx="1457070" cy="426757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419" y="115451"/>
            <a:ext cx="1457070" cy="4267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500">
        <p:random/>
      </p:transition>
    </mc:Choice>
    <mc:Fallback xmlns:a14="http://schemas.microsoft.com/office/drawing/2010/main" xmlns="">
      <p:transition spd="slow" advTm="35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535" y="4041337"/>
            <a:ext cx="8900931" cy="1121761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1783424" y="1518227"/>
            <a:ext cx="1165219" cy="1348798"/>
            <a:chOff x="2435" y="1091"/>
            <a:chExt cx="914" cy="1058"/>
          </a:xfrm>
          <a:solidFill>
            <a:srgbClr val="9B7E64"/>
          </a:solidFill>
        </p:grpSpPr>
        <p:sp>
          <p:nvSpPr>
            <p:cNvPr id="6" name="Freeform 5"/>
            <p:cNvSpPr/>
            <p:nvPr/>
          </p:nvSpPr>
          <p:spPr bwMode="auto">
            <a:xfrm>
              <a:off x="2790" y="1102"/>
              <a:ext cx="54" cy="285"/>
            </a:xfrm>
            <a:custGeom>
              <a:avLst/>
              <a:gdLst>
                <a:gd name="T0" fmla="*/ 7 w 20"/>
                <a:gd name="T1" fmla="*/ 105 h 106"/>
                <a:gd name="T2" fmla="*/ 13 w 20"/>
                <a:gd name="T3" fmla="*/ 101 h 106"/>
                <a:gd name="T4" fmla="*/ 13 w 20"/>
                <a:gd name="T5" fmla="*/ 9 h 106"/>
                <a:gd name="T6" fmla="*/ 9 w 20"/>
                <a:gd name="T7" fmla="*/ 8 h 106"/>
                <a:gd name="T8" fmla="*/ 5 w 20"/>
                <a:gd name="T9" fmla="*/ 0 h 106"/>
                <a:gd name="T10" fmla="*/ 2 w 20"/>
                <a:gd name="T11" fmla="*/ 5 h 106"/>
                <a:gd name="T12" fmla="*/ 3 w 20"/>
                <a:gd name="T13" fmla="*/ 94 h 106"/>
                <a:gd name="T14" fmla="*/ 5 w 20"/>
                <a:gd name="T15" fmla="*/ 94 h 106"/>
                <a:gd name="T16" fmla="*/ 7 w 20"/>
                <a:gd name="T17" fmla="*/ 10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06">
                  <a:moveTo>
                    <a:pt x="7" y="105"/>
                  </a:moveTo>
                  <a:cubicBezTo>
                    <a:pt x="10" y="106"/>
                    <a:pt x="13" y="105"/>
                    <a:pt x="13" y="101"/>
                  </a:cubicBezTo>
                  <a:cubicBezTo>
                    <a:pt x="20" y="70"/>
                    <a:pt x="12" y="40"/>
                    <a:pt x="13" y="9"/>
                  </a:cubicBezTo>
                  <a:cubicBezTo>
                    <a:pt x="12" y="9"/>
                    <a:pt x="10" y="9"/>
                    <a:pt x="9" y="8"/>
                  </a:cubicBezTo>
                  <a:cubicBezTo>
                    <a:pt x="5" y="7"/>
                    <a:pt x="4" y="3"/>
                    <a:pt x="5" y="0"/>
                  </a:cubicBezTo>
                  <a:cubicBezTo>
                    <a:pt x="3" y="1"/>
                    <a:pt x="2" y="3"/>
                    <a:pt x="2" y="5"/>
                  </a:cubicBezTo>
                  <a:cubicBezTo>
                    <a:pt x="0" y="35"/>
                    <a:pt x="8" y="64"/>
                    <a:pt x="3" y="94"/>
                  </a:cubicBezTo>
                  <a:cubicBezTo>
                    <a:pt x="3" y="94"/>
                    <a:pt x="4" y="94"/>
                    <a:pt x="5" y="94"/>
                  </a:cubicBezTo>
                  <a:cubicBezTo>
                    <a:pt x="12" y="94"/>
                    <a:pt x="12" y="104"/>
                    <a:pt x="7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2801" y="1091"/>
              <a:ext cx="177" cy="43"/>
            </a:xfrm>
            <a:custGeom>
              <a:avLst/>
              <a:gdLst>
                <a:gd name="T0" fmla="*/ 61 w 66"/>
                <a:gd name="T1" fmla="*/ 1 h 16"/>
                <a:gd name="T2" fmla="*/ 8 w 66"/>
                <a:gd name="T3" fmla="*/ 1 h 16"/>
                <a:gd name="T4" fmla="*/ 1 w 66"/>
                <a:gd name="T5" fmla="*/ 4 h 16"/>
                <a:gd name="T6" fmla="*/ 5 w 66"/>
                <a:gd name="T7" fmla="*/ 12 h 16"/>
                <a:gd name="T8" fmla="*/ 9 w 66"/>
                <a:gd name="T9" fmla="*/ 13 h 16"/>
                <a:gd name="T10" fmla="*/ 59 w 66"/>
                <a:gd name="T11" fmla="*/ 12 h 16"/>
                <a:gd name="T12" fmla="*/ 58 w 66"/>
                <a:gd name="T13" fmla="*/ 11 h 16"/>
                <a:gd name="T14" fmla="*/ 66 w 66"/>
                <a:gd name="T15" fmla="*/ 4 h 16"/>
                <a:gd name="T16" fmla="*/ 61 w 66"/>
                <a:gd name="T17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16">
                  <a:moveTo>
                    <a:pt x="61" y="1"/>
                  </a:moveTo>
                  <a:cubicBezTo>
                    <a:pt x="44" y="1"/>
                    <a:pt x="26" y="5"/>
                    <a:pt x="8" y="1"/>
                  </a:cubicBezTo>
                  <a:cubicBezTo>
                    <a:pt x="5" y="0"/>
                    <a:pt x="2" y="2"/>
                    <a:pt x="1" y="4"/>
                  </a:cubicBezTo>
                  <a:cubicBezTo>
                    <a:pt x="0" y="7"/>
                    <a:pt x="1" y="11"/>
                    <a:pt x="5" y="12"/>
                  </a:cubicBezTo>
                  <a:cubicBezTo>
                    <a:pt x="6" y="13"/>
                    <a:pt x="8" y="13"/>
                    <a:pt x="9" y="13"/>
                  </a:cubicBezTo>
                  <a:cubicBezTo>
                    <a:pt x="26" y="16"/>
                    <a:pt x="42" y="13"/>
                    <a:pt x="59" y="12"/>
                  </a:cubicBezTo>
                  <a:cubicBezTo>
                    <a:pt x="59" y="12"/>
                    <a:pt x="58" y="11"/>
                    <a:pt x="58" y="11"/>
                  </a:cubicBezTo>
                  <a:cubicBezTo>
                    <a:pt x="57" y="5"/>
                    <a:pt x="63" y="2"/>
                    <a:pt x="66" y="4"/>
                  </a:cubicBezTo>
                  <a:cubicBezTo>
                    <a:pt x="66" y="2"/>
                    <a:pt x="64" y="1"/>
                    <a:pt x="6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7"/>
            <p:cNvSpPr/>
            <p:nvPr/>
          </p:nvSpPr>
          <p:spPr bwMode="auto">
            <a:xfrm>
              <a:off x="2954" y="1096"/>
              <a:ext cx="54" cy="283"/>
            </a:xfrm>
            <a:custGeom>
              <a:avLst/>
              <a:gdLst>
                <a:gd name="T0" fmla="*/ 1 w 20"/>
                <a:gd name="T1" fmla="*/ 9 h 105"/>
                <a:gd name="T2" fmla="*/ 2 w 20"/>
                <a:gd name="T3" fmla="*/ 10 h 105"/>
                <a:gd name="T4" fmla="*/ 4 w 20"/>
                <a:gd name="T5" fmla="*/ 102 h 105"/>
                <a:gd name="T6" fmla="*/ 5 w 20"/>
                <a:gd name="T7" fmla="*/ 105 h 105"/>
                <a:gd name="T8" fmla="*/ 10 w 20"/>
                <a:gd name="T9" fmla="*/ 96 h 105"/>
                <a:gd name="T10" fmla="*/ 16 w 20"/>
                <a:gd name="T11" fmla="*/ 96 h 105"/>
                <a:gd name="T12" fmla="*/ 13 w 20"/>
                <a:gd name="T13" fmla="*/ 6 h 105"/>
                <a:gd name="T14" fmla="*/ 9 w 20"/>
                <a:gd name="T15" fmla="*/ 2 h 105"/>
                <a:gd name="T16" fmla="*/ 1 w 20"/>
                <a:gd name="T17" fmla="*/ 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05">
                  <a:moveTo>
                    <a:pt x="1" y="9"/>
                  </a:moveTo>
                  <a:cubicBezTo>
                    <a:pt x="1" y="9"/>
                    <a:pt x="2" y="10"/>
                    <a:pt x="2" y="10"/>
                  </a:cubicBezTo>
                  <a:cubicBezTo>
                    <a:pt x="8" y="40"/>
                    <a:pt x="4" y="71"/>
                    <a:pt x="4" y="102"/>
                  </a:cubicBezTo>
                  <a:cubicBezTo>
                    <a:pt x="4" y="103"/>
                    <a:pt x="4" y="104"/>
                    <a:pt x="5" y="105"/>
                  </a:cubicBezTo>
                  <a:cubicBezTo>
                    <a:pt x="3" y="102"/>
                    <a:pt x="4" y="96"/>
                    <a:pt x="10" y="96"/>
                  </a:cubicBezTo>
                  <a:cubicBezTo>
                    <a:pt x="12" y="96"/>
                    <a:pt x="14" y="96"/>
                    <a:pt x="16" y="96"/>
                  </a:cubicBezTo>
                  <a:cubicBezTo>
                    <a:pt x="16" y="66"/>
                    <a:pt x="20" y="35"/>
                    <a:pt x="13" y="6"/>
                  </a:cubicBezTo>
                  <a:cubicBezTo>
                    <a:pt x="12" y="3"/>
                    <a:pt x="11" y="2"/>
                    <a:pt x="9" y="2"/>
                  </a:cubicBezTo>
                  <a:cubicBezTo>
                    <a:pt x="6" y="0"/>
                    <a:pt x="0" y="3"/>
                    <a:pt x="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8"/>
            <p:cNvSpPr/>
            <p:nvPr/>
          </p:nvSpPr>
          <p:spPr bwMode="auto">
            <a:xfrm>
              <a:off x="2435" y="1344"/>
              <a:ext cx="387" cy="366"/>
            </a:xfrm>
            <a:custGeom>
              <a:avLst/>
              <a:gdLst>
                <a:gd name="T0" fmla="*/ 14 w 144"/>
                <a:gd name="T1" fmla="*/ 125 h 136"/>
                <a:gd name="T2" fmla="*/ 137 w 144"/>
                <a:gd name="T3" fmla="*/ 16 h 136"/>
                <a:gd name="T4" fmla="*/ 139 w 144"/>
                <a:gd name="T5" fmla="*/ 15 h 136"/>
                <a:gd name="T6" fmla="*/ 137 w 144"/>
                <a:gd name="T7" fmla="*/ 4 h 136"/>
                <a:gd name="T8" fmla="*/ 135 w 144"/>
                <a:gd name="T9" fmla="*/ 4 h 136"/>
                <a:gd name="T10" fmla="*/ 0 w 144"/>
                <a:gd name="T11" fmla="*/ 136 h 136"/>
                <a:gd name="T12" fmla="*/ 2 w 144"/>
                <a:gd name="T13" fmla="*/ 134 h 136"/>
                <a:gd name="T14" fmla="*/ 14 w 144"/>
                <a:gd name="T15" fmla="*/ 12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4" h="136">
                  <a:moveTo>
                    <a:pt x="14" y="125"/>
                  </a:moveTo>
                  <a:cubicBezTo>
                    <a:pt x="25" y="67"/>
                    <a:pt x="77" y="10"/>
                    <a:pt x="137" y="16"/>
                  </a:cubicBezTo>
                  <a:cubicBezTo>
                    <a:pt x="138" y="16"/>
                    <a:pt x="139" y="15"/>
                    <a:pt x="139" y="15"/>
                  </a:cubicBezTo>
                  <a:cubicBezTo>
                    <a:pt x="144" y="14"/>
                    <a:pt x="144" y="4"/>
                    <a:pt x="137" y="4"/>
                  </a:cubicBezTo>
                  <a:cubicBezTo>
                    <a:pt x="136" y="4"/>
                    <a:pt x="135" y="4"/>
                    <a:pt x="135" y="4"/>
                  </a:cubicBezTo>
                  <a:cubicBezTo>
                    <a:pt x="65" y="0"/>
                    <a:pt x="7" y="70"/>
                    <a:pt x="0" y="136"/>
                  </a:cubicBezTo>
                  <a:cubicBezTo>
                    <a:pt x="1" y="135"/>
                    <a:pt x="1" y="135"/>
                    <a:pt x="2" y="134"/>
                  </a:cubicBezTo>
                  <a:cubicBezTo>
                    <a:pt x="5" y="130"/>
                    <a:pt x="9" y="128"/>
                    <a:pt x="14" y="1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9"/>
            <p:cNvSpPr/>
            <p:nvPr/>
          </p:nvSpPr>
          <p:spPr bwMode="auto">
            <a:xfrm>
              <a:off x="3255" y="1880"/>
              <a:ext cx="25" cy="27"/>
            </a:xfrm>
            <a:custGeom>
              <a:avLst/>
              <a:gdLst>
                <a:gd name="T0" fmla="*/ 4 w 9"/>
                <a:gd name="T1" fmla="*/ 6 h 10"/>
                <a:gd name="T2" fmla="*/ 2 w 9"/>
                <a:gd name="T3" fmla="*/ 6 h 10"/>
                <a:gd name="T4" fmla="*/ 0 w 9"/>
                <a:gd name="T5" fmla="*/ 10 h 10"/>
                <a:gd name="T6" fmla="*/ 4 w 9"/>
                <a:gd name="T7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0">
                  <a:moveTo>
                    <a:pt x="4" y="6"/>
                  </a:moveTo>
                  <a:cubicBezTo>
                    <a:pt x="9" y="0"/>
                    <a:pt x="7" y="2"/>
                    <a:pt x="2" y="6"/>
                  </a:cubicBezTo>
                  <a:cubicBezTo>
                    <a:pt x="1" y="7"/>
                    <a:pt x="1" y="9"/>
                    <a:pt x="0" y="10"/>
                  </a:cubicBezTo>
                  <a:cubicBezTo>
                    <a:pt x="1" y="9"/>
                    <a:pt x="3" y="8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0"/>
            <p:cNvSpPr/>
            <p:nvPr/>
          </p:nvSpPr>
          <p:spPr bwMode="auto">
            <a:xfrm>
              <a:off x="2435" y="1355"/>
              <a:ext cx="914" cy="794"/>
            </a:xfrm>
            <a:custGeom>
              <a:avLst/>
              <a:gdLst>
                <a:gd name="T0" fmla="*/ 198 w 340"/>
                <a:gd name="T1" fmla="*/ 9 h 295"/>
                <a:gd name="T2" fmla="*/ 203 w 340"/>
                <a:gd name="T3" fmla="*/ 12 h 295"/>
                <a:gd name="T4" fmla="*/ 319 w 340"/>
                <a:gd name="T5" fmla="*/ 128 h 295"/>
                <a:gd name="T6" fmla="*/ 322 w 340"/>
                <a:gd name="T7" fmla="*/ 129 h 295"/>
                <a:gd name="T8" fmla="*/ 320 w 340"/>
                <a:gd name="T9" fmla="*/ 140 h 295"/>
                <a:gd name="T10" fmla="*/ 319 w 340"/>
                <a:gd name="T11" fmla="*/ 153 h 295"/>
                <a:gd name="T12" fmla="*/ 309 w 340"/>
                <a:gd name="T13" fmla="*/ 197 h 295"/>
                <a:gd name="T14" fmla="*/ 316 w 340"/>
                <a:gd name="T15" fmla="*/ 192 h 295"/>
                <a:gd name="T16" fmla="*/ 318 w 340"/>
                <a:gd name="T17" fmla="*/ 194 h 295"/>
                <a:gd name="T18" fmla="*/ 302 w 340"/>
                <a:gd name="T19" fmla="*/ 211 h 295"/>
                <a:gd name="T20" fmla="*/ 258 w 340"/>
                <a:gd name="T21" fmla="*/ 257 h 295"/>
                <a:gd name="T22" fmla="*/ 249 w 340"/>
                <a:gd name="T23" fmla="*/ 265 h 295"/>
                <a:gd name="T24" fmla="*/ 247 w 340"/>
                <a:gd name="T25" fmla="*/ 263 h 295"/>
                <a:gd name="T26" fmla="*/ 171 w 340"/>
                <a:gd name="T27" fmla="*/ 283 h 295"/>
                <a:gd name="T28" fmla="*/ 118 w 340"/>
                <a:gd name="T29" fmla="*/ 279 h 295"/>
                <a:gd name="T30" fmla="*/ 117 w 340"/>
                <a:gd name="T31" fmla="*/ 279 h 295"/>
                <a:gd name="T32" fmla="*/ 115 w 340"/>
                <a:gd name="T33" fmla="*/ 278 h 295"/>
                <a:gd name="T34" fmla="*/ 93 w 340"/>
                <a:gd name="T35" fmla="*/ 272 h 295"/>
                <a:gd name="T36" fmla="*/ 91 w 340"/>
                <a:gd name="T37" fmla="*/ 273 h 295"/>
                <a:gd name="T38" fmla="*/ 89 w 340"/>
                <a:gd name="T39" fmla="*/ 271 h 295"/>
                <a:gd name="T40" fmla="*/ 90 w 340"/>
                <a:gd name="T41" fmla="*/ 270 h 295"/>
                <a:gd name="T42" fmla="*/ 68 w 340"/>
                <a:gd name="T43" fmla="*/ 259 h 295"/>
                <a:gd name="T44" fmla="*/ 68 w 340"/>
                <a:gd name="T45" fmla="*/ 259 h 295"/>
                <a:gd name="T46" fmla="*/ 65 w 340"/>
                <a:gd name="T47" fmla="*/ 258 h 295"/>
                <a:gd name="T48" fmla="*/ 58 w 340"/>
                <a:gd name="T49" fmla="*/ 252 h 295"/>
                <a:gd name="T50" fmla="*/ 56 w 340"/>
                <a:gd name="T51" fmla="*/ 253 h 295"/>
                <a:gd name="T52" fmla="*/ 54 w 340"/>
                <a:gd name="T53" fmla="*/ 251 h 295"/>
                <a:gd name="T54" fmla="*/ 55 w 340"/>
                <a:gd name="T55" fmla="*/ 250 h 295"/>
                <a:gd name="T56" fmla="*/ 54 w 340"/>
                <a:gd name="T57" fmla="*/ 249 h 295"/>
                <a:gd name="T58" fmla="*/ 43 w 340"/>
                <a:gd name="T59" fmla="*/ 238 h 295"/>
                <a:gd name="T60" fmla="*/ 40 w 340"/>
                <a:gd name="T61" fmla="*/ 240 h 295"/>
                <a:gd name="T62" fmla="*/ 38 w 340"/>
                <a:gd name="T63" fmla="*/ 238 h 295"/>
                <a:gd name="T64" fmla="*/ 40 w 340"/>
                <a:gd name="T65" fmla="*/ 234 h 295"/>
                <a:gd name="T66" fmla="*/ 32 w 340"/>
                <a:gd name="T67" fmla="*/ 221 h 295"/>
                <a:gd name="T68" fmla="*/ 30 w 340"/>
                <a:gd name="T69" fmla="*/ 222 h 295"/>
                <a:gd name="T70" fmla="*/ 28 w 340"/>
                <a:gd name="T71" fmla="*/ 220 h 295"/>
                <a:gd name="T72" fmla="*/ 30 w 340"/>
                <a:gd name="T73" fmla="*/ 218 h 295"/>
                <a:gd name="T74" fmla="*/ 26 w 340"/>
                <a:gd name="T75" fmla="*/ 210 h 295"/>
                <a:gd name="T76" fmla="*/ 23 w 340"/>
                <a:gd name="T77" fmla="*/ 214 h 295"/>
                <a:gd name="T78" fmla="*/ 20 w 340"/>
                <a:gd name="T79" fmla="*/ 212 h 295"/>
                <a:gd name="T80" fmla="*/ 24 w 340"/>
                <a:gd name="T81" fmla="*/ 206 h 295"/>
                <a:gd name="T82" fmla="*/ 16 w 340"/>
                <a:gd name="T83" fmla="*/ 178 h 295"/>
                <a:gd name="T84" fmla="*/ 12 w 340"/>
                <a:gd name="T85" fmla="*/ 181 h 295"/>
                <a:gd name="T86" fmla="*/ 10 w 340"/>
                <a:gd name="T87" fmla="*/ 179 h 295"/>
                <a:gd name="T88" fmla="*/ 14 w 340"/>
                <a:gd name="T89" fmla="*/ 170 h 295"/>
                <a:gd name="T90" fmla="*/ 13 w 340"/>
                <a:gd name="T91" fmla="*/ 162 h 295"/>
                <a:gd name="T92" fmla="*/ 9 w 340"/>
                <a:gd name="T93" fmla="*/ 167 h 295"/>
                <a:gd name="T94" fmla="*/ 6 w 340"/>
                <a:gd name="T95" fmla="*/ 165 h 295"/>
                <a:gd name="T96" fmla="*/ 13 w 340"/>
                <a:gd name="T97" fmla="*/ 157 h 295"/>
                <a:gd name="T98" fmla="*/ 12 w 340"/>
                <a:gd name="T99" fmla="*/ 151 h 295"/>
                <a:gd name="T100" fmla="*/ 12 w 340"/>
                <a:gd name="T101" fmla="*/ 137 h 295"/>
                <a:gd name="T102" fmla="*/ 10 w 340"/>
                <a:gd name="T103" fmla="*/ 138 h 295"/>
                <a:gd name="T104" fmla="*/ 0 w 340"/>
                <a:gd name="T105" fmla="*/ 136 h 295"/>
                <a:gd name="T106" fmla="*/ 0 w 340"/>
                <a:gd name="T107" fmla="*/ 145 h 295"/>
                <a:gd name="T108" fmla="*/ 42 w 340"/>
                <a:gd name="T109" fmla="*/ 254 h 295"/>
                <a:gd name="T110" fmla="*/ 171 w 340"/>
                <a:gd name="T111" fmla="*/ 295 h 295"/>
                <a:gd name="T112" fmla="*/ 288 w 340"/>
                <a:gd name="T113" fmla="*/ 250 h 295"/>
                <a:gd name="T114" fmla="*/ 331 w 340"/>
                <a:gd name="T115" fmla="*/ 158 h 295"/>
                <a:gd name="T116" fmla="*/ 209 w 340"/>
                <a:gd name="T117" fmla="*/ 0 h 295"/>
                <a:gd name="T118" fmla="*/ 203 w 340"/>
                <a:gd name="T119" fmla="*/ 0 h 295"/>
                <a:gd name="T120" fmla="*/ 198 w 340"/>
                <a:gd name="T121" fmla="*/ 9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0" h="295">
                  <a:moveTo>
                    <a:pt x="198" y="9"/>
                  </a:moveTo>
                  <a:cubicBezTo>
                    <a:pt x="199" y="10"/>
                    <a:pt x="200" y="12"/>
                    <a:pt x="203" y="12"/>
                  </a:cubicBezTo>
                  <a:cubicBezTo>
                    <a:pt x="272" y="8"/>
                    <a:pt x="314" y="66"/>
                    <a:pt x="319" y="128"/>
                  </a:cubicBezTo>
                  <a:cubicBezTo>
                    <a:pt x="320" y="128"/>
                    <a:pt x="321" y="128"/>
                    <a:pt x="322" y="129"/>
                  </a:cubicBezTo>
                  <a:cubicBezTo>
                    <a:pt x="329" y="131"/>
                    <a:pt x="327" y="141"/>
                    <a:pt x="320" y="140"/>
                  </a:cubicBezTo>
                  <a:cubicBezTo>
                    <a:pt x="320" y="144"/>
                    <a:pt x="320" y="149"/>
                    <a:pt x="319" y="153"/>
                  </a:cubicBezTo>
                  <a:cubicBezTo>
                    <a:pt x="318" y="169"/>
                    <a:pt x="315" y="184"/>
                    <a:pt x="309" y="197"/>
                  </a:cubicBezTo>
                  <a:cubicBezTo>
                    <a:pt x="311" y="195"/>
                    <a:pt x="314" y="194"/>
                    <a:pt x="316" y="192"/>
                  </a:cubicBezTo>
                  <a:cubicBezTo>
                    <a:pt x="317" y="191"/>
                    <a:pt x="319" y="193"/>
                    <a:pt x="318" y="194"/>
                  </a:cubicBezTo>
                  <a:cubicBezTo>
                    <a:pt x="314" y="201"/>
                    <a:pt x="308" y="206"/>
                    <a:pt x="302" y="211"/>
                  </a:cubicBezTo>
                  <a:cubicBezTo>
                    <a:pt x="291" y="230"/>
                    <a:pt x="276" y="245"/>
                    <a:pt x="258" y="257"/>
                  </a:cubicBezTo>
                  <a:cubicBezTo>
                    <a:pt x="255" y="260"/>
                    <a:pt x="252" y="262"/>
                    <a:pt x="249" y="265"/>
                  </a:cubicBezTo>
                  <a:cubicBezTo>
                    <a:pt x="248" y="266"/>
                    <a:pt x="246" y="265"/>
                    <a:pt x="247" y="263"/>
                  </a:cubicBezTo>
                  <a:cubicBezTo>
                    <a:pt x="224" y="275"/>
                    <a:pt x="199" y="282"/>
                    <a:pt x="171" y="283"/>
                  </a:cubicBezTo>
                  <a:cubicBezTo>
                    <a:pt x="154" y="284"/>
                    <a:pt x="136" y="282"/>
                    <a:pt x="118" y="279"/>
                  </a:cubicBezTo>
                  <a:cubicBezTo>
                    <a:pt x="117" y="279"/>
                    <a:pt x="117" y="279"/>
                    <a:pt x="117" y="279"/>
                  </a:cubicBezTo>
                  <a:cubicBezTo>
                    <a:pt x="116" y="280"/>
                    <a:pt x="115" y="279"/>
                    <a:pt x="115" y="278"/>
                  </a:cubicBezTo>
                  <a:cubicBezTo>
                    <a:pt x="107" y="276"/>
                    <a:pt x="100" y="274"/>
                    <a:pt x="93" y="272"/>
                  </a:cubicBezTo>
                  <a:cubicBezTo>
                    <a:pt x="93" y="272"/>
                    <a:pt x="92" y="273"/>
                    <a:pt x="91" y="273"/>
                  </a:cubicBezTo>
                  <a:cubicBezTo>
                    <a:pt x="90" y="274"/>
                    <a:pt x="88" y="273"/>
                    <a:pt x="89" y="271"/>
                  </a:cubicBezTo>
                  <a:cubicBezTo>
                    <a:pt x="89" y="271"/>
                    <a:pt x="90" y="271"/>
                    <a:pt x="90" y="270"/>
                  </a:cubicBezTo>
                  <a:cubicBezTo>
                    <a:pt x="82" y="267"/>
                    <a:pt x="75" y="264"/>
                    <a:pt x="68" y="259"/>
                  </a:cubicBezTo>
                  <a:cubicBezTo>
                    <a:pt x="68" y="259"/>
                    <a:pt x="68" y="259"/>
                    <a:pt x="68" y="259"/>
                  </a:cubicBezTo>
                  <a:cubicBezTo>
                    <a:pt x="67" y="260"/>
                    <a:pt x="65" y="259"/>
                    <a:pt x="65" y="258"/>
                  </a:cubicBezTo>
                  <a:cubicBezTo>
                    <a:pt x="63" y="256"/>
                    <a:pt x="60" y="254"/>
                    <a:pt x="58" y="252"/>
                  </a:cubicBezTo>
                  <a:cubicBezTo>
                    <a:pt x="57" y="252"/>
                    <a:pt x="57" y="253"/>
                    <a:pt x="56" y="253"/>
                  </a:cubicBezTo>
                  <a:cubicBezTo>
                    <a:pt x="55" y="255"/>
                    <a:pt x="53" y="253"/>
                    <a:pt x="54" y="251"/>
                  </a:cubicBezTo>
                  <a:cubicBezTo>
                    <a:pt x="54" y="251"/>
                    <a:pt x="55" y="250"/>
                    <a:pt x="55" y="250"/>
                  </a:cubicBezTo>
                  <a:cubicBezTo>
                    <a:pt x="55" y="250"/>
                    <a:pt x="54" y="249"/>
                    <a:pt x="54" y="249"/>
                  </a:cubicBezTo>
                  <a:cubicBezTo>
                    <a:pt x="50" y="246"/>
                    <a:pt x="46" y="242"/>
                    <a:pt x="43" y="238"/>
                  </a:cubicBezTo>
                  <a:cubicBezTo>
                    <a:pt x="42" y="238"/>
                    <a:pt x="41" y="239"/>
                    <a:pt x="40" y="240"/>
                  </a:cubicBezTo>
                  <a:cubicBezTo>
                    <a:pt x="39" y="241"/>
                    <a:pt x="37" y="239"/>
                    <a:pt x="38" y="238"/>
                  </a:cubicBezTo>
                  <a:cubicBezTo>
                    <a:pt x="39" y="236"/>
                    <a:pt x="39" y="235"/>
                    <a:pt x="40" y="234"/>
                  </a:cubicBezTo>
                  <a:cubicBezTo>
                    <a:pt x="37" y="230"/>
                    <a:pt x="34" y="226"/>
                    <a:pt x="32" y="221"/>
                  </a:cubicBezTo>
                  <a:cubicBezTo>
                    <a:pt x="31" y="221"/>
                    <a:pt x="31" y="222"/>
                    <a:pt x="30" y="222"/>
                  </a:cubicBezTo>
                  <a:cubicBezTo>
                    <a:pt x="29" y="223"/>
                    <a:pt x="27" y="221"/>
                    <a:pt x="28" y="220"/>
                  </a:cubicBezTo>
                  <a:cubicBezTo>
                    <a:pt x="29" y="219"/>
                    <a:pt x="29" y="219"/>
                    <a:pt x="30" y="218"/>
                  </a:cubicBezTo>
                  <a:cubicBezTo>
                    <a:pt x="29" y="215"/>
                    <a:pt x="27" y="213"/>
                    <a:pt x="26" y="210"/>
                  </a:cubicBezTo>
                  <a:cubicBezTo>
                    <a:pt x="25" y="212"/>
                    <a:pt x="24" y="213"/>
                    <a:pt x="23" y="214"/>
                  </a:cubicBezTo>
                  <a:cubicBezTo>
                    <a:pt x="21" y="215"/>
                    <a:pt x="19" y="214"/>
                    <a:pt x="20" y="212"/>
                  </a:cubicBezTo>
                  <a:cubicBezTo>
                    <a:pt x="22" y="210"/>
                    <a:pt x="23" y="208"/>
                    <a:pt x="24" y="206"/>
                  </a:cubicBezTo>
                  <a:cubicBezTo>
                    <a:pt x="21" y="197"/>
                    <a:pt x="18" y="188"/>
                    <a:pt x="16" y="178"/>
                  </a:cubicBezTo>
                  <a:cubicBezTo>
                    <a:pt x="15" y="179"/>
                    <a:pt x="14" y="180"/>
                    <a:pt x="12" y="181"/>
                  </a:cubicBezTo>
                  <a:cubicBezTo>
                    <a:pt x="11" y="181"/>
                    <a:pt x="10" y="180"/>
                    <a:pt x="10" y="179"/>
                  </a:cubicBezTo>
                  <a:cubicBezTo>
                    <a:pt x="11" y="176"/>
                    <a:pt x="13" y="173"/>
                    <a:pt x="14" y="170"/>
                  </a:cubicBezTo>
                  <a:cubicBezTo>
                    <a:pt x="14" y="168"/>
                    <a:pt x="14" y="165"/>
                    <a:pt x="13" y="162"/>
                  </a:cubicBezTo>
                  <a:cubicBezTo>
                    <a:pt x="12" y="164"/>
                    <a:pt x="10" y="165"/>
                    <a:pt x="9" y="167"/>
                  </a:cubicBezTo>
                  <a:cubicBezTo>
                    <a:pt x="8" y="168"/>
                    <a:pt x="5" y="166"/>
                    <a:pt x="6" y="165"/>
                  </a:cubicBezTo>
                  <a:cubicBezTo>
                    <a:pt x="8" y="162"/>
                    <a:pt x="11" y="159"/>
                    <a:pt x="13" y="157"/>
                  </a:cubicBezTo>
                  <a:cubicBezTo>
                    <a:pt x="12" y="155"/>
                    <a:pt x="12" y="153"/>
                    <a:pt x="12" y="151"/>
                  </a:cubicBezTo>
                  <a:cubicBezTo>
                    <a:pt x="12" y="146"/>
                    <a:pt x="12" y="141"/>
                    <a:pt x="12" y="137"/>
                  </a:cubicBezTo>
                  <a:cubicBezTo>
                    <a:pt x="11" y="137"/>
                    <a:pt x="11" y="138"/>
                    <a:pt x="10" y="138"/>
                  </a:cubicBezTo>
                  <a:cubicBezTo>
                    <a:pt x="6" y="142"/>
                    <a:pt x="2" y="140"/>
                    <a:pt x="0" y="136"/>
                  </a:cubicBezTo>
                  <a:cubicBezTo>
                    <a:pt x="0" y="139"/>
                    <a:pt x="0" y="142"/>
                    <a:pt x="0" y="145"/>
                  </a:cubicBezTo>
                  <a:cubicBezTo>
                    <a:pt x="0" y="185"/>
                    <a:pt x="14" y="225"/>
                    <a:pt x="42" y="254"/>
                  </a:cubicBezTo>
                  <a:cubicBezTo>
                    <a:pt x="73" y="287"/>
                    <a:pt x="128" y="295"/>
                    <a:pt x="171" y="295"/>
                  </a:cubicBezTo>
                  <a:cubicBezTo>
                    <a:pt x="213" y="295"/>
                    <a:pt x="256" y="278"/>
                    <a:pt x="288" y="250"/>
                  </a:cubicBezTo>
                  <a:cubicBezTo>
                    <a:pt x="315" y="227"/>
                    <a:pt x="327" y="193"/>
                    <a:pt x="331" y="158"/>
                  </a:cubicBezTo>
                  <a:cubicBezTo>
                    <a:pt x="340" y="81"/>
                    <a:pt x="291" y="0"/>
                    <a:pt x="209" y="0"/>
                  </a:cubicBezTo>
                  <a:cubicBezTo>
                    <a:pt x="207" y="0"/>
                    <a:pt x="205" y="0"/>
                    <a:pt x="203" y="0"/>
                  </a:cubicBezTo>
                  <a:cubicBezTo>
                    <a:pt x="197" y="0"/>
                    <a:pt x="196" y="6"/>
                    <a:pt x="19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1"/>
            <p:cNvSpPr/>
            <p:nvPr/>
          </p:nvSpPr>
          <p:spPr bwMode="auto">
            <a:xfrm>
              <a:off x="3180" y="1737"/>
              <a:ext cx="30" cy="22"/>
            </a:xfrm>
            <a:custGeom>
              <a:avLst/>
              <a:gdLst>
                <a:gd name="T0" fmla="*/ 11 w 11"/>
                <a:gd name="T1" fmla="*/ 0 h 8"/>
                <a:gd name="T2" fmla="*/ 0 w 11"/>
                <a:gd name="T3" fmla="*/ 8 h 8"/>
                <a:gd name="T4" fmla="*/ 7 w 11"/>
                <a:gd name="T5" fmla="*/ 6 h 8"/>
                <a:gd name="T6" fmla="*/ 11 w 11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10" y="2"/>
                    <a:pt x="5" y="5"/>
                    <a:pt x="0" y="8"/>
                  </a:cubicBezTo>
                  <a:cubicBezTo>
                    <a:pt x="2" y="7"/>
                    <a:pt x="5" y="6"/>
                    <a:pt x="7" y="6"/>
                  </a:cubicBezTo>
                  <a:cubicBezTo>
                    <a:pt x="8" y="4"/>
                    <a:pt x="10" y="2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2"/>
            <p:cNvSpPr/>
            <p:nvPr/>
          </p:nvSpPr>
          <p:spPr bwMode="auto">
            <a:xfrm>
              <a:off x="2526" y="1683"/>
              <a:ext cx="14" cy="14"/>
            </a:xfrm>
            <a:custGeom>
              <a:avLst/>
              <a:gdLst>
                <a:gd name="T0" fmla="*/ 5 w 5"/>
                <a:gd name="T1" fmla="*/ 0 h 5"/>
                <a:gd name="T2" fmla="*/ 0 w 5"/>
                <a:gd name="T3" fmla="*/ 5 h 5"/>
                <a:gd name="T4" fmla="*/ 3 w 5"/>
                <a:gd name="T5" fmla="*/ 4 h 5"/>
                <a:gd name="T6" fmla="*/ 5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cubicBezTo>
                    <a:pt x="4" y="2"/>
                    <a:pt x="2" y="3"/>
                    <a:pt x="0" y="5"/>
                  </a:cubicBezTo>
                  <a:cubicBezTo>
                    <a:pt x="1" y="4"/>
                    <a:pt x="2" y="4"/>
                    <a:pt x="3" y="4"/>
                  </a:cubicBezTo>
                  <a:cubicBezTo>
                    <a:pt x="4" y="3"/>
                    <a:pt x="4" y="2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3"/>
            <p:cNvSpPr/>
            <p:nvPr/>
          </p:nvSpPr>
          <p:spPr bwMode="auto">
            <a:xfrm>
              <a:off x="2787" y="1702"/>
              <a:ext cx="43" cy="38"/>
            </a:xfrm>
            <a:custGeom>
              <a:avLst/>
              <a:gdLst>
                <a:gd name="T0" fmla="*/ 0 w 16"/>
                <a:gd name="T1" fmla="*/ 14 h 14"/>
                <a:gd name="T2" fmla="*/ 5 w 16"/>
                <a:gd name="T3" fmla="*/ 13 h 14"/>
                <a:gd name="T4" fmla="*/ 0 w 16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4">
                  <a:moveTo>
                    <a:pt x="0" y="14"/>
                  </a:moveTo>
                  <a:cubicBezTo>
                    <a:pt x="2" y="14"/>
                    <a:pt x="3" y="14"/>
                    <a:pt x="5" y="13"/>
                  </a:cubicBezTo>
                  <a:cubicBezTo>
                    <a:pt x="16" y="0"/>
                    <a:pt x="6" y="10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4"/>
            <p:cNvSpPr/>
            <p:nvPr/>
          </p:nvSpPr>
          <p:spPr bwMode="auto">
            <a:xfrm>
              <a:off x="2435" y="1651"/>
              <a:ext cx="885" cy="110"/>
            </a:xfrm>
            <a:custGeom>
              <a:avLst/>
              <a:gdLst>
                <a:gd name="T0" fmla="*/ 10 w 329"/>
                <a:gd name="T1" fmla="*/ 28 h 41"/>
                <a:gd name="T2" fmla="*/ 12 w 329"/>
                <a:gd name="T3" fmla="*/ 27 h 41"/>
                <a:gd name="T4" fmla="*/ 29 w 329"/>
                <a:gd name="T5" fmla="*/ 18 h 41"/>
                <a:gd name="T6" fmla="*/ 42 w 329"/>
                <a:gd name="T7" fmla="*/ 7 h 41"/>
                <a:gd name="T8" fmla="*/ 44 w 329"/>
                <a:gd name="T9" fmla="*/ 9 h 41"/>
                <a:gd name="T10" fmla="*/ 40 w 329"/>
                <a:gd name="T11" fmla="*/ 16 h 41"/>
                <a:gd name="T12" fmla="*/ 53 w 329"/>
                <a:gd name="T13" fmla="*/ 15 h 41"/>
                <a:gd name="T14" fmla="*/ 54 w 329"/>
                <a:gd name="T15" fmla="*/ 15 h 41"/>
                <a:gd name="T16" fmla="*/ 56 w 329"/>
                <a:gd name="T17" fmla="*/ 16 h 41"/>
                <a:gd name="T18" fmla="*/ 88 w 329"/>
                <a:gd name="T19" fmla="*/ 21 h 41"/>
                <a:gd name="T20" fmla="*/ 89 w 329"/>
                <a:gd name="T21" fmla="*/ 21 h 41"/>
                <a:gd name="T22" fmla="*/ 90 w 329"/>
                <a:gd name="T23" fmla="*/ 21 h 41"/>
                <a:gd name="T24" fmla="*/ 92 w 329"/>
                <a:gd name="T25" fmla="*/ 22 h 41"/>
                <a:gd name="T26" fmla="*/ 106 w 329"/>
                <a:gd name="T27" fmla="*/ 27 h 41"/>
                <a:gd name="T28" fmla="*/ 107 w 329"/>
                <a:gd name="T29" fmla="*/ 27 h 41"/>
                <a:gd name="T30" fmla="*/ 124 w 329"/>
                <a:gd name="T31" fmla="*/ 32 h 41"/>
                <a:gd name="T32" fmla="*/ 127 w 329"/>
                <a:gd name="T33" fmla="*/ 33 h 41"/>
                <a:gd name="T34" fmla="*/ 145 w 329"/>
                <a:gd name="T35" fmla="*/ 21 h 41"/>
                <a:gd name="T36" fmla="*/ 147 w 329"/>
                <a:gd name="T37" fmla="*/ 23 h 41"/>
                <a:gd name="T38" fmla="*/ 140 w 329"/>
                <a:gd name="T39" fmla="*/ 32 h 41"/>
                <a:gd name="T40" fmla="*/ 160 w 329"/>
                <a:gd name="T41" fmla="*/ 26 h 41"/>
                <a:gd name="T42" fmla="*/ 207 w 329"/>
                <a:gd name="T43" fmla="*/ 18 h 41"/>
                <a:gd name="T44" fmla="*/ 208 w 329"/>
                <a:gd name="T45" fmla="*/ 17 h 41"/>
                <a:gd name="T46" fmla="*/ 210 w 329"/>
                <a:gd name="T47" fmla="*/ 18 h 41"/>
                <a:gd name="T48" fmla="*/ 215 w 329"/>
                <a:gd name="T49" fmla="*/ 18 h 41"/>
                <a:gd name="T50" fmla="*/ 220 w 329"/>
                <a:gd name="T51" fmla="*/ 20 h 41"/>
                <a:gd name="T52" fmla="*/ 222 w 329"/>
                <a:gd name="T53" fmla="*/ 19 h 41"/>
                <a:gd name="T54" fmla="*/ 224 w 329"/>
                <a:gd name="T55" fmla="*/ 21 h 41"/>
                <a:gd name="T56" fmla="*/ 255 w 329"/>
                <a:gd name="T57" fmla="*/ 38 h 41"/>
                <a:gd name="T58" fmla="*/ 263 w 329"/>
                <a:gd name="T59" fmla="*/ 33 h 41"/>
                <a:gd name="T60" fmla="*/ 265 w 329"/>
                <a:gd name="T61" fmla="*/ 35 h 41"/>
                <a:gd name="T62" fmla="*/ 261 w 329"/>
                <a:gd name="T63" fmla="*/ 40 h 41"/>
                <a:gd name="T64" fmla="*/ 268 w 329"/>
                <a:gd name="T65" fmla="*/ 41 h 41"/>
                <a:gd name="T66" fmla="*/ 293 w 329"/>
                <a:gd name="T67" fmla="*/ 27 h 41"/>
                <a:gd name="T68" fmla="*/ 294 w 329"/>
                <a:gd name="T69" fmla="*/ 29 h 41"/>
                <a:gd name="T70" fmla="*/ 289 w 329"/>
                <a:gd name="T71" fmla="*/ 35 h 41"/>
                <a:gd name="T72" fmla="*/ 319 w 329"/>
                <a:gd name="T73" fmla="*/ 30 h 41"/>
                <a:gd name="T74" fmla="*/ 320 w 329"/>
                <a:gd name="T75" fmla="*/ 30 h 41"/>
                <a:gd name="T76" fmla="*/ 322 w 329"/>
                <a:gd name="T77" fmla="*/ 19 h 41"/>
                <a:gd name="T78" fmla="*/ 319 w 329"/>
                <a:gd name="T79" fmla="*/ 18 h 41"/>
                <a:gd name="T80" fmla="*/ 294 w 329"/>
                <a:gd name="T81" fmla="*/ 21 h 41"/>
                <a:gd name="T82" fmla="*/ 243 w 329"/>
                <a:gd name="T83" fmla="*/ 17 h 41"/>
                <a:gd name="T84" fmla="*/ 156 w 329"/>
                <a:gd name="T85" fmla="*/ 15 h 41"/>
                <a:gd name="T86" fmla="*/ 101 w 329"/>
                <a:gd name="T87" fmla="*/ 13 h 41"/>
                <a:gd name="T88" fmla="*/ 66 w 329"/>
                <a:gd name="T89" fmla="*/ 5 h 41"/>
                <a:gd name="T90" fmla="*/ 14 w 329"/>
                <a:gd name="T91" fmla="*/ 11 h 41"/>
                <a:gd name="T92" fmla="*/ 2 w 329"/>
                <a:gd name="T93" fmla="*/ 20 h 41"/>
                <a:gd name="T94" fmla="*/ 0 w 329"/>
                <a:gd name="T95" fmla="*/ 22 h 41"/>
                <a:gd name="T96" fmla="*/ 0 w 329"/>
                <a:gd name="T97" fmla="*/ 26 h 41"/>
                <a:gd name="T98" fmla="*/ 10 w 329"/>
                <a:gd name="T99" fmla="*/ 2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9" h="41">
                  <a:moveTo>
                    <a:pt x="10" y="28"/>
                  </a:moveTo>
                  <a:cubicBezTo>
                    <a:pt x="11" y="28"/>
                    <a:pt x="11" y="27"/>
                    <a:pt x="12" y="27"/>
                  </a:cubicBezTo>
                  <a:cubicBezTo>
                    <a:pt x="17" y="22"/>
                    <a:pt x="23" y="20"/>
                    <a:pt x="29" y="18"/>
                  </a:cubicBezTo>
                  <a:cubicBezTo>
                    <a:pt x="33" y="14"/>
                    <a:pt x="38" y="10"/>
                    <a:pt x="42" y="7"/>
                  </a:cubicBezTo>
                  <a:cubicBezTo>
                    <a:pt x="44" y="6"/>
                    <a:pt x="45" y="8"/>
                    <a:pt x="44" y="9"/>
                  </a:cubicBezTo>
                  <a:cubicBezTo>
                    <a:pt x="43" y="11"/>
                    <a:pt x="42" y="14"/>
                    <a:pt x="40" y="16"/>
                  </a:cubicBezTo>
                  <a:cubicBezTo>
                    <a:pt x="44" y="15"/>
                    <a:pt x="49" y="15"/>
                    <a:pt x="53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5"/>
                    <a:pt x="56" y="15"/>
                    <a:pt x="56" y="16"/>
                  </a:cubicBezTo>
                  <a:cubicBezTo>
                    <a:pt x="68" y="16"/>
                    <a:pt x="79" y="19"/>
                    <a:pt x="88" y="21"/>
                  </a:cubicBezTo>
                  <a:cubicBezTo>
                    <a:pt x="89" y="21"/>
                    <a:pt x="89" y="21"/>
                    <a:pt x="89" y="21"/>
                  </a:cubicBezTo>
                  <a:cubicBezTo>
                    <a:pt x="90" y="21"/>
                    <a:pt x="90" y="21"/>
                    <a:pt x="90" y="21"/>
                  </a:cubicBezTo>
                  <a:cubicBezTo>
                    <a:pt x="91" y="20"/>
                    <a:pt x="91" y="21"/>
                    <a:pt x="92" y="22"/>
                  </a:cubicBezTo>
                  <a:cubicBezTo>
                    <a:pt x="97" y="23"/>
                    <a:pt x="101" y="25"/>
                    <a:pt x="106" y="27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13" y="29"/>
                    <a:pt x="118" y="31"/>
                    <a:pt x="124" y="32"/>
                  </a:cubicBezTo>
                  <a:cubicBezTo>
                    <a:pt x="125" y="32"/>
                    <a:pt x="126" y="32"/>
                    <a:pt x="127" y="33"/>
                  </a:cubicBezTo>
                  <a:cubicBezTo>
                    <a:pt x="133" y="28"/>
                    <a:pt x="139" y="24"/>
                    <a:pt x="145" y="21"/>
                  </a:cubicBezTo>
                  <a:cubicBezTo>
                    <a:pt x="146" y="20"/>
                    <a:pt x="148" y="22"/>
                    <a:pt x="147" y="23"/>
                  </a:cubicBezTo>
                  <a:cubicBezTo>
                    <a:pt x="145" y="26"/>
                    <a:pt x="142" y="29"/>
                    <a:pt x="140" y="32"/>
                  </a:cubicBezTo>
                  <a:cubicBezTo>
                    <a:pt x="147" y="31"/>
                    <a:pt x="153" y="28"/>
                    <a:pt x="160" y="26"/>
                  </a:cubicBezTo>
                  <a:cubicBezTo>
                    <a:pt x="175" y="21"/>
                    <a:pt x="191" y="17"/>
                    <a:pt x="207" y="18"/>
                  </a:cubicBezTo>
                  <a:cubicBezTo>
                    <a:pt x="207" y="17"/>
                    <a:pt x="207" y="17"/>
                    <a:pt x="208" y="17"/>
                  </a:cubicBezTo>
                  <a:cubicBezTo>
                    <a:pt x="209" y="16"/>
                    <a:pt x="210" y="17"/>
                    <a:pt x="210" y="18"/>
                  </a:cubicBezTo>
                  <a:cubicBezTo>
                    <a:pt x="211" y="18"/>
                    <a:pt x="213" y="18"/>
                    <a:pt x="215" y="18"/>
                  </a:cubicBezTo>
                  <a:cubicBezTo>
                    <a:pt x="217" y="19"/>
                    <a:pt x="219" y="19"/>
                    <a:pt x="220" y="20"/>
                  </a:cubicBezTo>
                  <a:cubicBezTo>
                    <a:pt x="221" y="19"/>
                    <a:pt x="221" y="19"/>
                    <a:pt x="222" y="19"/>
                  </a:cubicBezTo>
                  <a:cubicBezTo>
                    <a:pt x="223" y="18"/>
                    <a:pt x="224" y="20"/>
                    <a:pt x="224" y="21"/>
                  </a:cubicBezTo>
                  <a:cubicBezTo>
                    <a:pt x="235" y="25"/>
                    <a:pt x="244" y="33"/>
                    <a:pt x="255" y="38"/>
                  </a:cubicBezTo>
                  <a:cubicBezTo>
                    <a:pt x="257" y="36"/>
                    <a:pt x="260" y="34"/>
                    <a:pt x="263" y="33"/>
                  </a:cubicBezTo>
                  <a:cubicBezTo>
                    <a:pt x="264" y="32"/>
                    <a:pt x="266" y="33"/>
                    <a:pt x="265" y="35"/>
                  </a:cubicBezTo>
                  <a:cubicBezTo>
                    <a:pt x="264" y="37"/>
                    <a:pt x="262" y="38"/>
                    <a:pt x="261" y="40"/>
                  </a:cubicBezTo>
                  <a:cubicBezTo>
                    <a:pt x="263" y="41"/>
                    <a:pt x="266" y="41"/>
                    <a:pt x="268" y="41"/>
                  </a:cubicBezTo>
                  <a:cubicBezTo>
                    <a:pt x="276" y="35"/>
                    <a:pt x="284" y="30"/>
                    <a:pt x="293" y="27"/>
                  </a:cubicBezTo>
                  <a:cubicBezTo>
                    <a:pt x="294" y="26"/>
                    <a:pt x="295" y="28"/>
                    <a:pt x="294" y="29"/>
                  </a:cubicBezTo>
                  <a:cubicBezTo>
                    <a:pt x="293" y="31"/>
                    <a:pt x="291" y="33"/>
                    <a:pt x="289" y="35"/>
                  </a:cubicBezTo>
                  <a:cubicBezTo>
                    <a:pt x="299" y="31"/>
                    <a:pt x="309" y="27"/>
                    <a:pt x="319" y="30"/>
                  </a:cubicBezTo>
                  <a:cubicBezTo>
                    <a:pt x="319" y="30"/>
                    <a:pt x="320" y="30"/>
                    <a:pt x="320" y="30"/>
                  </a:cubicBezTo>
                  <a:cubicBezTo>
                    <a:pt x="327" y="31"/>
                    <a:pt x="329" y="21"/>
                    <a:pt x="322" y="19"/>
                  </a:cubicBezTo>
                  <a:cubicBezTo>
                    <a:pt x="321" y="18"/>
                    <a:pt x="320" y="18"/>
                    <a:pt x="319" y="18"/>
                  </a:cubicBezTo>
                  <a:cubicBezTo>
                    <a:pt x="310" y="16"/>
                    <a:pt x="303" y="17"/>
                    <a:pt x="294" y="21"/>
                  </a:cubicBezTo>
                  <a:cubicBezTo>
                    <a:pt x="273" y="31"/>
                    <a:pt x="262" y="29"/>
                    <a:pt x="243" y="17"/>
                  </a:cubicBezTo>
                  <a:cubicBezTo>
                    <a:pt x="216" y="0"/>
                    <a:pt x="185" y="5"/>
                    <a:pt x="156" y="15"/>
                  </a:cubicBezTo>
                  <a:cubicBezTo>
                    <a:pt x="135" y="22"/>
                    <a:pt x="121" y="21"/>
                    <a:pt x="101" y="13"/>
                  </a:cubicBezTo>
                  <a:cubicBezTo>
                    <a:pt x="90" y="8"/>
                    <a:pt x="78" y="6"/>
                    <a:pt x="66" y="5"/>
                  </a:cubicBezTo>
                  <a:cubicBezTo>
                    <a:pt x="49" y="3"/>
                    <a:pt x="29" y="3"/>
                    <a:pt x="14" y="11"/>
                  </a:cubicBezTo>
                  <a:cubicBezTo>
                    <a:pt x="9" y="14"/>
                    <a:pt x="5" y="16"/>
                    <a:pt x="2" y="20"/>
                  </a:cubicBezTo>
                  <a:cubicBezTo>
                    <a:pt x="1" y="21"/>
                    <a:pt x="1" y="21"/>
                    <a:pt x="0" y="22"/>
                  </a:cubicBezTo>
                  <a:cubicBezTo>
                    <a:pt x="0" y="23"/>
                    <a:pt x="0" y="25"/>
                    <a:pt x="0" y="26"/>
                  </a:cubicBezTo>
                  <a:cubicBezTo>
                    <a:pt x="2" y="30"/>
                    <a:pt x="6" y="32"/>
                    <a:pt x="1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5"/>
            <p:cNvSpPr/>
            <p:nvPr/>
          </p:nvSpPr>
          <p:spPr bwMode="auto">
            <a:xfrm>
              <a:off x="2448" y="1667"/>
              <a:ext cx="845" cy="452"/>
            </a:xfrm>
            <a:custGeom>
              <a:avLst/>
              <a:gdLst>
                <a:gd name="T0" fmla="*/ 311 w 314"/>
                <a:gd name="T1" fmla="*/ 56 h 168"/>
                <a:gd name="T2" fmla="*/ 192 w 314"/>
                <a:gd name="T3" fmla="*/ 158 h 168"/>
                <a:gd name="T4" fmla="*/ 311 w 314"/>
                <a:gd name="T5" fmla="*/ 37 h 168"/>
                <a:gd name="T6" fmla="*/ 236 w 314"/>
                <a:gd name="T7" fmla="*/ 95 h 168"/>
                <a:gd name="T8" fmla="*/ 175 w 314"/>
                <a:gd name="T9" fmla="*/ 132 h 168"/>
                <a:gd name="T10" fmla="*/ 221 w 314"/>
                <a:gd name="T11" fmla="*/ 90 h 168"/>
                <a:gd name="T12" fmla="*/ 263 w 314"/>
                <a:gd name="T13" fmla="*/ 35 h 168"/>
                <a:gd name="T14" fmla="*/ 256 w 314"/>
                <a:gd name="T15" fmla="*/ 34 h 168"/>
                <a:gd name="T16" fmla="*/ 181 w 314"/>
                <a:gd name="T17" fmla="*/ 84 h 168"/>
                <a:gd name="T18" fmla="*/ 234 w 314"/>
                <a:gd name="T19" fmla="*/ 25 h 168"/>
                <a:gd name="T20" fmla="*/ 103 w 314"/>
                <a:gd name="T21" fmla="*/ 115 h 168"/>
                <a:gd name="T22" fmla="*/ 217 w 314"/>
                <a:gd name="T23" fmla="*/ 13 h 168"/>
                <a:gd name="T24" fmla="*/ 205 w 314"/>
                <a:gd name="T25" fmla="*/ 13 h 168"/>
                <a:gd name="T26" fmla="*/ 65 w 314"/>
                <a:gd name="T27" fmla="*/ 121 h 168"/>
                <a:gd name="T28" fmla="*/ 177 w 314"/>
                <a:gd name="T29" fmla="*/ 17 h 168"/>
                <a:gd name="T30" fmla="*/ 54 w 314"/>
                <a:gd name="T31" fmla="*/ 98 h 168"/>
                <a:gd name="T32" fmla="*/ 140 w 314"/>
                <a:gd name="T33" fmla="*/ 15 h 168"/>
                <a:gd name="T34" fmla="*/ 39 w 314"/>
                <a:gd name="T35" fmla="*/ 91 h 168"/>
                <a:gd name="T36" fmla="*/ 101 w 314"/>
                <a:gd name="T37" fmla="*/ 21 h 168"/>
                <a:gd name="T38" fmla="*/ 87 w 314"/>
                <a:gd name="T39" fmla="*/ 17 h 168"/>
                <a:gd name="T40" fmla="*/ 56 w 314"/>
                <a:gd name="T41" fmla="*/ 40 h 168"/>
                <a:gd name="T42" fmla="*/ 69 w 314"/>
                <a:gd name="T43" fmla="*/ 15 h 168"/>
                <a:gd name="T44" fmla="*/ 29 w 314"/>
                <a:gd name="T45" fmla="*/ 35 h 168"/>
                <a:gd name="T46" fmla="*/ 48 w 314"/>
                <a:gd name="T47" fmla="*/ 9 h 168"/>
                <a:gd name="T48" fmla="*/ 39 w 314"/>
                <a:gd name="T49" fmla="*/ 3 h 168"/>
                <a:gd name="T50" fmla="*/ 10 w 314"/>
                <a:gd name="T51" fmla="*/ 29 h 168"/>
                <a:gd name="T52" fmla="*/ 32 w 314"/>
                <a:gd name="T53" fmla="*/ 10 h 168"/>
                <a:gd name="T54" fmla="*/ 4 w 314"/>
                <a:gd name="T55" fmla="*/ 51 h 168"/>
                <a:gd name="T56" fmla="*/ 39 w 314"/>
                <a:gd name="T57" fmla="*/ 22 h 168"/>
                <a:gd name="T58" fmla="*/ 11 w 314"/>
                <a:gd name="T59" fmla="*/ 62 h 168"/>
                <a:gd name="T60" fmla="*/ 15 w 314"/>
                <a:gd name="T61" fmla="*/ 76 h 168"/>
                <a:gd name="T62" fmla="*/ 78 w 314"/>
                <a:gd name="T63" fmla="*/ 25 h 168"/>
                <a:gd name="T64" fmla="*/ 21 w 314"/>
                <a:gd name="T65" fmla="*/ 94 h 168"/>
                <a:gd name="T66" fmla="*/ 54 w 314"/>
                <a:gd name="T67" fmla="*/ 75 h 168"/>
                <a:gd name="T68" fmla="*/ 27 w 314"/>
                <a:gd name="T69" fmla="*/ 105 h 168"/>
                <a:gd name="T70" fmla="*/ 126 w 314"/>
                <a:gd name="T71" fmla="*/ 27 h 168"/>
                <a:gd name="T72" fmla="*/ 33 w 314"/>
                <a:gd name="T73" fmla="*/ 122 h 168"/>
                <a:gd name="T74" fmla="*/ 170 w 314"/>
                <a:gd name="T75" fmla="*/ 20 h 168"/>
                <a:gd name="T76" fmla="*/ 49 w 314"/>
                <a:gd name="T77" fmla="*/ 135 h 168"/>
                <a:gd name="T78" fmla="*/ 169 w 314"/>
                <a:gd name="T79" fmla="*/ 37 h 168"/>
                <a:gd name="T80" fmla="*/ 61 w 314"/>
                <a:gd name="T81" fmla="*/ 141 h 168"/>
                <a:gd name="T82" fmla="*/ 134 w 314"/>
                <a:gd name="T83" fmla="*/ 76 h 168"/>
                <a:gd name="T84" fmla="*/ 70 w 314"/>
                <a:gd name="T85" fmla="*/ 145 h 168"/>
                <a:gd name="T86" fmla="*/ 195 w 314"/>
                <a:gd name="T87" fmla="*/ 58 h 168"/>
                <a:gd name="T88" fmla="*/ 84 w 314"/>
                <a:gd name="T89" fmla="*/ 155 h 168"/>
                <a:gd name="T90" fmla="*/ 216 w 314"/>
                <a:gd name="T91" fmla="*/ 62 h 168"/>
                <a:gd name="T92" fmla="*/ 140 w 314"/>
                <a:gd name="T93" fmla="*/ 137 h 168"/>
                <a:gd name="T94" fmla="*/ 112 w 314"/>
                <a:gd name="T95" fmla="*/ 163 h 168"/>
                <a:gd name="T96" fmla="*/ 134 w 314"/>
                <a:gd name="T97" fmla="*/ 148 h 168"/>
                <a:gd name="T98" fmla="*/ 272 w 314"/>
                <a:gd name="T99" fmla="*/ 34 h 168"/>
                <a:gd name="T100" fmla="*/ 135 w 314"/>
                <a:gd name="T101" fmla="*/ 165 h 168"/>
                <a:gd name="T102" fmla="*/ 155 w 314"/>
                <a:gd name="T103" fmla="*/ 165 h 168"/>
                <a:gd name="T104" fmla="*/ 254 w 314"/>
                <a:gd name="T105" fmla="*/ 94 h 168"/>
                <a:gd name="T106" fmla="*/ 306 w 314"/>
                <a:gd name="T107" fmla="*/ 61 h 168"/>
                <a:gd name="T108" fmla="*/ 216 w 314"/>
                <a:gd name="T109" fmla="*/ 153 h 168"/>
                <a:gd name="T110" fmla="*/ 300 w 314"/>
                <a:gd name="T111" fmla="*/ 89 h 168"/>
                <a:gd name="T112" fmla="*/ 244 w 314"/>
                <a:gd name="T113" fmla="*/ 149 h 168"/>
                <a:gd name="T114" fmla="*/ 313 w 314"/>
                <a:gd name="T115" fmla="*/ 78 h 168"/>
                <a:gd name="T116" fmla="*/ 240 w 314"/>
                <a:gd name="T117" fmla="*/ 13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4" h="168">
                  <a:moveTo>
                    <a:pt x="240" y="136"/>
                  </a:moveTo>
                  <a:cubicBezTo>
                    <a:pt x="235" y="140"/>
                    <a:pt x="212" y="157"/>
                    <a:pt x="226" y="143"/>
                  </a:cubicBezTo>
                  <a:cubicBezTo>
                    <a:pt x="242" y="126"/>
                    <a:pt x="259" y="109"/>
                    <a:pt x="277" y="94"/>
                  </a:cubicBezTo>
                  <a:cubicBezTo>
                    <a:pt x="290" y="83"/>
                    <a:pt x="305" y="73"/>
                    <a:pt x="311" y="56"/>
                  </a:cubicBezTo>
                  <a:cubicBezTo>
                    <a:pt x="312" y="54"/>
                    <a:pt x="310" y="54"/>
                    <a:pt x="309" y="54"/>
                  </a:cubicBezTo>
                  <a:cubicBezTo>
                    <a:pt x="291" y="71"/>
                    <a:pt x="271" y="86"/>
                    <a:pt x="253" y="102"/>
                  </a:cubicBezTo>
                  <a:cubicBezTo>
                    <a:pt x="242" y="112"/>
                    <a:pt x="232" y="122"/>
                    <a:pt x="222" y="132"/>
                  </a:cubicBezTo>
                  <a:cubicBezTo>
                    <a:pt x="213" y="140"/>
                    <a:pt x="197" y="153"/>
                    <a:pt x="192" y="158"/>
                  </a:cubicBezTo>
                  <a:cubicBezTo>
                    <a:pt x="230" y="121"/>
                    <a:pt x="268" y="85"/>
                    <a:pt x="305" y="47"/>
                  </a:cubicBezTo>
                  <a:cubicBezTo>
                    <a:pt x="307" y="46"/>
                    <a:pt x="307" y="45"/>
                    <a:pt x="307" y="45"/>
                  </a:cubicBezTo>
                  <a:cubicBezTo>
                    <a:pt x="309" y="43"/>
                    <a:pt x="311" y="41"/>
                    <a:pt x="313" y="39"/>
                  </a:cubicBezTo>
                  <a:cubicBezTo>
                    <a:pt x="314" y="37"/>
                    <a:pt x="312" y="36"/>
                    <a:pt x="311" y="37"/>
                  </a:cubicBezTo>
                  <a:cubicBezTo>
                    <a:pt x="285" y="58"/>
                    <a:pt x="259" y="81"/>
                    <a:pt x="234" y="103"/>
                  </a:cubicBezTo>
                  <a:cubicBezTo>
                    <a:pt x="221" y="114"/>
                    <a:pt x="208" y="125"/>
                    <a:pt x="195" y="135"/>
                  </a:cubicBezTo>
                  <a:cubicBezTo>
                    <a:pt x="188" y="141"/>
                    <a:pt x="181" y="146"/>
                    <a:pt x="174" y="152"/>
                  </a:cubicBezTo>
                  <a:cubicBezTo>
                    <a:pt x="195" y="133"/>
                    <a:pt x="215" y="114"/>
                    <a:pt x="236" y="95"/>
                  </a:cubicBezTo>
                  <a:cubicBezTo>
                    <a:pt x="258" y="73"/>
                    <a:pt x="283" y="53"/>
                    <a:pt x="303" y="29"/>
                  </a:cubicBezTo>
                  <a:cubicBezTo>
                    <a:pt x="304" y="28"/>
                    <a:pt x="302" y="26"/>
                    <a:pt x="301" y="27"/>
                  </a:cubicBezTo>
                  <a:cubicBezTo>
                    <a:pt x="276" y="50"/>
                    <a:pt x="249" y="73"/>
                    <a:pt x="222" y="95"/>
                  </a:cubicBezTo>
                  <a:cubicBezTo>
                    <a:pt x="207" y="107"/>
                    <a:pt x="191" y="120"/>
                    <a:pt x="175" y="132"/>
                  </a:cubicBezTo>
                  <a:cubicBezTo>
                    <a:pt x="168" y="138"/>
                    <a:pt x="160" y="144"/>
                    <a:pt x="152" y="150"/>
                  </a:cubicBezTo>
                  <a:cubicBezTo>
                    <a:pt x="150" y="151"/>
                    <a:pt x="145" y="156"/>
                    <a:pt x="142" y="158"/>
                  </a:cubicBezTo>
                  <a:cubicBezTo>
                    <a:pt x="143" y="158"/>
                    <a:pt x="144" y="157"/>
                    <a:pt x="145" y="155"/>
                  </a:cubicBezTo>
                  <a:cubicBezTo>
                    <a:pt x="169" y="132"/>
                    <a:pt x="197" y="113"/>
                    <a:pt x="221" y="90"/>
                  </a:cubicBezTo>
                  <a:cubicBezTo>
                    <a:pt x="242" y="70"/>
                    <a:pt x="265" y="52"/>
                    <a:pt x="284" y="29"/>
                  </a:cubicBezTo>
                  <a:cubicBezTo>
                    <a:pt x="286" y="27"/>
                    <a:pt x="288" y="25"/>
                    <a:pt x="289" y="23"/>
                  </a:cubicBezTo>
                  <a:cubicBezTo>
                    <a:pt x="290" y="22"/>
                    <a:pt x="289" y="20"/>
                    <a:pt x="288" y="21"/>
                  </a:cubicBezTo>
                  <a:cubicBezTo>
                    <a:pt x="279" y="24"/>
                    <a:pt x="271" y="29"/>
                    <a:pt x="263" y="35"/>
                  </a:cubicBezTo>
                  <a:cubicBezTo>
                    <a:pt x="247" y="47"/>
                    <a:pt x="232" y="64"/>
                    <a:pt x="216" y="76"/>
                  </a:cubicBezTo>
                  <a:cubicBezTo>
                    <a:pt x="193" y="94"/>
                    <a:pt x="172" y="114"/>
                    <a:pt x="149" y="132"/>
                  </a:cubicBezTo>
                  <a:cubicBezTo>
                    <a:pt x="162" y="119"/>
                    <a:pt x="175" y="106"/>
                    <a:pt x="189" y="95"/>
                  </a:cubicBezTo>
                  <a:cubicBezTo>
                    <a:pt x="212" y="76"/>
                    <a:pt x="237" y="58"/>
                    <a:pt x="256" y="34"/>
                  </a:cubicBezTo>
                  <a:cubicBezTo>
                    <a:pt x="257" y="32"/>
                    <a:pt x="259" y="31"/>
                    <a:pt x="260" y="29"/>
                  </a:cubicBezTo>
                  <a:cubicBezTo>
                    <a:pt x="261" y="27"/>
                    <a:pt x="259" y="26"/>
                    <a:pt x="258" y="27"/>
                  </a:cubicBezTo>
                  <a:cubicBezTo>
                    <a:pt x="255" y="28"/>
                    <a:pt x="252" y="30"/>
                    <a:pt x="250" y="32"/>
                  </a:cubicBezTo>
                  <a:cubicBezTo>
                    <a:pt x="226" y="48"/>
                    <a:pt x="204" y="68"/>
                    <a:pt x="181" y="84"/>
                  </a:cubicBezTo>
                  <a:cubicBezTo>
                    <a:pt x="163" y="97"/>
                    <a:pt x="145" y="109"/>
                    <a:pt x="128" y="122"/>
                  </a:cubicBezTo>
                  <a:cubicBezTo>
                    <a:pt x="136" y="114"/>
                    <a:pt x="144" y="106"/>
                    <a:pt x="151" y="98"/>
                  </a:cubicBezTo>
                  <a:cubicBezTo>
                    <a:pt x="177" y="72"/>
                    <a:pt x="208" y="51"/>
                    <a:pt x="236" y="27"/>
                  </a:cubicBezTo>
                  <a:cubicBezTo>
                    <a:pt x="237" y="26"/>
                    <a:pt x="236" y="24"/>
                    <a:pt x="234" y="25"/>
                  </a:cubicBezTo>
                  <a:cubicBezTo>
                    <a:pt x="210" y="36"/>
                    <a:pt x="189" y="56"/>
                    <a:pt x="167" y="73"/>
                  </a:cubicBezTo>
                  <a:cubicBezTo>
                    <a:pt x="139" y="94"/>
                    <a:pt x="112" y="116"/>
                    <a:pt x="83" y="137"/>
                  </a:cubicBezTo>
                  <a:cubicBezTo>
                    <a:pt x="69" y="146"/>
                    <a:pt x="82" y="135"/>
                    <a:pt x="84" y="133"/>
                  </a:cubicBezTo>
                  <a:cubicBezTo>
                    <a:pt x="90" y="126"/>
                    <a:pt x="97" y="121"/>
                    <a:pt x="103" y="115"/>
                  </a:cubicBezTo>
                  <a:cubicBezTo>
                    <a:pt x="114" y="105"/>
                    <a:pt x="126" y="96"/>
                    <a:pt x="138" y="86"/>
                  </a:cubicBezTo>
                  <a:cubicBezTo>
                    <a:pt x="164" y="62"/>
                    <a:pt x="192" y="39"/>
                    <a:pt x="218" y="15"/>
                  </a:cubicBezTo>
                  <a:cubicBezTo>
                    <a:pt x="219" y="15"/>
                    <a:pt x="219" y="15"/>
                    <a:pt x="219" y="15"/>
                  </a:cubicBezTo>
                  <a:cubicBezTo>
                    <a:pt x="219" y="14"/>
                    <a:pt x="218" y="12"/>
                    <a:pt x="217" y="13"/>
                  </a:cubicBezTo>
                  <a:cubicBezTo>
                    <a:pt x="216" y="13"/>
                    <a:pt x="216" y="13"/>
                    <a:pt x="215" y="14"/>
                  </a:cubicBezTo>
                  <a:cubicBezTo>
                    <a:pt x="195" y="25"/>
                    <a:pt x="175" y="39"/>
                    <a:pt x="156" y="54"/>
                  </a:cubicBezTo>
                  <a:cubicBezTo>
                    <a:pt x="162" y="49"/>
                    <a:pt x="167" y="44"/>
                    <a:pt x="173" y="40"/>
                  </a:cubicBezTo>
                  <a:cubicBezTo>
                    <a:pt x="184" y="31"/>
                    <a:pt x="196" y="24"/>
                    <a:pt x="205" y="13"/>
                  </a:cubicBezTo>
                  <a:cubicBezTo>
                    <a:pt x="205" y="13"/>
                    <a:pt x="205" y="12"/>
                    <a:pt x="205" y="12"/>
                  </a:cubicBezTo>
                  <a:cubicBezTo>
                    <a:pt x="205" y="11"/>
                    <a:pt x="204" y="10"/>
                    <a:pt x="203" y="11"/>
                  </a:cubicBezTo>
                  <a:cubicBezTo>
                    <a:pt x="202" y="11"/>
                    <a:pt x="202" y="11"/>
                    <a:pt x="202" y="12"/>
                  </a:cubicBezTo>
                  <a:cubicBezTo>
                    <a:pt x="152" y="43"/>
                    <a:pt x="109" y="83"/>
                    <a:pt x="65" y="121"/>
                  </a:cubicBezTo>
                  <a:cubicBezTo>
                    <a:pt x="65" y="122"/>
                    <a:pt x="64" y="123"/>
                    <a:pt x="63" y="124"/>
                  </a:cubicBezTo>
                  <a:cubicBezTo>
                    <a:pt x="65" y="121"/>
                    <a:pt x="67" y="119"/>
                    <a:pt x="69" y="116"/>
                  </a:cubicBezTo>
                  <a:cubicBezTo>
                    <a:pt x="80" y="104"/>
                    <a:pt x="92" y="93"/>
                    <a:pt x="103" y="81"/>
                  </a:cubicBezTo>
                  <a:cubicBezTo>
                    <a:pt x="127" y="59"/>
                    <a:pt x="152" y="38"/>
                    <a:pt x="177" y="17"/>
                  </a:cubicBezTo>
                  <a:cubicBezTo>
                    <a:pt x="178" y="16"/>
                    <a:pt x="177" y="14"/>
                    <a:pt x="176" y="15"/>
                  </a:cubicBezTo>
                  <a:cubicBezTo>
                    <a:pt x="124" y="33"/>
                    <a:pt x="90" y="80"/>
                    <a:pt x="47" y="112"/>
                  </a:cubicBezTo>
                  <a:cubicBezTo>
                    <a:pt x="46" y="113"/>
                    <a:pt x="39" y="117"/>
                    <a:pt x="38" y="119"/>
                  </a:cubicBezTo>
                  <a:cubicBezTo>
                    <a:pt x="42" y="111"/>
                    <a:pt x="48" y="104"/>
                    <a:pt x="54" y="98"/>
                  </a:cubicBezTo>
                  <a:cubicBezTo>
                    <a:pt x="64" y="87"/>
                    <a:pt x="75" y="78"/>
                    <a:pt x="87" y="69"/>
                  </a:cubicBezTo>
                  <a:cubicBezTo>
                    <a:pt x="104" y="55"/>
                    <a:pt x="121" y="42"/>
                    <a:pt x="135" y="26"/>
                  </a:cubicBezTo>
                  <a:cubicBezTo>
                    <a:pt x="137" y="23"/>
                    <a:pt x="140" y="20"/>
                    <a:pt x="142" y="17"/>
                  </a:cubicBezTo>
                  <a:cubicBezTo>
                    <a:pt x="143" y="16"/>
                    <a:pt x="141" y="14"/>
                    <a:pt x="140" y="15"/>
                  </a:cubicBezTo>
                  <a:cubicBezTo>
                    <a:pt x="134" y="18"/>
                    <a:pt x="128" y="22"/>
                    <a:pt x="122" y="27"/>
                  </a:cubicBezTo>
                  <a:cubicBezTo>
                    <a:pt x="93" y="47"/>
                    <a:pt x="69" y="74"/>
                    <a:pt x="39" y="94"/>
                  </a:cubicBezTo>
                  <a:cubicBezTo>
                    <a:pt x="36" y="97"/>
                    <a:pt x="32" y="99"/>
                    <a:pt x="29" y="101"/>
                  </a:cubicBezTo>
                  <a:cubicBezTo>
                    <a:pt x="32" y="99"/>
                    <a:pt x="36" y="93"/>
                    <a:pt x="39" y="91"/>
                  </a:cubicBezTo>
                  <a:cubicBezTo>
                    <a:pt x="46" y="85"/>
                    <a:pt x="53" y="80"/>
                    <a:pt x="60" y="74"/>
                  </a:cubicBezTo>
                  <a:cubicBezTo>
                    <a:pt x="76" y="59"/>
                    <a:pt x="89" y="40"/>
                    <a:pt x="102" y="23"/>
                  </a:cubicBezTo>
                  <a:cubicBezTo>
                    <a:pt x="103" y="22"/>
                    <a:pt x="103" y="21"/>
                    <a:pt x="102" y="21"/>
                  </a:cubicBezTo>
                  <a:cubicBezTo>
                    <a:pt x="102" y="21"/>
                    <a:pt x="102" y="21"/>
                    <a:pt x="101" y="21"/>
                  </a:cubicBezTo>
                  <a:cubicBezTo>
                    <a:pt x="101" y="21"/>
                    <a:pt x="101" y="21"/>
                    <a:pt x="100" y="21"/>
                  </a:cubicBezTo>
                  <a:cubicBezTo>
                    <a:pt x="70" y="40"/>
                    <a:pt x="48" y="68"/>
                    <a:pt x="21" y="92"/>
                  </a:cubicBezTo>
                  <a:cubicBezTo>
                    <a:pt x="31" y="83"/>
                    <a:pt x="44" y="66"/>
                    <a:pt x="56" y="54"/>
                  </a:cubicBezTo>
                  <a:cubicBezTo>
                    <a:pt x="68" y="43"/>
                    <a:pt x="78" y="31"/>
                    <a:pt x="87" y="17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6" y="15"/>
                    <a:pt x="86" y="14"/>
                    <a:pt x="85" y="15"/>
                  </a:cubicBezTo>
                  <a:cubicBezTo>
                    <a:pt x="85" y="15"/>
                    <a:pt x="85" y="15"/>
                    <a:pt x="84" y="15"/>
                  </a:cubicBezTo>
                  <a:cubicBezTo>
                    <a:pt x="74" y="22"/>
                    <a:pt x="65" y="31"/>
                    <a:pt x="56" y="40"/>
                  </a:cubicBezTo>
                  <a:cubicBezTo>
                    <a:pt x="51" y="46"/>
                    <a:pt x="45" y="51"/>
                    <a:pt x="39" y="57"/>
                  </a:cubicBezTo>
                  <a:cubicBezTo>
                    <a:pt x="34" y="62"/>
                    <a:pt x="24" y="68"/>
                    <a:pt x="21" y="73"/>
                  </a:cubicBezTo>
                  <a:cubicBezTo>
                    <a:pt x="28" y="61"/>
                    <a:pt x="38" y="49"/>
                    <a:pt x="48" y="40"/>
                  </a:cubicBezTo>
                  <a:cubicBezTo>
                    <a:pt x="57" y="32"/>
                    <a:pt x="65" y="26"/>
                    <a:pt x="69" y="15"/>
                  </a:cubicBezTo>
                  <a:cubicBezTo>
                    <a:pt x="70" y="13"/>
                    <a:pt x="68" y="12"/>
                    <a:pt x="67" y="13"/>
                  </a:cubicBezTo>
                  <a:cubicBezTo>
                    <a:pt x="48" y="22"/>
                    <a:pt x="33" y="38"/>
                    <a:pt x="18" y="52"/>
                  </a:cubicBezTo>
                  <a:cubicBezTo>
                    <a:pt x="11" y="59"/>
                    <a:pt x="12" y="54"/>
                    <a:pt x="18" y="47"/>
                  </a:cubicBezTo>
                  <a:cubicBezTo>
                    <a:pt x="21" y="43"/>
                    <a:pt x="25" y="39"/>
                    <a:pt x="29" y="35"/>
                  </a:cubicBezTo>
                  <a:cubicBezTo>
                    <a:pt x="37" y="28"/>
                    <a:pt x="45" y="20"/>
                    <a:pt x="51" y="11"/>
                  </a:cubicBezTo>
                  <a:cubicBezTo>
                    <a:pt x="52" y="10"/>
                    <a:pt x="51" y="10"/>
                    <a:pt x="51" y="10"/>
                  </a:cubicBezTo>
                  <a:cubicBezTo>
                    <a:pt x="51" y="9"/>
                    <a:pt x="50" y="9"/>
                    <a:pt x="49" y="9"/>
                  </a:cubicBezTo>
                  <a:cubicBezTo>
                    <a:pt x="49" y="9"/>
                    <a:pt x="49" y="9"/>
                    <a:pt x="48" y="9"/>
                  </a:cubicBezTo>
                  <a:cubicBezTo>
                    <a:pt x="35" y="16"/>
                    <a:pt x="25" y="26"/>
                    <a:pt x="14" y="36"/>
                  </a:cubicBezTo>
                  <a:cubicBezTo>
                    <a:pt x="17" y="33"/>
                    <a:pt x="20" y="30"/>
                    <a:pt x="22" y="27"/>
                  </a:cubicBezTo>
                  <a:cubicBezTo>
                    <a:pt x="27" y="21"/>
                    <a:pt x="31" y="16"/>
                    <a:pt x="35" y="10"/>
                  </a:cubicBezTo>
                  <a:cubicBezTo>
                    <a:pt x="37" y="8"/>
                    <a:pt x="38" y="5"/>
                    <a:pt x="39" y="3"/>
                  </a:cubicBezTo>
                  <a:cubicBezTo>
                    <a:pt x="40" y="2"/>
                    <a:pt x="39" y="0"/>
                    <a:pt x="37" y="1"/>
                  </a:cubicBezTo>
                  <a:cubicBezTo>
                    <a:pt x="33" y="4"/>
                    <a:pt x="28" y="8"/>
                    <a:pt x="24" y="12"/>
                  </a:cubicBezTo>
                  <a:cubicBezTo>
                    <a:pt x="18" y="17"/>
                    <a:pt x="13" y="22"/>
                    <a:pt x="8" y="27"/>
                  </a:cubicBezTo>
                  <a:cubicBezTo>
                    <a:pt x="6" y="28"/>
                    <a:pt x="8" y="30"/>
                    <a:pt x="10" y="29"/>
                  </a:cubicBezTo>
                  <a:cubicBezTo>
                    <a:pt x="14" y="24"/>
                    <a:pt x="19" y="20"/>
                    <a:pt x="24" y="15"/>
                  </a:cubicBezTo>
                  <a:cubicBezTo>
                    <a:pt x="26" y="14"/>
                    <a:pt x="27" y="12"/>
                    <a:pt x="29" y="11"/>
                  </a:cubicBezTo>
                  <a:cubicBezTo>
                    <a:pt x="31" y="9"/>
                    <a:pt x="33" y="8"/>
                    <a:pt x="34" y="6"/>
                  </a:cubicBezTo>
                  <a:cubicBezTo>
                    <a:pt x="33" y="8"/>
                    <a:pt x="33" y="9"/>
                    <a:pt x="32" y="10"/>
                  </a:cubicBezTo>
                  <a:cubicBezTo>
                    <a:pt x="29" y="14"/>
                    <a:pt x="27" y="17"/>
                    <a:pt x="24" y="20"/>
                  </a:cubicBezTo>
                  <a:cubicBezTo>
                    <a:pt x="19" y="27"/>
                    <a:pt x="13" y="34"/>
                    <a:pt x="8" y="41"/>
                  </a:cubicBezTo>
                  <a:cubicBezTo>
                    <a:pt x="6" y="43"/>
                    <a:pt x="3" y="46"/>
                    <a:pt x="1" y="49"/>
                  </a:cubicBezTo>
                  <a:cubicBezTo>
                    <a:pt x="0" y="50"/>
                    <a:pt x="3" y="52"/>
                    <a:pt x="4" y="51"/>
                  </a:cubicBezTo>
                  <a:cubicBezTo>
                    <a:pt x="5" y="49"/>
                    <a:pt x="7" y="48"/>
                    <a:pt x="8" y="46"/>
                  </a:cubicBezTo>
                  <a:cubicBezTo>
                    <a:pt x="14" y="41"/>
                    <a:pt x="19" y="36"/>
                    <a:pt x="24" y="31"/>
                  </a:cubicBezTo>
                  <a:cubicBezTo>
                    <a:pt x="29" y="25"/>
                    <a:pt x="35" y="21"/>
                    <a:pt x="41" y="17"/>
                  </a:cubicBezTo>
                  <a:cubicBezTo>
                    <a:pt x="52" y="9"/>
                    <a:pt x="40" y="20"/>
                    <a:pt x="39" y="22"/>
                  </a:cubicBezTo>
                  <a:cubicBezTo>
                    <a:pt x="29" y="33"/>
                    <a:pt x="17" y="42"/>
                    <a:pt x="9" y="54"/>
                  </a:cubicBezTo>
                  <a:cubicBezTo>
                    <a:pt x="8" y="57"/>
                    <a:pt x="6" y="60"/>
                    <a:pt x="5" y="63"/>
                  </a:cubicBezTo>
                  <a:cubicBezTo>
                    <a:pt x="5" y="64"/>
                    <a:pt x="6" y="65"/>
                    <a:pt x="7" y="65"/>
                  </a:cubicBezTo>
                  <a:cubicBezTo>
                    <a:pt x="9" y="64"/>
                    <a:pt x="10" y="63"/>
                    <a:pt x="11" y="62"/>
                  </a:cubicBezTo>
                  <a:cubicBezTo>
                    <a:pt x="29" y="48"/>
                    <a:pt x="43" y="29"/>
                    <a:pt x="63" y="18"/>
                  </a:cubicBezTo>
                  <a:cubicBezTo>
                    <a:pt x="61" y="19"/>
                    <a:pt x="54" y="31"/>
                    <a:pt x="50" y="34"/>
                  </a:cubicBezTo>
                  <a:cubicBezTo>
                    <a:pt x="45" y="39"/>
                    <a:pt x="40" y="43"/>
                    <a:pt x="36" y="48"/>
                  </a:cubicBezTo>
                  <a:cubicBezTo>
                    <a:pt x="28" y="57"/>
                    <a:pt x="21" y="67"/>
                    <a:pt x="15" y="76"/>
                  </a:cubicBezTo>
                  <a:cubicBezTo>
                    <a:pt x="14" y="78"/>
                    <a:pt x="16" y="79"/>
                    <a:pt x="17" y="78"/>
                  </a:cubicBezTo>
                  <a:cubicBezTo>
                    <a:pt x="29" y="70"/>
                    <a:pt x="40" y="61"/>
                    <a:pt x="50" y="51"/>
                  </a:cubicBezTo>
                  <a:cubicBezTo>
                    <a:pt x="56" y="45"/>
                    <a:pt x="61" y="39"/>
                    <a:pt x="67" y="33"/>
                  </a:cubicBezTo>
                  <a:cubicBezTo>
                    <a:pt x="70" y="31"/>
                    <a:pt x="86" y="13"/>
                    <a:pt x="78" y="25"/>
                  </a:cubicBezTo>
                  <a:cubicBezTo>
                    <a:pt x="61" y="50"/>
                    <a:pt x="37" y="67"/>
                    <a:pt x="19" y="90"/>
                  </a:cubicBezTo>
                  <a:cubicBezTo>
                    <a:pt x="18" y="92"/>
                    <a:pt x="17" y="94"/>
                    <a:pt x="15" y="96"/>
                  </a:cubicBezTo>
                  <a:cubicBezTo>
                    <a:pt x="14" y="98"/>
                    <a:pt x="16" y="99"/>
                    <a:pt x="18" y="98"/>
                  </a:cubicBezTo>
                  <a:cubicBezTo>
                    <a:pt x="19" y="97"/>
                    <a:pt x="20" y="96"/>
                    <a:pt x="21" y="94"/>
                  </a:cubicBezTo>
                  <a:cubicBezTo>
                    <a:pt x="34" y="84"/>
                    <a:pt x="45" y="73"/>
                    <a:pt x="57" y="61"/>
                  </a:cubicBezTo>
                  <a:cubicBezTo>
                    <a:pt x="63" y="55"/>
                    <a:pt x="70" y="49"/>
                    <a:pt x="76" y="43"/>
                  </a:cubicBezTo>
                  <a:cubicBezTo>
                    <a:pt x="83" y="37"/>
                    <a:pt x="107" y="12"/>
                    <a:pt x="88" y="37"/>
                  </a:cubicBezTo>
                  <a:cubicBezTo>
                    <a:pt x="77" y="50"/>
                    <a:pt x="66" y="64"/>
                    <a:pt x="54" y="75"/>
                  </a:cubicBezTo>
                  <a:cubicBezTo>
                    <a:pt x="44" y="84"/>
                    <a:pt x="33" y="91"/>
                    <a:pt x="25" y="102"/>
                  </a:cubicBezTo>
                  <a:cubicBezTo>
                    <a:pt x="24" y="103"/>
                    <a:pt x="24" y="103"/>
                    <a:pt x="23" y="104"/>
                  </a:cubicBezTo>
                  <a:cubicBezTo>
                    <a:pt x="22" y="105"/>
                    <a:pt x="24" y="107"/>
                    <a:pt x="25" y="106"/>
                  </a:cubicBezTo>
                  <a:cubicBezTo>
                    <a:pt x="26" y="106"/>
                    <a:pt x="26" y="105"/>
                    <a:pt x="27" y="105"/>
                  </a:cubicBezTo>
                  <a:cubicBezTo>
                    <a:pt x="46" y="95"/>
                    <a:pt x="63" y="81"/>
                    <a:pt x="79" y="66"/>
                  </a:cubicBezTo>
                  <a:cubicBezTo>
                    <a:pt x="88" y="58"/>
                    <a:pt x="97" y="50"/>
                    <a:pt x="107" y="42"/>
                  </a:cubicBezTo>
                  <a:cubicBezTo>
                    <a:pt x="113" y="37"/>
                    <a:pt x="119" y="32"/>
                    <a:pt x="126" y="27"/>
                  </a:cubicBezTo>
                  <a:cubicBezTo>
                    <a:pt x="126" y="27"/>
                    <a:pt x="126" y="27"/>
                    <a:pt x="126" y="27"/>
                  </a:cubicBezTo>
                  <a:cubicBezTo>
                    <a:pt x="132" y="23"/>
                    <a:pt x="142" y="13"/>
                    <a:pt x="131" y="26"/>
                  </a:cubicBezTo>
                  <a:cubicBezTo>
                    <a:pt x="131" y="27"/>
                    <a:pt x="130" y="27"/>
                    <a:pt x="130" y="27"/>
                  </a:cubicBezTo>
                  <a:cubicBezTo>
                    <a:pt x="102" y="61"/>
                    <a:pt x="58" y="79"/>
                    <a:pt x="35" y="118"/>
                  </a:cubicBezTo>
                  <a:cubicBezTo>
                    <a:pt x="34" y="119"/>
                    <a:pt x="34" y="120"/>
                    <a:pt x="33" y="122"/>
                  </a:cubicBezTo>
                  <a:cubicBezTo>
                    <a:pt x="32" y="123"/>
                    <a:pt x="34" y="125"/>
                    <a:pt x="35" y="124"/>
                  </a:cubicBezTo>
                  <a:cubicBezTo>
                    <a:pt x="36" y="123"/>
                    <a:pt x="37" y="122"/>
                    <a:pt x="38" y="122"/>
                  </a:cubicBezTo>
                  <a:cubicBezTo>
                    <a:pt x="81" y="94"/>
                    <a:pt x="111" y="51"/>
                    <a:pt x="156" y="26"/>
                  </a:cubicBezTo>
                  <a:cubicBezTo>
                    <a:pt x="158" y="25"/>
                    <a:pt x="175" y="15"/>
                    <a:pt x="170" y="20"/>
                  </a:cubicBezTo>
                  <a:cubicBezTo>
                    <a:pt x="164" y="24"/>
                    <a:pt x="159" y="29"/>
                    <a:pt x="153" y="33"/>
                  </a:cubicBezTo>
                  <a:cubicBezTo>
                    <a:pt x="141" y="44"/>
                    <a:pt x="129" y="54"/>
                    <a:pt x="117" y="65"/>
                  </a:cubicBezTo>
                  <a:cubicBezTo>
                    <a:pt x="93" y="87"/>
                    <a:pt x="71" y="109"/>
                    <a:pt x="50" y="134"/>
                  </a:cubicBezTo>
                  <a:cubicBezTo>
                    <a:pt x="50" y="134"/>
                    <a:pt x="49" y="135"/>
                    <a:pt x="49" y="135"/>
                  </a:cubicBezTo>
                  <a:cubicBezTo>
                    <a:pt x="48" y="137"/>
                    <a:pt x="50" y="139"/>
                    <a:pt x="51" y="137"/>
                  </a:cubicBezTo>
                  <a:cubicBezTo>
                    <a:pt x="52" y="137"/>
                    <a:pt x="52" y="136"/>
                    <a:pt x="53" y="136"/>
                  </a:cubicBezTo>
                  <a:cubicBezTo>
                    <a:pt x="77" y="115"/>
                    <a:pt x="101" y="93"/>
                    <a:pt x="126" y="72"/>
                  </a:cubicBezTo>
                  <a:cubicBezTo>
                    <a:pt x="140" y="60"/>
                    <a:pt x="154" y="49"/>
                    <a:pt x="169" y="37"/>
                  </a:cubicBezTo>
                  <a:cubicBezTo>
                    <a:pt x="177" y="32"/>
                    <a:pt x="184" y="26"/>
                    <a:pt x="192" y="21"/>
                  </a:cubicBezTo>
                  <a:cubicBezTo>
                    <a:pt x="209" y="10"/>
                    <a:pt x="190" y="24"/>
                    <a:pt x="186" y="27"/>
                  </a:cubicBezTo>
                  <a:cubicBezTo>
                    <a:pt x="164" y="43"/>
                    <a:pt x="144" y="60"/>
                    <a:pt x="125" y="79"/>
                  </a:cubicBezTo>
                  <a:cubicBezTo>
                    <a:pt x="103" y="100"/>
                    <a:pt x="79" y="117"/>
                    <a:pt x="61" y="141"/>
                  </a:cubicBezTo>
                  <a:cubicBezTo>
                    <a:pt x="60" y="142"/>
                    <a:pt x="60" y="142"/>
                    <a:pt x="60" y="142"/>
                  </a:cubicBezTo>
                  <a:cubicBezTo>
                    <a:pt x="60" y="143"/>
                    <a:pt x="62" y="144"/>
                    <a:pt x="63" y="143"/>
                  </a:cubicBezTo>
                  <a:cubicBezTo>
                    <a:pt x="63" y="143"/>
                    <a:pt x="63" y="143"/>
                    <a:pt x="63" y="143"/>
                  </a:cubicBezTo>
                  <a:cubicBezTo>
                    <a:pt x="86" y="120"/>
                    <a:pt x="110" y="97"/>
                    <a:pt x="134" y="76"/>
                  </a:cubicBezTo>
                  <a:cubicBezTo>
                    <a:pt x="148" y="63"/>
                    <a:pt x="163" y="52"/>
                    <a:pt x="178" y="41"/>
                  </a:cubicBezTo>
                  <a:cubicBezTo>
                    <a:pt x="188" y="34"/>
                    <a:pt x="204" y="24"/>
                    <a:pt x="211" y="18"/>
                  </a:cubicBezTo>
                  <a:cubicBezTo>
                    <a:pt x="185" y="42"/>
                    <a:pt x="157" y="65"/>
                    <a:pt x="131" y="88"/>
                  </a:cubicBezTo>
                  <a:cubicBezTo>
                    <a:pt x="110" y="107"/>
                    <a:pt x="87" y="122"/>
                    <a:pt x="70" y="145"/>
                  </a:cubicBezTo>
                  <a:cubicBezTo>
                    <a:pt x="69" y="147"/>
                    <a:pt x="71" y="148"/>
                    <a:pt x="72" y="147"/>
                  </a:cubicBezTo>
                  <a:cubicBezTo>
                    <a:pt x="98" y="130"/>
                    <a:pt x="123" y="111"/>
                    <a:pt x="147" y="92"/>
                  </a:cubicBezTo>
                  <a:cubicBezTo>
                    <a:pt x="173" y="71"/>
                    <a:pt x="201" y="46"/>
                    <a:pt x="230" y="30"/>
                  </a:cubicBezTo>
                  <a:cubicBezTo>
                    <a:pt x="218" y="37"/>
                    <a:pt x="206" y="49"/>
                    <a:pt x="195" y="58"/>
                  </a:cubicBezTo>
                  <a:cubicBezTo>
                    <a:pt x="179" y="71"/>
                    <a:pt x="164" y="83"/>
                    <a:pt x="149" y="96"/>
                  </a:cubicBezTo>
                  <a:cubicBezTo>
                    <a:pt x="135" y="108"/>
                    <a:pt x="125" y="123"/>
                    <a:pt x="110" y="134"/>
                  </a:cubicBezTo>
                  <a:cubicBezTo>
                    <a:pt x="101" y="141"/>
                    <a:pt x="92" y="146"/>
                    <a:pt x="85" y="154"/>
                  </a:cubicBezTo>
                  <a:cubicBezTo>
                    <a:pt x="85" y="155"/>
                    <a:pt x="84" y="155"/>
                    <a:pt x="84" y="155"/>
                  </a:cubicBezTo>
                  <a:cubicBezTo>
                    <a:pt x="83" y="157"/>
                    <a:pt x="85" y="158"/>
                    <a:pt x="86" y="157"/>
                  </a:cubicBezTo>
                  <a:cubicBezTo>
                    <a:pt x="87" y="157"/>
                    <a:pt x="88" y="156"/>
                    <a:pt x="88" y="156"/>
                  </a:cubicBezTo>
                  <a:cubicBezTo>
                    <a:pt x="118" y="131"/>
                    <a:pt x="150" y="109"/>
                    <a:pt x="182" y="87"/>
                  </a:cubicBezTo>
                  <a:cubicBezTo>
                    <a:pt x="194" y="79"/>
                    <a:pt x="205" y="71"/>
                    <a:pt x="216" y="62"/>
                  </a:cubicBezTo>
                  <a:cubicBezTo>
                    <a:pt x="225" y="54"/>
                    <a:pt x="233" y="47"/>
                    <a:pt x="242" y="40"/>
                  </a:cubicBezTo>
                  <a:cubicBezTo>
                    <a:pt x="250" y="34"/>
                    <a:pt x="257" y="29"/>
                    <a:pt x="247" y="40"/>
                  </a:cubicBezTo>
                  <a:cubicBezTo>
                    <a:pt x="227" y="64"/>
                    <a:pt x="201" y="81"/>
                    <a:pt x="177" y="100"/>
                  </a:cubicBezTo>
                  <a:cubicBezTo>
                    <a:pt x="164" y="111"/>
                    <a:pt x="152" y="124"/>
                    <a:pt x="140" y="137"/>
                  </a:cubicBezTo>
                  <a:cubicBezTo>
                    <a:pt x="133" y="143"/>
                    <a:pt x="126" y="149"/>
                    <a:pt x="119" y="155"/>
                  </a:cubicBezTo>
                  <a:cubicBezTo>
                    <a:pt x="116" y="157"/>
                    <a:pt x="113" y="159"/>
                    <a:pt x="110" y="161"/>
                  </a:cubicBezTo>
                  <a:cubicBezTo>
                    <a:pt x="110" y="161"/>
                    <a:pt x="110" y="161"/>
                    <a:pt x="110" y="162"/>
                  </a:cubicBezTo>
                  <a:cubicBezTo>
                    <a:pt x="110" y="163"/>
                    <a:pt x="111" y="164"/>
                    <a:pt x="112" y="163"/>
                  </a:cubicBezTo>
                  <a:cubicBezTo>
                    <a:pt x="112" y="163"/>
                    <a:pt x="112" y="163"/>
                    <a:pt x="113" y="163"/>
                  </a:cubicBezTo>
                  <a:cubicBezTo>
                    <a:pt x="114" y="162"/>
                    <a:pt x="116" y="160"/>
                    <a:pt x="117" y="159"/>
                  </a:cubicBezTo>
                  <a:cubicBezTo>
                    <a:pt x="119" y="160"/>
                    <a:pt x="121" y="159"/>
                    <a:pt x="123" y="156"/>
                  </a:cubicBezTo>
                  <a:cubicBezTo>
                    <a:pt x="127" y="153"/>
                    <a:pt x="130" y="151"/>
                    <a:pt x="134" y="148"/>
                  </a:cubicBezTo>
                  <a:cubicBezTo>
                    <a:pt x="160" y="129"/>
                    <a:pt x="183" y="107"/>
                    <a:pt x="208" y="87"/>
                  </a:cubicBezTo>
                  <a:cubicBezTo>
                    <a:pt x="220" y="77"/>
                    <a:pt x="232" y="67"/>
                    <a:pt x="244" y="56"/>
                  </a:cubicBezTo>
                  <a:cubicBezTo>
                    <a:pt x="250" y="50"/>
                    <a:pt x="256" y="45"/>
                    <a:pt x="262" y="40"/>
                  </a:cubicBezTo>
                  <a:cubicBezTo>
                    <a:pt x="264" y="38"/>
                    <a:pt x="268" y="36"/>
                    <a:pt x="272" y="34"/>
                  </a:cubicBezTo>
                  <a:cubicBezTo>
                    <a:pt x="277" y="31"/>
                    <a:pt x="282" y="28"/>
                    <a:pt x="283" y="26"/>
                  </a:cubicBezTo>
                  <a:cubicBezTo>
                    <a:pt x="282" y="28"/>
                    <a:pt x="280" y="30"/>
                    <a:pt x="279" y="32"/>
                  </a:cubicBezTo>
                  <a:cubicBezTo>
                    <a:pt x="237" y="82"/>
                    <a:pt x="178" y="116"/>
                    <a:pt x="134" y="163"/>
                  </a:cubicBezTo>
                  <a:cubicBezTo>
                    <a:pt x="132" y="164"/>
                    <a:pt x="134" y="166"/>
                    <a:pt x="135" y="165"/>
                  </a:cubicBezTo>
                  <a:cubicBezTo>
                    <a:pt x="186" y="128"/>
                    <a:pt x="235" y="89"/>
                    <a:pt x="282" y="48"/>
                  </a:cubicBezTo>
                  <a:cubicBezTo>
                    <a:pt x="277" y="52"/>
                    <a:pt x="273" y="57"/>
                    <a:pt x="268" y="61"/>
                  </a:cubicBezTo>
                  <a:cubicBezTo>
                    <a:pt x="255" y="73"/>
                    <a:pt x="242" y="85"/>
                    <a:pt x="229" y="97"/>
                  </a:cubicBezTo>
                  <a:cubicBezTo>
                    <a:pt x="204" y="120"/>
                    <a:pt x="179" y="142"/>
                    <a:pt x="155" y="165"/>
                  </a:cubicBezTo>
                  <a:cubicBezTo>
                    <a:pt x="154" y="166"/>
                    <a:pt x="156" y="168"/>
                    <a:pt x="157" y="167"/>
                  </a:cubicBezTo>
                  <a:cubicBezTo>
                    <a:pt x="205" y="134"/>
                    <a:pt x="247" y="95"/>
                    <a:pt x="291" y="57"/>
                  </a:cubicBezTo>
                  <a:cubicBezTo>
                    <a:pt x="291" y="57"/>
                    <a:pt x="291" y="58"/>
                    <a:pt x="290" y="58"/>
                  </a:cubicBezTo>
                  <a:cubicBezTo>
                    <a:pt x="278" y="70"/>
                    <a:pt x="266" y="82"/>
                    <a:pt x="254" y="94"/>
                  </a:cubicBezTo>
                  <a:cubicBezTo>
                    <a:pt x="231" y="117"/>
                    <a:pt x="208" y="139"/>
                    <a:pt x="185" y="161"/>
                  </a:cubicBezTo>
                  <a:cubicBezTo>
                    <a:pt x="184" y="162"/>
                    <a:pt x="185" y="164"/>
                    <a:pt x="187" y="163"/>
                  </a:cubicBezTo>
                  <a:cubicBezTo>
                    <a:pt x="227" y="137"/>
                    <a:pt x="259" y="100"/>
                    <a:pt x="296" y="70"/>
                  </a:cubicBezTo>
                  <a:cubicBezTo>
                    <a:pt x="299" y="67"/>
                    <a:pt x="303" y="64"/>
                    <a:pt x="306" y="61"/>
                  </a:cubicBezTo>
                  <a:cubicBezTo>
                    <a:pt x="302" y="65"/>
                    <a:pt x="299" y="71"/>
                    <a:pt x="295" y="75"/>
                  </a:cubicBezTo>
                  <a:cubicBezTo>
                    <a:pt x="288" y="82"/>
                    <a:pt x="279" y="89"/>
                    <a:pt x="271" y="95"/>
                  </a:cubicBezTo>
                  <a:cubicBezTo>
                    <a:pt x="251" y="112"/>
                    <a:pt x="232" y="132"/>
                    <a:pt x="214" y="151"/>
                  </a:cubicBezTo>
                  <a:cubicBezTo>
                    <a:pt x="213" y="152"/>
                    <a:pt x="215" y="154"/>
                    <a:pt x="216" y="153"/>
                  </a:cubicBezTo>
                  <a:cubicBezTo>
                    <a:pt x="245" y="140"/>
                    <a:pt x="267" y="117"/>
                    <a:pt x="290" y="96"/>
                  </a:cubicBezTo>
                  <a:cubicBezTo>
                    <a:pt x="291" y="95"/>
                    <a:pt x="298" y="89"/>
                    <a:pt x="302" y="85"/>
                  </a:cubicBezTo>
                  <a:cubicBezTo>
                    <a:pt x="307" y="81"/>
                    <a:pt x="309" y="79"/>
                    <a:pt x="304" y="85"/>
                  </a:cubicBezTo>
                  <a:cubicBezTo>
                    <a:pt x="303" y="87"/>
                    <a:pt x="301" y="88"/>
                    <a:pt x="300" y="89"/>
                  </a:cubicBezTo>
                  <a:cubicBezTo>
                    <a:pt x="294" y="95"/>
                    <a:pt x="287" y="100"/>
                    <a:pt x="281" y="105"/>
                  </a:cubicBezTo>
                  <a:cubicBezTo>
                    <a:pt x="267" y="118"/>
                    <a:pt x="256" y="134"/>
                    <a:pt x="242" y="147"/>
                  </a:cubicBezTo>
                  <a:cubicBezTo>
                    <a:pt x="242" y="147"/>
                    <a:pt x="242" y="147"/>
                    <a:pt x="242" y="147"/>
                  </a:cubicBezTo>
                  <a:cubicBezTo>
                    <a:pt x="241" y="149"/>
                    <a:pt x="243" y="150"/>
                    <a:pt x="244" y="149"/>
                  </a:cubicBezTo>
                  <a:cubicBezTo>
                    <a:pt x="247" y="146"/>
                    <a:pt x="250" y="144"/>
                    <a:pt x="253" y="141"/>
                  </a:cubicBezTo>
                  <a:cubicBezTo>
                    <a:pt x="262" y="132"/>
                    <a:pt x="271" y="122"/>
                    <a:pt x="279" y="112"/>
                  </a:cubicBezTo>
                  <a:cubicBezTo>
                    <a:pt x="285" y="106"/>
                    <a:pt x="291" y="101"/>
                    <a:pt x="297" y="95"/>
                  </a:cubicBezTo>
                  <a:cubicBezTo>
                    <a:pt x="303" y="90"/>
                    <a:pt x="309" y="85"/>
                    <a:pt x="313" y="78"/>
                  </a:cubicBezTo>
                  <a:cubicBezTo>
                    <a:pt x="314" y="77"/>
                    <a:pt x="312" y="75"/>
                    <a:pt x="311" y="76"/>
                  </a:cubicBezTo>
                  <a:cubicBezTo>
                    <a:pt x="309" y="78"/>
                    <a:pt x="306" y="79"/>
                    <a:pt x="304" y="81"/>
                  </a:cubicBezTo>
                  <a:cubicBezTo>
                    <a:pt x="291" y="91"/>
                    <a:pt x="278" y="102"/>
                    <a:pt x="266" y="114"/>
                  </a:cubicBezTo>
                  <a:cubicBezTo>
                    <a:pt x="258" y="122"/>
                    <a:pt x="249" y="129"/>
                    <a:pt x="240" y="1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0" name="Group 4"/>
          <p:cNvGrpSpPr>
            <a:grpSpLocks noChangeAspect="1"/>
          </p:cNvGrpSpPr>
          <p:nvPr/>
        </p:nvGrpSpPr>
        <p:grpSpPr bwMode="auto">
          <a:xfrm>
            <a:off x="3989390" y="1518227"/>
            <a:ext cx="1165219" cy="1348798"/>
            <a:chOff x="2435" y="1091"/>
            <a:chExt cx="914" cy="1058"/>
          </a:xfrm>
          <a:solidFill>
            <a:srgbClr val="9B7E64"/>
          </a:solidFill>
        </p:grpSpPr>
        <p:sp>
          <p:nvSpPr>
            <p:cNvPr id="21" name="Freeform 5"/>
            <p:cNvSpPr/>
            <p:nvPr/>
          </p:nvSpPr>
          <p:spPr bwMode="auto">
            <a:xfrm>
              <a:off x="2790" y="1102"/>
              <a:ext cx="54" cy="285"/>
            </a:xfrm>
            <a:custGeom>
              <a:avLst/>
              <a:gdLst>
                <a:gd name="T0" fmla="*/ 7 w 20"/>
                <a:gd name="T1" fmla="*/ 105 h 106"/>
                <a:gd name="T2" fmla="*/ 13 w 20"/>
                <a:gd name="T3" fmla="*/ 101 h 106"/>
                <a:gd name="T4" fmla="*/ 13 w 20"/>
                <a:gd name="T5" fmla="*/ 9 h 106"/>
                <a:gd name="T6" fmla="*/ 9 w 20"/>
                <a:gd name="T7" fmla="*/ 8 h 106"/>
                <a:gd name="T8" fmla="*/ 5 w 20"/>
                <a:gd name="T9" fmla="*/ 0 h 106"/>
                <a:gd name="T10" fmla="*/ 2 w 20"/>
                <a:gd name="T11" fmla="*/ 5 h 106"/>
                <a:gd name="T12" fmla="*/ 3 w 20"/>
                <a:gd name="T13" fmla="*/ 94 h 106"/>
                <a:gd name="T14" fmla="*/ 5 w 20"/>
                <a:gd name="T15" fmla="*/ 94 h 106"/>
                <a:gd name="T16" fmla="*/ 7 w 20"/>
                <a:gd name="T17" fmla="*/ 10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06">
                  <a:moveTo>
                    <a:pt x="7" y="105"/>
                  </a:moveTo>
                  <a:cubicBezTo>
                    <a:pt x="10" y="106"/>
                    <a:pt x="13" y="105"/>
                    <a:pt x="13" y="101"/>
                  </a:cubicBezTo>
                  <a:cubicBezTo>
                    <a:pt x="20" y="70"/>
                    <a:pt x="12" y="40"/>
                    <a:pt x="13" y="9"/>
                  </a:cubicBezTo>
                  <a:cubicBezTo>
                    <a:pt x="12" y="9"/>
                    <a:pt x="10" y="9"/>
                    <a:pt x="9" y="8"/>
                  </a:cubicBezTo>
                  <a:cubicBezTo>
                    <a:pt x="5" y="7"/>
                    <a:pt x="4" y="3"/>
                    <a:pt x="5" y="0"/>
                  </a:cubicBezTo>
                  <a:cubicBezTo>
                    <a:pt x="3" y="1"/>
                    <a:pt x="2" y="3"/>
                    <a:pt x="2" y="5"/>
                  </a:cubicBezTo>
                  <a:cubicBezTo>
                    <a:pt x="0" y="35"/>
                    <a:pt x="8" y="64"/>
                    <a:pt x="3" y="94"/>
                  </a:cubicBezTo>
                  <a:cubicBezTo>
                    <a:pt x="3" y="94"/>
                    <a:pt x="4" y="94"/>
                    <a:pt x="5" y="94"/>
                  </a:cubicBezTo>
                  <a:cubicBezTo>
                    <a:pt x="12" y="94"/>
                    <a:pt x="12" y="104"/>
                    <a:pt x="7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6"/>
            <p:cNvSpPr/>
            <p:nvPr/>
          </p:nvSpPr>
          <p:spPr bwMode="auto">
            <a:xfrm>
              <a:off x="2801" y="1091"/>
              <a:ext cx="177" cy="43"/>
            </a:xfrm>
            <a:custGeom>
              <a:avLst/>
              <a:gdLst>
                <a:gd name="T0" fmla="*/ 61 w 66"/>
                <a:gd name="T1" fmla="*/ 1 h 16"/>
                <a:gd name="T2" fmla="*/ 8 w 66"/>
                <a:gd name="T3" fmla="*/ 1 h 16"/>
                <a:gd name="T4" fmla="*/ 1 w 66"/>
                <a:gd name="T5" fmla="*/ 4 h 16"/>
                <a:gd name="T6" fmla="*/ 5 w 66"/>
                <a:gd name="T7" fmla="*/ 12 h 16"/>
                <a:gd name="T8" fmla="*/ 9 w 66"/>
                <a:gd name="T9" fmla="*/ 13 h 16"/>
                <a:gd name="T10" fmla="*/ 59 w 66"/>
                <a:gd name="T11" fmla="*/ 12 h 16"/>
                <a:gd name="T12" fmla="*/ 58 w 66"/>
                <a:gd name="T13" fmla="*/ 11 h 16"/>
                <a:gd name="T14" fmla="*/ 66 w 66"/>
                <a:gd name="T15" fmla="*/ 4 h 16"/>
                <a:gd name="T16" fmla="*/ 61 w 66"/>
                <a:gd name="T17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16">
                  <a:moveTo>
                    <a:pt x="61" y="1"/>
                  </a:moveTo>
                  <a:cubicBezTo>
                    <a:pt x="44" y="1"/>
                    <a:pt x="26" y="5"/>
                    <a:pt x="8" y="1"/>
                  </a:cubicBezTo>
                  <a:cubicBezTo>
                    <a:pt x="5" y="0"/>
                    <a:pt x="2" y="2"/>
                    <a:pt x="1" y="4"/>
                  </a:cubicBezTo>
                  <a:cubicBezTo>
                    <a:pt x="0" y="7"/>
                    <a:pt x="1" y="11"/>
                    <a:pt x="5" y="12"/>
                  </a:cubicBezTo>
                  <a:cubicBezTo>
                    <a:pt x="6" y="13"/>
                    <a:pt x="8" y="13"/>
                    <a:pt x="9" y="13"/>
                  </a:cubicBezTo>
                  <a:cubicBezTo>
                    <a:pt x="26" y="16"/>
                    <a:pt x="42" y="13"/>
                    <a:pt x="59" y="12"/>
                  </a:cubicBezTo>
                  <a:cubicBezTo>
                    <a:pt x="59" y="12"/>
                    <a:pt x="58" y="11"/>
                    <a:pt x="58" y="11"/>
                  </a:cubicBezTo>
                  <a:cubicBezTo>
                    <a:pt x="57" y="5"/>
                    <a:pt x="63" y="2"/>
                    <a:pt x="66" y="4"/>
                  </a:cubicBezTo>
                  <a:cubicBezTo>
                    <a:pt x="66" y="2"/>
                    <a:pt x="64" y="1"/>
                    <a:pt x="6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7"/>
            <p:cNvSpPr/>
            <p:nvPr/>
          </p:nvSpPr>
          <p:spPr bwMode="auto">
            <a:xfrm>
              <a:off x="2954" y="1096"/>
              <a:ext cx="54" cy="283"/>
            </a:xfrm>
            <a:custGeom>
              <a:avLst/>
              <a:gdLst>
                <a:gd name="T0" fmla="*/ 1 w 20"/>
                <a:gd name="T1" fmla="*/ 9 h 105"/>
                <a:gd name="T2" fmla="*/ 2 w 20"/>
                <a:gd name="T3" fmla="*/ 10 h 105"/>
                <a:gd name="T4" fmla="*/ 4 w 20"/>
                <a:gd name="T5" fmla="*/ 102 h 105"/>
                <a:gd name="T6" fmla="*/ 5 w 20"/>
                <a:gd name="T7" fmla="*/ 105 h 105"/>
                <a:gd name="T8" fmla="*/ 10 w 20"/>
                <a:gd name="T9" fmla="*/ 96 h 105"/>
                <a:gd name="T10" fmla="*/ 16 w 20"/>
                <a:gd name="T11" fmla="*/ 96 h 105"/>
                <a:gd name="T12" fmla="*/ 13 w 20"/>
                <a:gd name="T13" fmla="*/ 6 h 105"/>
                <a:gd name="T14" fmla="*/ 9 w 20"/>
                <a:gd name="T15" fmla="*/ 2 h 105"/>
                <a:gd name="T16" fmla="*/ 1 w 20"/>
                <a:gd name="T17" fmla="*/ 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05">
                  <a:moveTo>
                    <a:pt x="1" y="9"/>
                  </a:moveTo>
                  <a:cubicBezTo>
                    <a:pt x="1" y="9"/>
                    <a:pt x="2" y="10"/>
                    <a:pt x="2" y="10"/>
                  </a:cubicBezTo>
                  <a:cubicBezTo>
                    <a:pt x="8" y="40"/>
                    <a:pt x="4" y="71"/>
                    <a:pt x="4" y="102"/>
                  </a:cubicBezTo>
                  <a:cubicBezTo>
                    <a:pt x="4" y="103"/>
                    <a:pt x="4" y="104"/>
                    <a:pt x="5" y="105"/>
                  </a:cubicBezTo>
                  <a:cubicBezTo>
                    <a:pt x="3" y="102"/>
                    <a:pt x="4" y="96"/>
                    <a:pt x="10" y="96"/>
                  </a:cubicBezTo>
                  <a:cubicBezTo>
                    <a:pt x="12" y="96"/>
                    <a:pt x="14" y="96"/>
                    <a:pt x="16" y="96"/>
                  </a:cubicBezTo>
                  <a:cubicBezTo>
                    <a:pt x="16" y="66"/>
                    <a:pt x="20" y="35"/>
                    <a:pt x="13" y="6"/>
                  </a:cubicBezTo>
                  <a:cubicBezTo>
                    <a:pt x="12" y="3"/>
                    <a:pt x="11" y="2"/>
                    <a:pt x="9" y="2"/>
                  </a:cubicBezTo>
                  <a:cubicBezTo>
                    <a:pt x="6" y="0"/>
                    <a:pt x="0" y="3"/>
                    <a:pt x="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8"/>
            <p:cNvSpPr/>
            <p:nvPr/>
          </p:nvSpPr>
          <p:spPr bwMode="auto">
            <a:xfrm>
              <a:off x="2435" y="1344"/>
              <a:ext cx="387" cy="366"/>
            </a:xfrm>
            <a:custGeom>
              <a:avLst/>
              <a:gdLst>
                <a:gd name="T0" fmla="*/ 14 w 144"/>
                <a:gd name="T1" fmla="*/ 125 h 136"/>
                <a:gd name="T2" fmla="*/ 137 w 144"/>
                <a:gd name="T3" fmla="*/ 16 h 136"/>
                <a:gd name="T4" fmla="*/ 139 w 144"/>
                <a:gd name="T5" fmla="*/ 15 h 136"/>
                <a:gd name="T6" fmla="*/ 137 w 144"/>
                <a:gd name="T7" fmla="*/ 4 h 136"/>
                <a:gd name="T8" fmla="*/ 135 w 144"/>
                <a:gd name="T9" fmla="*/ 4 h 136"/>
                <a:gd name="T10" fmla="*/ 0 w 144"/>
                <a:gd name="T11" fmla="*/ 136 h 136"/>
                <a:gd name="T12" fmla="*/ 2 w 144"/>
                <a:gd name="T13" fmla="*/ 134 h 136"/>
                <a:gd name="T14" fmla="*/ 14 w 144"/>
                <a:gd name="T15" fmla="*/ 12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4" h="136">
                  <a:moveTo>
                    <a:pt x="14" y="125"/>
                  </a:moveTo>
                  <a:cubicBezTo>
                    <a:pt x="25" y="67"/>
                    <a:pt x="77" y="10"/>
                    <a:pt x="137" y="16"/>
                  </a:cubicBezTo>
                  <a:cubicBezTo>
                    <a:pt x="138" y="16"/>
                    <a:pt x="139" y="15"/>
                    <a:pt x="139" y="15"/>
                  </a:cubicBezTo>
                  <a:cubicBezTo>
                    <a:pt x="144" y="14"/>
                    <a:pt x="144" y="4"/>
                    <a:pt x="137" y="4"/>
                  </a:cubicBezTo>
                  <a:cubicBezTo>
                    <a:pt x="136" y="4"/>
                    <a:pt x="135" y="4"/>
                    <a:pt x="135" y="4"/>
                  </a:cubicBezTo>
                  <a:cubicBezTo>
                    <a:pt x="65" y="0"/>
                    <a:pt x="7" y="70"/>
                    <a:pt x="0" y="136"/>
                  </a:cubicBezTo>
                  <a:cubicBezTo>
                    <a:pt x="1" y="135"/>
                    <a:pt x="1" y="135"/>
                    <a:pt x="2" y="134"/>
                  </a:cubicBezTo>
                  <a:cubicBezTo>
                    <a:pt x="5" y="130"/>
                    <a:pt x="9" y="128"/>
                    <a:pt x="14" y="1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9"/>
            <p:cNvSpPr/>
            <p:nvPr/>
          </p:nvSpPr>
          <p:spPr bwMode="auto">
            <a:xfrm>
              <a:off x="3255" y="1880"/>
              <a:ext cx="25" cy="27"/>
            </a:xfrm>
            <a:custGeom>
              <a:avLst/>
              <a:gdLst>
                <a:gd name="T0" fmla="*/ 4 w 9"/>
                <a:gd name="T1" fmla="*/ 6 h 10"/>
                <a:gd name="T2" fmla="*/ 2 w 9"/>
                <a:gd name="T3" fmla="*/ 6 h 10"/>
                <a:gd name="T4" fmla="*/ 0 w 9"/>
                <a:gd name="T5" fmla="*/ 10 h 10"/>
                <a:gd name="T6" fmla="*/ 4 w 9"/>
                <a:gd name="T7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0">
                  <a:moveTo>
                    <a:pt x="4" y="6"/>
                  </a:moveTo>
                  <a:cubicBezTo>
                    <a:pt x="9" y="0"/>
                    <a:pt x="7" y="2"/>
                    <a:pt x="2" y="6"/>
                  </a:cubicBezTo>
                  <a:cubicBezTo>
                    <a:pt x="1" y="7"/>
                    <a:pt x="1" y="9"/>
                    <a:pt x="0" y="10"/>
                  </a:cubicBezTo>
                  <a:cubicBezTo>
                    <a:pt x="1" y="9"/>
                    <a:pt x="3" y="8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0"/>
            <p:cNvSpPr/>
            <p:nvPr/>
          </p:nvSpPr>
          <p:spPr bwMode="auto">
            <a:xfrm>
              <a:off x="2435" y="1355"/>
              <a:ext cx="914" cy="794"/>
            </a:xfrm>
            <a:custGeom>
              <a:avLst/>
              <a:gdLst>
                <a:gd name="T0" fmla="*/ 198 w 340"/>
                <a:gd name="T1" fmla="*/ 9 h 295"/>
                <a:gd name="T2" fmla="*/ 203 w 340"/>
                <a:gd name="T3" fmla="*/ 12 h 295"/>
                <a:gd name="T4" fmla="*/ 319 w 340"/>
                <a:gd name="T5" fmla="*/ 128 h 295"/>
                <a:gd name="T6" fmla="*/ 322 w 340"/>
                <a:gd name="T7" fmla="*/ 129 h 295"/>
                <a:gd name="T8" fmla="*/ 320 w 340"/>
                <a:gd name="T9" fmla="*/ 140 h 295"/>
                <a:gd name="T10" fmla="*/ 319 w 340"/>
                <a:gd name="T11" fmla="*/ 153 h 295"/>
                <a:gd name="T12" fmla="*/ 309 w 340"/>
                <a:gd name="T13" fmla="*/ 197 h 295"/>
                <a:gd name="T14" fmla="*/ 316 w 340"/>
                <a:gd name="T15" fmla="*/ 192 h 295"/>
                <a:gd name="T16" fmla="*/ 318 w 340"/>
                <a:gd name="T17" fmla="*/ 194 h 295"/>
                <a:gd name="T18" fmla="*/ 302 w 340"/>
                <a:gd name="T19" fmla="*/ 211 h 295"/>
                <a:gd name="T20" fmla="*/ 258 w 340"/>
                <a:gd name="T21" fmla="*/ 257 h 295"/>
                <a:gd name="T22" fmla="*/ 249 w 340"/>
                <a:gd name="T23" fmla="*/ 265 h 295"/>
                <a:gd name="T24" fmla="*/ 247 w 340"/>
                <a:gd name="T25" fmla="*/ 263 h 295"/>
                <a:gd name="T26" fmla="*/ 171 w 340"/>
                <a:gd name="T27" fmla="*/ 283 h 295"/>
                <a:gd name="T28" fmla="*/ 118 w 340"/>
                <a:gd name="T29" fmla="*/ 279 h 295"/>
                <a:gd name="T30" fmla="*/ 117 w 340"/>
                <a:gd name="T31" fmla="*/ 279 h 295"/>
                <a:gd name="T32" fmla="*/ 115 w 340"/>
                <a:gd name="T33" fmla="*/ 278 h 295"/>
                <a:gd name="T34" fmla="*/ 93 w 340"/>
                <a:gd name="T35" fmla="*/ 272 h 295"/>
                <a:gd name="T36" fmla="*/ 91 w 340"/>
                <a:gd name="T37" fmla="*/ 273 h 295"/>
                <a:gd name="T38" fmla="*/ 89 w 340"/>
                <a:gd name="T39" fmla="*/ 271 h 295"/>
                <a:gd name="T40" fmla="*/ 90 w 340"/>
                <a:gd name="T41" fmla="*/ 270 h 295"/>
                <a:gd name="T42" fmla="*/ 68 w 340"/>
                <a:gd name="T43" fmla="*/ 259 h 295"/>
                <a:gd name="T44" fmla="*/ 68 w 340"/>
                <a:gd name="T45" fmla="*/ 259 h 295"/>
                <a:gd name="T46" fmla="*/ 65 w 340"/>
                <a:gd name="T47" fmla="*/ 258 h 295"/>
                <a:gd name="T48" fmla="*/ 58 w 340"/>
                <a:gd name="T49" fmla="*/ 252 h 295"/>
                <a:gd name="T50" fmla="*/ 56 w 340"/>
                <a:gd name="T51" fmla="*/ 253 h 295"/>
                <a:gd name="T52" fmla="*/ 54 w 340"/>
                <a:gd name="T53" fmla="*/ 251 h 295"/>
                <a:gd name="T54" fmla="*/ 55 w 340"/>
                <a:gd name="T55" fmla="*/ 250 h 295"/>
                <a:gd name="T56" fmla="*/ 54 w 340"/>
                <a:gd name="T57" fmla="*/ 249 h 295"/>
                <a:gd name="T58" fmla="*/ 43 w 340"/>
                <a:gd name="T59" fmla="*/ 238 h 295"/>
                <a:gd name="T60" fmla="*/ 40 w 340"/>
                <a:gd name="T61" fmla="*/ 240 h 295"/>
                <a:gd name="T62" fmla="*/ 38 w 340"/>
                <a:gd name="T63" fmla="*/ 238 h 295"/>
                <a:gd name="T64" fmla="*/ 40 w 340"/>
                <a:gd name="T65" fmla="*/ 234 h 295"/>
                <a:gd name="T66" fmla="*/ 32 w 340"/>
                <a:gd name="T67" fmla="*/ 221 h 295"/>
                <a:gd name="T68" fmla="*/ 30 w 340"/>
                <a:gd name="T69" fmla="*/ 222 h 295"/>
                <a:gd name="T70" fmla="*/ 28 w 340"/>
                <a:gd name="T71" fmla="*/ 220 h 295"/>
                <a:gd name="T72" fmla="*/ 30 w 340"/>
                <a:gd name="T73" fmla="*/ 218 h 295"/>
                <a:gd name="T74" fmla="*/ 26 w 340"/>
                <a:gd name="T75" fmla="*/ 210 h 295"/>
                <a:gd name="T76" fmla="*/ 23 w 340"/>
                <a:gd name="T77" fmla="*/ 214 h 295"/>
                <a:gd name="T78" fmla="*/ 20 w 340"/>
                <a:gd name="T79" fmla="*/ 212 h 295"/>
                <a:gd name="T80" fmla="*/ 24 w 340"/>
                <a:gd name="T81" fmla="*/ 206 h 295"/>
                <a:gd name="T82" fmla="*/ 16 w 340"/>
                <a:gd name="T83" fmla="*/ 178 h 295"/>
                <a:gd name="T84" fmla="*/ 12 w 340"/>
                <a:gd name="T85" fmla="*/ 181 h 295"/>
                <a:gd name="T86" fmla="*/ 10 w 340"/>
                <a:gd name="T87" fmla="*/ 179 h 295"/>
                <a:gd name="T88" fmla="*/ 14 w 340"/>
                <a:gd name="T89" fmla="*/ 170 h 295"/>
                <a:gd name="T90" fmla="*/ 13 w 340"/>
                <a:gd name="T91" fmla="*/ 162 h 295"/>
                <a:gd name="T92" fmla="*/ 9 w 340"/>
                <a:gd name="T93" fmla="*/ 167 h 295"/>
                <a:gd name="T94" fmla="*/ 6 w 340"/>
                <a:gd name="T95" fmla="*/ 165 h 295"/>
                <a:gd name="T96" fmla="*/ 13 w 340"/>
                <a:gd name="T97" fmla="*/ 157 h 295"/>
                <a:gd name="T98" fmla="*/ 12 w 340"/>
                <a:gd name="T99" fmla="*/ 151 h 295"/>
                <a:gd name="T100" fmla="*/ 12 w 340"/>
                <a:gd name="T101" fmla="*/ 137 h 295"/>
                <a:gd name="T102" fmla="*/ 10 w 340"/>
                <a:gd name="T103" fmla="*/ 138 h 295"/>
                <a:gd name="T104" fmla="*/ 0 w 340"/>
                <a:gd name="T105" fmla="*/ 136 h 295"/>
                <a:gd name="T106" fmla="*/ 0 w 340"/>
                <a:gd name="T107" fmla="*/ 145 h 295"/>
                <a:gd name="T108" fmla="*/ 42 w 340"/>
                <a:gd name="T109" fmla="*/ 254 h 295"/>
                <a:gd name="T110" fmla="*/ 171 w 340"/>
                <a:gd name="T111" fmla="*/ 295 h 295"/>
                <a:gd name="T112" fmla="*/ 288 w 340"/>
                <a:gd name="T113" fmla="*/ 250 h 295"/>
                <a:gd name="T114" fmla="*/ 331 w 340"/>
                <a:gd name="T115" fmla="*/ 158 h 295"/>
                <a:gd name="T116" fmla="*/ 209 w 340"/>
                <a:gd name="T117" fmla="*/ 0 h 295"/>
                <a:gd name="T118" fmla="*/ 203 w 340"/>
                <a:gd name="T119" fmla="*/ 0 h 295"/>
                <a:gd name="T120" fmla="*/ 198 w 340"/>
                <a:gd name="T121" fmla="*/ 9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0" h="295">
                  <a:moveTo>
                    <a:pt x="198" y="9"/>
                  </a:moveTo>
                  <a:cubicBezTo>
                    <a:pt x="199" y="10"/>
                    <a:pt x="200" y="12"/>
                    <a:pt x="203" y="12"/>
                  </a:cubicBezTo>
                  <a:cubicBezTo>
                    <a:pt x="272" y="8"/>
                    <a:pt x="314" y="66"/>
                    <a:pt x="319" y="128"/>
                  </a:cubicBezTo>
                  <a:cubicBezTo>
                    <a:pt x="320" y="128"/>
                    <a:pt x="321" y="128"/>
                    <a:pt x="322" y="129"/>
                  </a:cubicBezTo>
                  <a:cubicBezTo>
                    <a:pt x="329" y="131"/>
                    <a:pt x="327" y="141"/>
                    <a:pt x="320" y="140"/>
                  </a:cubicBezTo>
                  <a:cubicBezTo>
                    <a:pt x="320" y="144"/>
                    <a:pt x="320" y="149"/>
                    <a:pt x="319" y="153"/>
                  </a:cubicBezTo>
                  <a:cubicBezTo>
                    <a:pt x="318" y="169"/>
                    <a:pt x="315" y="184"/>
                    <a:pt x="309" y="197"/>
                  </a:cubicBezTo>
                  <a:cubicBezTo>
                    <a:pt x="311" y="195"/>
                    <a:pt x="314" y="194"/>
                    <a:pt x="316" y="192"/>
                  </a:cubicBezTo>
                  <a:cubicBezTo>
                    <a:pt x="317" y="191"/>
                    <a:pt x="319" y="193"/>
                    <a:pt x="318" y="194"/>
                  </a:cubicBezTo>
                  <a:cubicBezTo>
                    <a:pt x="314" y="201"/>
                    <a:pt x="308" y="206"/>
                    <a:pt x="302" y="211"/>
                  </a:cubicBezTo>
                  <a:cubicBezTo>
                    <a:pt x="291" y="230"/>
                    <a:pt x="276" y="245"/>
                    <a:pt x="258" y="257"/>
                  </a:cubicBezTo>
                  <a:cubicBezTo>
                    <a:pt x="255" y="260"/>
                    <a:pt x="252" y="262"/>
                    <a:pt x="249" y="265"/>
                  </a:cubicBezTo>
                  <a:cubicBezTo>
                    <a:pt x="248" y="266"/>
                    <a:pt x="246" y="265"/>
                    <a:pt x="247" y="263"/>
                  </a:cubicBezTo>
                  <a:cubicBezTo>
                    <a:pt x="224" y="275"/>
                    <a:pt x="199" y="282"/>
                    <a:pt x="171" y="283"/>
                  </a:cubicBezTo>
                  <a:cubicBezTo>
                    <a:pt x="154" y="284"/>
                    <a:pt x="136" y="282"/>
                    <a:pt x="118" y="279"/>
                  </a:cubicBezTo>
                  <a:cubicBezTo>
                    <a:pt x="117" y="279"/>
                    <a:pt x="117" y="279"/>
                    <a:pt x="117" y="279"/>
                  </a:cubicBezTo>
                  <a:cubicBezTo>
                    <a:pt x="116" y="280"/>
                    <a:pt x="115" y="279"/>
                    <a:pt x="115" y="278"/>
                  </a:cubicBezTo>
                  <a:cubicBezTo>
                    <a:pt x="107" y="276"/>
                    <a:pt x="100" y="274"/>
                    <a:pt x="93" y="272"/>
                  </a:cubicBezTo>
                  <a:cubicBezTo>
                    <a:pt x="93" y="272"/>
                    <a:pt x="92" y="273"/>
                    <a:pt x="91" y="273"/>
                  </a:cubicBezTo>
                  <a:cubicBezTo>
                    <a:pt x="90" y="274"/>
                    <a:pt x="88" y="273"/>
                    <a:pt x="89" y="271"/>
                  </a:cubicBezTo>
                  <a:cubicBezTo>
                    <a:pt x="89" y="271"/>
                    <a:pt x="90" y="271"/>
                    <a:pt x="90" y="270"/>
                  </a:cubicBezTo>
                  <a:cubicBezTo>
                    <a:pt x="82" y="267"/>
                    <a:pt x="75" y="264"/>
                    <a:pt x="68" y="259"/>
                  </a:cubicBezTo>
                  <a:cubicBezTo>
                    <a:pt x="68" y="259"/>
                    <a:pt x="68" y="259"/>
                    <a:pt x="68" y="259"/>
                  </a:cubicBezTo>
                  <a:cubicBezTo>
                    <a:pt x="67" y="260"/>
                    <a:pt x="65" y="259"/>
                    <a:pt x="65" y="258"/>
                  </a:cubicBezTo>
                  <a:cubicBezTo>
                    <a:pt x="63" y="256"/>
                    <a:pt x="60" y="254"/>
                    <a:pt x="58" y="252"/>
                  </a:cubicBezTo>
                  <a:cubicBezTo>
                    <a:pt x="57" y="252"/>
                    <a:pt x="57" y="253"/>
                    <a:pt x="56" y="253"/>
                  </a:cubicBezTo>
                  <a:cubicBezTo>
                    <a:pt x="55" y="255"/>
                    <a:pt x="53" y="253"/>
                    <a:pt x="54" y="251"/>
                  </a:cubicBezTo>
                  <a:cubicBezTo>
                    <a:pt x="54" y="251"/>
                    <a:pt x="55" y="250"/>
                    <a:pt x="55" y="250"/>
                  </a:cubicBezTo>
                  <a:cubicBezTo>
                    <a:pt x="55" y="250"/>
                    <a:pt x="54" y="249"/>
                    <a:pt x="54" y="249"/>
                  </a:cubicBezTo>
                  <a:cubicBezTo>
                    <a:pt x="50" y="246"/>
                    <a:pt x="46" y="242"/>
                    <a:pt x="43" y="238"/>
                  </a:cubicBezTo>
                  <a:cubicBezTo>
                    <a:pt x="42" y="238"/>
                    <a:pt x="41" y="239"/>
                    <a:pt x="40" y="240"/>
                  </a:cubicBezTo>
                  <a:cubicBezTo>
                    <a:pt x="39" y="241"/>
                    <a:pt x="37" y="239"/>
                    <a:pt x="38" y="238"/>
                  </a:cubicBezTo>
                  <a:cubicBezTo>
                    <a:pt x="39" y="236"/>
                    <a:pt x="39" y="235"/>
                    <a:pt x="40" y="234"/>
                  </a:cubicBezTo>
                  <a:cubicBezTo>
                    <a:pt x="37" y="230"/>
                    <a:pt x="34" y="226"/>
                    <a:pt x="32" y="221"/>
                  </a:cubicBezTo>
                  <a:cubicBezTo>
                    <a:pt x="31" y="221"/>
                    <a:pt x="31" y="222"/>
                    <a:pt x="30" y="222"/>
                  </a:cubicBezTo>
                  <a:cubicBezTo>
                    <a:pt x="29" y="223"/>
                    <a:pt x="27" y="221"/>
                    <a:pt x="28" y="220"/>
                  </a:cubicBezTo>
                  <a:cubicBezTo>
                    <a:pt x="29" y="219"/>
                    <a:pt x="29" y="219"/>
                    <a:pt x="30" y="218"/>
                  </a:cubicBezTo>
                  <a:cubicBezTo>
                    <a:pt x="29" y="215"/>
                    <a:pt x="27" y="213"/>
                    <a:pt x="26" y="210"/>
                  </a:cubicBezTo>
                  <a:cubicBezTo>
                    <a:pt x="25" y="212"/>
                    <a:pt x="24" y="213"/>
                    <a:pt x="23" y="214"/>
                  </a:cubicBezTo>
                  <a:cubicBezTo>
                    <a:pt x="21" y="215"/>
                    <a:pt x="19" y="214"/>
                    <a:pt x="20" y="212"/>
                  </a:cubicBezTo>
                  <a:cubicBezTo>
                    <a:pt x="22" y="210"/>
                    <a:pt x="23" y="208"/>
                    <a:pt x="24" y="206"/>
                  </a:cubicBezTo>
                  <a:cubicBezTo>
                    <a:pt x="21" y="197"/>
                    <a:pt x="18" y="188"/>
                    <a:pt x="16" y="178"/>
                  </a:cubicBezTo>
                  <a:cubicBezTo>
                    <a:pt x="15" y="179"/>
                    <a:pt x="14" y="180"/>
                    <a:pt x="12" y="181"/>
                  </a:cubicBezTo>
                  <a:cubicBezTo>
                    <a:pt x="11" y="181"/>
                    <a:pt x="10" y="180"/>
                    <a:pt x="10" y="179"/>
                  </a:cubicBezTo>
                  <a:cubicBezTo>
                    <a:pt x="11" y="176"/>
                    <a:pt x="13" y="173"/>
                    <a:pt x="14" y="170"/>
                  </a:cubicBezTo>
                  <a:cubicBezTo>
                    <a:pt x="14" y="168"/>
                    <a:pt x="14" y="165"/>
                    <a:pt x="13" y="162"/>
                  </a:cubicBezTo>
                  <a:cubicBezTo>
                    <a:pt x="12" y="164"/>
                    <a:pt x="10" y="165"/>
                    <a:pt x="9" y="167"/>
                  </a:cubicBezTo>
                  <a:cubicBezTo>
                    <a:pt x="8" y="168"/>
                    <a:pt x="5" y="166"/>
                    <a:pt x="6" y="165"/>
                  </a:cubicBezTo>
                  <a:cubicBezTo>
                    <a:pt x="8" y="162"/>
                    <a:pt x="11" y="159"/>
                    <a:pt x="13" y="157"/>
                  </a:cubicBezTo>
                  <a:cubicBezTo>
                    <a:pt x="12" y="155"/>
                    <a:pt x="12" y="153"/>
                    <a:pt x="12" y="151"/>
                  </a:cubicBezTo>
                  <a:cubicBezTo>
                    <a:pt x="12" y="146"/>
                    <a:pt x="12" y="141"/>
                    <a:pt x="12" y="137"/>
                  </a:cubicBezTo>
                  <a:cubicBezTo>
                    <a:pt x="11" y="137"/>
                    <a:pt x="11" y="138"/>
                    <a:pt x="10" y="138"/>
                  </a:cubicBezTo>
                  <a:cubicBezTo>
                    <a:pt x="6" y="142"/>
                    <a:pt x="2" y="140"/>
                    <a:pt x="0" y="136"/>
                  </a:cubicBezTo>
                  <a:cubicBezTo>
                    <a:pt x="0" y="139"/>
                    <a:pt x="0" y="142"/>
                    <a:pt x="0" y="145"/>
                  </a:cubicBezTo>
                  <a:cubicBezTo>
                    <a:pt x="0" y="185"/>
                    <a:pt x="14" y="225"/>
                    <a:pt x="42" y="254"/>
                  </a:cubicBezTo>
                  <a:cubicBezTo>
                    <a:pt x="73" y="287"/>
                    <a:pt x="128" y="295"/>
                    <a:pt x="171" y="295"/>
                  </a:cubicBezTo>
                  <a:cubicBezTo>
                    <a:pt x="213" y="295"/>
                    <a:pt x="256" y="278"/>
                    <a:pt x="288" y="250"/>
                  </a:cubicBezTo>
                  <a:cubicBezTo>
                    <a:pt x="315" y="227"/>
                    <a:pt x="327" y="193"/>
                    <a:pt x="331" y="158"/>
                  </a:cubicBezTo>
                  <a:cubicBezTo>
                    <a:pt x="340" y="81"/>
                    <a:pt x="291" y="0"/>
                    <a:pt x="209" y="0"/>
                  </a:cubicBezTo>
                  <a:cubicBezTo>
                    <a:pt x="207" y="0"/>
                    <a:pt x="205" y="0"/>
                    <a:pt x="203" y="0"/>
                  </a:cubicBezTo>
                  <a:cubicBezTo>
                    <a:pt x="197" y="0"/>
                    <a:pt x="196" y="6"/>
                    <a:pt x="19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1"/>
            <p:cNvSpPr/>
            <p:nvPr/>
          </p:nvSpPr>
          <p:spPr bwMode="auto">
            <a:xfrm>
              <a:off x="3180" y="1737"/>
              <a:ext cx="30" cy="22"/>
            </a:xfrm>
            <a:custGeom>
              <a:avLst/>
              <a:gdLst>
                <a:gd name="T0" fmla="*/ 11 w 11"/>
                <a:gd name="T1" fmla="*/ 0 h 8"/>
                <a:gd name="T2" fmla="*/ 0 w 11"/>
                <a:gd name="T3" fmla="*/ 8 h 8"/>
                <a:gd name="T4" fmla="*/ 7 w 11"/>
                <a:gd name="T5" fmla="*/ 6 h 8"/>
                <a:gd name="T6" fmla="*/ 11 w 11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10" y="2"/>
                    <a:pt x="5" y="5"/>
                    <a:pt x="0" y="8"/>
                  </a:cubicBezTo>
                  <a:cubicBezTo>
                    <a:pt x="2" y="7"/>
                    <a:pt x="5" y="6"/>
                    <a:pt x="7" y="6"/>
                  </a:cubicBezTo>
                  <a:cubicBezTo>
                    <a:pt x="8" y="4"/>
                    <a:pt x="10" y="2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2"/>
            <p:cNvSpPr/>
            <p:nvPr/>
          </p:nvSpPr>
          <p:spPr bwMode="auto">
            <a:xfrm>
              <a:off x="2526" y="1683"/>
              <a:ext cx="14" cy="14"/>
            </a:xfrm>
            <a:custGeom>
              <a:avLst/>
              <a:gdLst>
                <a:gd name="T0" fmla="*/ 5 w 5"/>
                <a:gd name="T1" fmla="*/ 0 h 5"/>
                <a:gd name="T2" fmla="*/ 0 w 5"/>
                <a:gd name="T3" fmla="*/ 5 h 5"/>
                <a:gd name="T4" fmla="*/ 3 w 5"/>
                <a:gd name="T5" fmla="*/ 4 h 5"/>
                <a:gd name="T6" fmla="*/ 5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cubicBezTo>
                    <a:pt x="4" y="2"/>
                    <a:pt x="2" y="3"/>
                    <a:pt x="0" y="5"/>
                  </a:cubicBezTo>
                  <a:cubicBezTo>
                    <a:pt x="1" y="4"/>
                    <a:pt x="2" y="4"/>
                    <a:pt x="3" y="4"/>
                  </a:cubicBezTo>
                  <a:cubicBezTo>
                    <a:pt x="4" y="3"/>
                    <a:pt x="4" y="2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3"/>
            <p:cNvSpPr/>
            <p:nvPr/>
          </p:nvSpPr>
          <p:spPr bwMode="auto">
            <a:xfrm>
              <a:off x="2787" y="1702"/>
              <a:ext cx="43" cy="38"/>
            </a:xfrm>
            <a:custGeom>
              <a:avLst/>
              <a:gdLst>
                <a:gd name="T0" fmla="*/ 0 w 16"/>
                <a:gd name="T1" fmla="*/ 14 h 14"/>
                <a:gd name="T2" fmla="*/ 5 w 16"/>
                <a:gd name="T3" fmla="*/ 13 h 14"/>
                <a:gd name="T4" fmla="*/ 0 w 16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4">
                  <a:moveTo>
                    <a:pt x="0" y="14"/>
                  </a:moveTo>
                  <a:cubicBezTo>
                    <a:pt x="2" y="14"/>
                    <a:pt x="3" y="14"/>
                    <a:pt x="5" y="13"/>
                  </a:cubicBezTo>
                  <a:cubicBezTo>
                    <a:pt x="16" y="0"/>
                    <a:pt x="6" y="10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4"/>
            <p:cNvSpPr/>
            <p:nvPr/>
          </p:nvSpPr>
          <p:spPr bwMode="auto">
            <a:xfrm>
              <a:off x="2435" y="1786"/>
              <a:ext cx="885" cy="110"/>
            </a:xfrm>
            <a:custGeom>
              <a:avLst/>
              <a:gdLst>
                <a:gd name="T0" fmla="*/ 10 w 329"/>
                <a:gd name="T1" fmla="*/ 28 h 41"/>
                <a:gd name="T2" fmla="*/ 12 w 329"/>
                <a:gd name="T3" fmla="*/ 27 h 41"/>
                <a:gd name="T4" fmla="*/ 29 w 329"/>
                <a:gd name="T5" fmla="*/ 18 h 41"/>
                <a:gd name="T6" fmla="*/ 42 w 329"/>
                <a:gd name="T7" fmla="*/ 7 h 41"/>
                <a:gd name="T8" fmla="*/ 44 w 329"/>
                <a:gd name="T9" fmla="*/ 9 h 41"/>
                <a:gd name="T10" fmla="*/ 40 w 329"/>
                <a:gd name="T11" fmla="*/ 16 h 41"/>
                <a:gd name="T12" fmla="*/ 53 w 329"/>
                <a:gd name="T13" fmla="*/ 15 h 41"/>
                <a:gd name="T14" fmla="*/ 54 w 329"/>
                <a:gd name="T15" fmla="*/ 15 h 41"/>
                <a:gd name="T16" fmla="*/ 56 w 329"/>
                <a:gd name="T17" fmla="*/ 16 h 41"/>
                <a:gd name="T18" fmla="*/ 88 w 329"/>
                <a:gd name="T19" fmla="*/ 21 h 41"/>
                <a:gd name="T20" fmla="*/ 89 w 329"/>
                <a:gd name="T21" fmla="*/ 21 h 41"/>
                <a:gd name="T22" fmla="*/ 90 w 329"/>
                <a:gd name="T23" fmla="*/ 21 h 41"/>
                <a:gd name="T24" fmla="*/ 92 w 329"/>
                <a:gd name="T25" fmla="*/ 22 h 41"/>
                <a:gd name="T26" fmla="*/ 106 w 329"/>
                <a:gd name="T27" fmla="*/ 27 h 41"/>
                <a:gd name="T28" fmla="*/ 107 w 329"/>
                <a:gd name="T29" fmla="*/ 27 h 41"/>
                <a:gd name="T30" fmla="*/ 124 w 329"/>
                <a:gd name="T31" fmla="*/ 32 h 41"/>
                <a:gd name="T32" fmla="*/ 127 w 329"/>
                <a:gd name="T33" fmla="*/ 33 h 41"/>
                <a:gd name="T34" fmla="*/ 145 w 329"/>
                <a:gd name="T35" fmla="*/ 21 h 41"/>
                <a:gd name="T36" fmla="*/ 147 w 329"/>
                <a:gd name="T37" fmla="*/ 23 h 41"/>
                <a:gd name="T38" fmla="*/ 140 w 329"/>
                <a:gd name="T39" fmla="*/ 32 h 41"/>
                <a:gd name="T40" fmla="*/ 160 w 329"/>
                <a:gd name="T41" fmla="*/ 26 h 41"/>
                <a:gd name="T42" fmla="*/ 207 w 329"/>
                <a:gd name="T43" fmla="*/ 18 h 41"/>
                <a:gd name="T44" fmla="*/ 208 w 329"/>
                <a:gd name="T45" fmla="*/ 17 h 41"/>
                <a:gd name="T46" fmla="*/ 210 w 329"/>
                <a:gd name="T47" fmla="*/ 18 h 41"/>
                <a:gd name="T48" fmla="*/ 215 w 329"/>
                <a:gd name="T49" fmla="*/ 18 h 41"/>
                <a:gd name="T50" fmla="*/ 220 w 329"/>
                <a:gd name="T51" fmla="*/ 20 h 41"/>
                <a:gd name="T52" fmla="*/ 222 w 329"/>
                <a:gd name="T53" fmla="*/ 19 h 41"/>
                <a:gd name="T54" fmla="*/ 224 w 329"/>
                <a:gd name="T55" fmla="*/ 21 h 41"/>
                <a:gd name="T56" fmla="*/ 255 w 329"/>
                <a:gd name="T57" fmla="*/ 38 h 41"/>
                <a:gd name="T58" fmla="*/ 263 w 329"/>
                <a:gd name="T59" fmla="*/ 33 h 41"/>
                <a:gd name="T60" fmla="*/ 265 w 329"/>
                <a:gd name="T61" fmla="*/ 35 h 41"/>
                <a:gd name="T62" fmla="*/ 261 w 329"/>
                <a:gd name="T63" fmla="*/ 40 h 41"/>
                <a:gd name="T64" fmla="*/ 268 w 329"/>
                <a:gd name="T65" fmla="*/ 41 h 41"/>
                <a:gd name="T66" fmla="*/ 293 w 329"/>
                <a:gd name="T67" fmla="*/ 27 h 41"/>
                <a:gd name="T68" fmla="*/ 294 w 329"/>
                <a:gd name="T69" fmla="*/ 29 h 41"/>
                <a:gd name="T70" fmla="*/ 289 w 329"/>
                <a:gd name="T71" fmla="*/ 35 h 41"/>
                <a:gd name="T72" fmla="*/ 319 w 329"/>
                <a:gd name="T73" fmla="*/ 30 h 41"/>
                <a:gd name="T74" fmla="*/ 320 w 329"/>
                <a:gd name="T75" fmla="*/ 30 h 41"/>
                <a:gd name="T76" fmla="*/ 322 w 329"/>
                <a:gd name="T77" fmla="*/ 19 h 41"/>
                <a:gd name="T78" fmla="*/ 319 w 329"/>
                <a:gd name="T79" fmla="*/ 18 h 41"/>
                <a:gd name="T80" fmla="*/ 294 w 329"/>
                <a:gd name="T81" fmla="*/ 21 h 41"/>
                <a:gd name="T82" fmla="*/ 243 w 329"/>
                <a:gd name="T83" fmla="*/ 17 h 41"/>
                <a:gd name="T84" fmla="*/ 156 w 329"/>
                <a:gd name="T85" fmla="*/ 15 h 41"/>
                <a:gd name="T86" fmla="*/ 101 w 329"/>
                <a:gd name="T87" fmla="*/ 13 h 41"/>
                <a:gd name="T88" fmla="*/ 66 w 329"/>
                <a:gd name="T89" fmla="*/ 5 h 41"/>
                <a:gd name="T90" fmla="*/ 14 w 329"/>
                <a:gd name="T91" fmla="*/ 11 h 41"/>
                <a:gd name="T92" fmla="*/ 2 w 329"/>
                <a:gd name="T93" fmla="*/ 20 h 41"/>
                <a:gd name="T94" fmla="*/ 0 w 329"/>
                <a:gd name="T95" fmla="*/ 22 h 41"/>
                <a:gd name="T96" fmla="*/ 0 w 329"/>
                <a:gd name="T97" fmla="*/ 26 h 41"/>
                <a:gd name="T98" fmla="*/ 10 w 329"/>
                <a:gd name="T99" fmla="*/ 2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9" h="41">
                  <a:moveTo>
                    <a:pt x="10" y="28"/>
                  </a:moveTo>
                  <a:cubicBezTo>
                    <a:pt x="11" y="28"/>
                    <a:pt x="11" y="27"/>
                    <a:pt x="12" y="27"/>
                  </a:cubicBezTo>
                  <a:cubicBezTo>
                    <a:pt x="17" y="22"/>
                    <a:pt x="23" y="20"/>
                    <a:pt x="29" y="18"/>
                  </a:cubicBezTo>
                  <a:cubicBezTo>
                    <a:pt x="33" y="14"/>
                    <a:pt x="38" y="10"/>
                    <a:pt x="42" y="7"/>
                  </a:cubicBezTo>
                  <a:cubicBezTo>
                    <a:pt x="44" y="6"/>
                    <a:pt x="45" y="8"/>
                    <a:pt x="44" y="9"/>
                  </a:cubicBezTo>
                  <a:cubicBezTo>
                    <a:pt x="43" y="11"/>
                    <a:pt x="42" y="14"/>
                    <a:pt x="40" y="16"/>
                  </a:cubicBezTo>
                  <a:cubicBezTo>
                    <a:pt x="44" y="15"/>
                    <a:pt x="49" y="15"/>
                    <a:pt x="53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5"/>
                    <a:pt x="56" y="15"/>
                    <a:pt x="56" y="16"/>
                  </a:cubicBezTo>
                  <a:cubicBezTo>
                    <a:pt x="68" y="16"/>
                    <a:pt x="79" y="19"/>
                    <a:pt x="88" y="21"/>
                  </a:cubicBezTo>
                  <a:cubicBezTo>
                    <a:pt x="89" y="21"/>
                    <a:pt x="89" y="21"/>
                    <a:pt x="89" y="21"/>
                  </a:cubicBezTo>
                  <a:cubicBezTo>
                    <a:pt x="90" y="21"/>
                    <a:pt x="90" y="21"/>
                    <a:pt x="90" y="21"/>
                  </a:cubicBezTo>
                  <a:cubicBezTo>
                    <a:pt x="91" y="20"/>
                    <a:pt x="91" y="21"/>
                    <a:pt x="92" y="22"/>
                  </a:cubicBezTo>
                  <a:cubicBezTo>
                    <a:pt x="97" y="23"/>
                    <a:pt x="101" y="25"/>
                    <a:pt x="106" y="27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13" y="29"/>
                    <a:pt x="118" y="31"/>
                    <a:pt x="124" y="32"/>
                  </a:cubicBezTo>
                  <a:cubicBezTo>
                    <a:pt x="125" y="32"/>
                    <a:pt x="126" y="32"/>
                    <a:pt x="127" y="33"/>
                  </a:cubicBezTo>
                  <a:cubicBezTo>
                    <a:pt x="133" y="28"/>
                    <a:pt x="139" y="24"/>
                    <a:pt x="145" y="21"/>
                  </a:cubicBezTo>
                  <a:cubicBezTo>
                    <a:pt x="146" y="20"/>
                    <a:pt x="148" y="22"/>
                    <a:pt x="147" y="23"/>
                  </a:cubicBezTo>
                  <a:cubicBezTo>
                    <a:pt x="145" y="26"/>
                    <a:pt x="142" y="29"/>
                    <a:pt x="140" y="32"/>
                  </a:cubicBezTo>
                  <a:cubicBezTo>
                    <a:pt x="147" y="31"/>
                    <a:pt x="153" y="28"/>
                    <a:pt x="160" y="26"/>
                  </a:cubicBezTo>
                  <a:cubicBezTo>
                    <a:pt x="175" y="21"/>
                    <a:pt x="191" y="17"/>
                    <a:pt x="207" y="18"/>
                  </a:cubicBezTo>
                  <a:cubicBezTo>
                    <a:pt x="207" y="17"/>
                    <a:pt x="207" y="17"/>
                    <a:pt x="208" y="17"/>
                  </a:cubicBezTo>
                  <a:cubicBezTo>
                    <a:pt x="209" y="16"/>
                    <a:pt x="210" y="17"/>
                    <a:pt x="210" y="18"/>
                  </a:cubicBezTo>
                  <a:cubicBezTo>
                    <a:pt x="211" y="18"/>
                    <a:pt x="213" y="18"/>
                    <a:pt x="215" y="18"/>
                  </a:cubicBezTo>
                  <a:cubicBezTo>
                    <a:pt x="217" y="19"/>
                    <a:pt x="219" y="19"/>
                    <a:pt x="220" y="20"/>
                  </a:cubicBezTo>
                  <a:cubicBezTo>
                    <a:pt x="221" y="19"/>
                    <a:pt x="221" y="19"/>
                    <a:pt x="222" y="19"/>
                  </a:cubicBezTo>
                  <a:cubicBezTo>
                    <a:pt x="223" y="18"/>
                    <a:pt x="224" y="20"/>
                    <a:pt x="224" y="21"/>
                  </a:cubicBezTo>
                  <a:cubicBezTo>
                    <a:pt x="235" y="25"/>
                    <a:pt x="244" y="33"/>
                    <a:pt x="255" y="38"/>
                  </a:cubicBezTo>
                  <a:cubicBezTo>
                    <a:pt x="257" y="36"/>
                    <a:pt x="260" y="34"/>
                    <a:pt x="263" y="33"/>
                  </a:cubicBezTo>
                  <a:cubicBezTo>
                    <a:pt x="264" y="32"/>
                    <a:pt x="266" y="33"/>
                    <a:pt x="265" y="35"/>
                  </a:cubicBezTo>
                  <a:cubicBezTo>
                    <a:pt x="264" y="37"/>
                    <a:pt x="262" y="38"/>
                    <a:pt x="261" y="40"/>
                  </a:cubicBezTo>
                  <a:cubicBezTo>
                    <a:pt x="263" y="41"/>
                    <a:pt x="266" y="41"/>
                    <a:pt x="268" y="41"/>
                  </a:cubicBezTo>
                  <a:cubicBezTo>
                    <a:pt x="276" y="35"/>
                    <a:pt x="284" y="30"/>
                    <a:pt x="293" y="27"/>
                  </a:cubicBezTo>
                  <a:cubicBezTo>
                    <a:pt x="294" y="26"/>
                    <a:pt x="295" y="28"/>
                    <a:pt x="294" y="29"/>
                  </a:cubicBezTo>
                  <a:cubicBezTo>
                    <a:pt x="293" y="31"/>
                    <a:pt x="291" y="33"/>
                    <a:pt x="289" y="35"/>
                  </a:cubicBezTo>
                  <a:cubicBezTo>
                    <a:pt x="299" y="31"/>
                    <a:pt x="309" y="27"/>
                    <a:pt x="319" y="30"/>
                  </a:cubicBezTo>
                  <a:cubicBezTo>
                    <a:pt x="319" y="30"/>
                    <a:pt x="320" y="30"/>
                    <a:pt x="320" y="30"/>
                  </a:cubicBezTo>
                  <a:cubicBezTo>
                    <a:pt x="327" y="31"/>
                    <a:pt x="329" y="21"/>
                    <a:pt x="322" y="19"/>
                  </a:cubicBezTo>
                  <a:cubicBezTo>
                    <a:pt x="321" y="18"/>
                    <a:pt x="320" y="18"/>
                    <a:pt x="319" y="18"/>
                  </a:cubicBezTo>
                  <a:cubicBezTo>
                    <a:pt x="310" y="16"/>
                    <a:pt x="303" y="17"/>
                    <a:pt x="294" y="21"/>
                  </a:cubicBezTo>
                  <a:cubicBezTo>
                    <a:pt x="273" y="31"/>
                    <a:pt x="262" y="29"/>
                    <a:pt x="243" y="17"/>
                  </a:cubicBezTo>
                  <a:cubicBezTo>
                    <a:pt x="216" y="0"/>
                    <a:pt x="185" y="5"/>
                    <a:pt x="156" y="15"/>
                  </a:cubicBezTo>
                  <a:cubicBezTo>
                    <a:pt x="135" y="22"/>
                    <a:pt x="121" y="21"/>
                    <a:pt x="101" y="13"/>
                  </a:cubicBezTo>
                  <a:cubicBezTo>
                    <a:pt x="90" y="8"/>
                    <a:pt x="78" y="6"/>
                    <a:pt x="66" y="5"/>
                  </a:cubicBezTo>
                  <a:cubicBezTo>
                    <a:pt x="49" y="3"/>
                    <a:pt x="29" y="3"/>
                    <a:pt x="14" y="11"/>
                  </a:cubicBezTo>
                  <a:cubicBezTo>
                    <a:pt x="9" y="14"/>
                    <a:pt x="5" y="16"/>
                    <a:pt x="2" y="20"/>
                  </a:cubicBezTo>
                  <a:cubicBezTo>
                    <a:pt x="1" y="21"/>
                    <a:pt x="1" y="21"/>
                    <a:pt x="0" y="22"/>
                  </a:cubicBezTo>
                  <a:cubicBezTo>
                    <a:pt x="0" y="23"/>
                    <a:pt x="0" y="25"/>
                    <a:pt x="0" y="26"/>
                  </a:cubicBezTo>
                  <a:cubicBezTo>
                    <a:pt x="2" y="30"/>
                    <a:pt x="6" y="32"/>
                    <a:pt x="1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5"/>
            <p:cNvSpPr/>
            <p:nvPr/>
          </p:nvSpPr>
          <p:spPr bwMode="auto">
            <a:xfrm>
              <a:off x="2448" y="1835"/>
              <a:ext cx="845" cy="284"/>
            </a:xfrm>
            <a:custGeom>
              <a:avLst/>
              <a:gdLst>
                <a:gd name="T0" fmla="*/ 311 w 314"/>
                <a:gd name="T1" fmla="*/ 56 h 168"/>
                <a:gd name="T2" fmla="*/ 192 w 314"/>
                <a:gd name="T3" fmla="*/ 158 h 168"/>
                <a:gd name="T4" fmla="*/ 311 w 314"/>
                <a:gd name="T5" fmla="*/ 37 h 168"/>
                <a:gd name="T6" fmla="*/ 236 w 314"/>
                <a:gd name="T7" fmla="*/ 95 h 168"/>
                <a:gd name="T8" fmla="*/ 175 w 314"/>
                <a:gd name="T9" fmla="*/ 132 h 168"/>
                <a:gd name="T10" fmla="*/ 221 w 314"/>
                <a:gd name="T11" fmla="*/ 90 h 168"/>
                <a:gd name="T12" fmla="*/ 263 w 314"/>
                <a:gd name="T13" fmla="*/ 35 h 168"/>
                <a:gd name="T14" fmla="*/ 256 w 314"/>
                <a:gd name="T15" fmla="*/ 34 h 168"/>
                <a:gd name="T16" fmla="*/ 181 w 314"/>
                <a:gd name="T17" fmla="*/ 84 h 168"/>
                <a:gd name="T18" fmla="*/ 234 w 314"/>
                <a:gd name="T19" fmla="*/ 25 h 168"/>
                <a:gd name="T20" fmla="*/ 103 w 314"/>
                <a:gd name="T21" fmla="*/ 115 h 168"/>
                <a:gd name="T22" fmla="*/ 217 w 314"/>
                <a:gd name="T23" fmla="*/ 13 h 168"/>
                <a:gd name="T24" fmla="*/ 205 w 314"/>
                <a:gd name="T25" fmla="*/ 13 h 168"/>
                <a:gd name="T26" fmla="*/ 65 w 314"/>
                <a:gd name="T27" fmla="*/ 121 h 168"/>
                <a:gd name="T28" fmla="*/ 177 w 314"/>
                <a:gd name="T29" fmla="*/ 17 h 168"/>
                <a:gd name="T30" fmla="*/ 54 w 314"/>
                <a:gd name="T31" fmla="*/ 98 h 168"/>
                <a:gd name="T32" fmla="*/ 140 w 314"/>
                <a:gd name="T33" fmla="*/ 15 h 168"/>
                <a:gd name="T34" fmla="*/ 39 w 314"/>
                <a:gd name="T35" fmla="*/ 91 h 168"/>
                <a:gd name="T36" fmla="*/ 101 w 314"/>
                <a:gd name="T37" fmla="*/ 21 h 168"/>
                <a:gd name="T38" fmla="*/ 87 w 314"/>
                <a:gd name="T39" fmla="*/ 17 h 168"/>
                <a:gd name="T40" fmla="*/ 56 w 314"/>
                <a:gd name="T41" fmla="*/ 40 h 168"/>
                <a:gd name="T42" fmla="*/ 69 w 314"/>
                <a:gd name="T43" fmla="*/ 15 h 168"/>
                <a:gd name="T44" fmla="*/ 29 w 314"/>
                <a:gd name="T45" fmla="*/ 35 h 168"/>
                <a:gd name="T46" fmla="*/ 48 w 314"/>
                <a:gd name="T47" fmla="*/ 9 h 168"/>
                <a:gd name="T48" fmla="*/ 39 w 314"/>
                <a:gd name="T49" fmla="*/ 3 h 168"/>
                <a:gd name="T50" fmla="*/ 10 w 314"/>
                <a:gd name="T51" fmla="*/ 29 h 168"/>
                <a:gd name="T52" fmla="*/ 32 w 314"/>
                <a:gd name="T53" fmla="*/ 10 h 168"/>
                <a:gd name="T54" fmla="*/ 4 w 314"/>
                <a:gd name="T55" fmla="*/ 51 h 168"/>
                <a:gd name="T56" fmla="*/ 39 w 314"/>
                <a:gd name="T57" fmla="*/ 22 h 168"/>
                <a:gd name="T58" fmla="*/ 11 w 314"/>
                <a:gd name="T59" fmla="*/ 62 h 168"/>
                <a:gd name="T60" fmla="*/ 15 w 314"/>
                <a:gd name="T61" fmla="*/ 76 h 168"/>
                <a:gd name="T62" fmla="*/ 78 w 314"/>
                <a:gd name="T63" fmla="*/ 25 h 168"/>
                <a:gd name="T64" fmla="*/ 21 w 314"/>
                <a:gd name="T65" fmla="*/ 94 h 168"/>
                <a:gd name="T66" fmla="*/ 54 w 314"/>
                <a:gd name="T67" fmla="*/ 75 h 168"/>
                <a:gd name="T68" fmla="*/ 27 w 314"/>
                <a:gd name="T69" fmla="*/ 105 h 168"/>
                <a:gd name="T70" fmla="*/ 126 w 314"/>
                <a:gd name="T71" fmla="*/ 27 h 168"/>
                <a:gd name="T72" fmla="*/ 33 w 314"/>
                <a:gd name="T73" fmla="*/ 122 h 168"/>
                <a:gd name="T74" fmla="*/ 170 w 314"/>
                <a:gd name="T75" fmla="*/ 20 h 168"/>
                <a:gd name="T76" fmla="*/ 49 w 314"/>
                <a:gd name="T77" fmla="*/ 135 h 168"/>
                <a:gd name="T78" fmla="*/ 169 w 314"/>
                <a:gd name="T79" fmla="*/ 37 h 168"/>
                <a:gd name="T80" fmla="*/ 61 w 314"/>
                <a:gd name="T81" fmla="*/ 141 h 168"/>
                <a:gd name="T82" fmla="*/ 134 w 314"/>
                <a:gd name="T83" fmla="*/ 76 h 168"/>
                <a:gd name="T84" fmla="*/ 70 w 314"/>
                <a:gd name="T85" fmla="*/ 145 h 168"/>
                <a:gd name="T86" fmla="*/ 195 w 314"/>
                <a:gd name="T87" fmla="*/ 58 h 168"/>
                <a:gd name="T88" fmla="*/ 84 w 314"/>
                <a:gd name="T89" fmla="*/ 155 h 168"/>
                <a:gd name="T90" fmla="*/ 216 w 314"/>
                <a:gd name="T91" fmla="*/ 62 h 168"/>
                <a:gd name="T92" fmla="*/ 140 w 314"/>
                <a:gd name="T93" fmla="*/ 137 h 168"/>
                <a:gd name="T94" fmla="*/ 112 w 314"/>
                <a:gd name="T95" fmla="*/ 163 h 168"/>
                <a:gd name="T96" fmla="*/ 134 w 314"/>
                <a:gd name="T97" fmla="*/ 148 h 168"/>
                <a:gd name="T98" fmla="*/ 272 w 314"/>
                <a:gd name="T99" fmla="*/ 34 h 168"/>
                <a:gd name="T100" fmla="*/ 135 w 314"/>
                <a:gd name="T101" fmla="*/ 165 h 168"/>
                <a:gd name="T102" fmla="*/ 155 w 314"/>
                <a:gd name="T103" fmla="*/ 165 h 168"/>
                <a:gd name="T104" fmla="*/ 254 w 314"/>
                <a:gd name="T105" fmla="*/ 94 h 168"/>
                <a:gd name="T106" fmla="*/ 306 w 314"/>
                <a:gd name="T107" fmla="*/ 61 h 168"/>
                <a:gd name="T108" fmla="*/ 216 w 314"/>
                <a:gd name="T109" fmla="*/ 153 h 168"/>
                <a:gd name="T110" fmla="*/ 300 w 314"/>
                <a:gd name="T111" fmla="*/ 89 h 168"/>
                <a:gd name="T112" fmla="*/ 244 w 314"/>
                <a:gd name="T113" fmla="*/ 149 h 168"/>
                <a:gd name="T114" fmla="*/ 313 w 314"/>
                <a:gd name="T115" fmla="*/ 78 h 168"/>
                <a:gd name="T116" fmla="*/ 240 w 314"/>
                <a:gd name="T117" fmla="*/ 13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4" h="168">
                  <a:moveTo>
                    <a:pt x="240" y="136"/>
                  </a:moveTo>
                  <a:cubicBezTo>
                    <a:pt x="235" y="140"/>
                    <a:pt x="212" y="157"/>
                    <a:pt x="226" y="143"/>
                  </a:cubicBezTo>
                  <a:cubicBezTo>
                    <a:pt x="242" y="126"/>
                    <a:pt x="259" y="109"/>
                    <a:pt x="277" y="94"/>
                  </a:cubicBezTo>
                  <a:cubicBezTo>
                    <a:pt x="290" y="83"/>
                    <a:pt x="305" y="73"/>
                    <a:pt x="311" y="56"/>
                  </a:cubicBezTo>
                  <a:cubicBezTo>
                    <a:pt x="312" y="54"/>
                    <a:pt x="310" y="54"/>
                    <a:pt x="309" y="54"/>
                  </a:cubicBezTo>
                  <a:cubicBezTo>
                    <a:pt x="291" y="71"/>
                    <a:pt x="271" y="86"/>
                    <a:pt x="253" y="102"/>
                  </a:cubicBezTo>
                  <a:cubicBezTo>
                    <a:pt x="242" y="112"/>
                    <a:pt x="232" y="122"/>
                    <a:pt x="222" y="132"/>
                  </a:cubicBezTo>
                  <a:cubicBezTo>
                    <a:pt x="213" y="140"/>
                    <a:pt x="197" y="153"/>
                    <a:pt x="192" y="158"/>
                  </a:cubicBezTo>
                  <a:cubicBezTo>
                    <a:pt x="230" y="121"/>
                    <a:pt x="268" y="85"/>
                    <a:pt x="305" y="47"/>
                  </a:cubicBezTo>
                  <a:cubicBezTo>
                    <a:pt x="307" y="46"/>
                    <a:pt x="307" y="45"/>
                    <a:pt x="307" y="45"/>
                  </a:cubicBezTo>
                  <a:cubicBezTo>
                    <a:pt x="309" y="43"/>
                    <a:pt x="311" y="41"/>
                    <a:pt x="313" y="39"/>
                  </a:cubicBezTo>
                  <a:cubicBezTo>
                    <a:pt x="314" y="37"/>
                    <a:pt x="312" y="36"/>
                    <a:pt x="311" y="37"/>
                  </a:cubicBezTo>
                  <a:cubicBezTo>
                    <a:pt x="285" y="58"/>
                    <a:pt x="259" y="81"/>
                    <a:pt x="234" y="103"/>
                  </a:cubicBezTo>
                  <a:cubicBezTo>
                    <a:pt x="221" y="114"/>
                    <a:pt x="208" y="125"/>
                    <a:pt x="195" y="135"/>
                  </a:cubicBezTo>
                  <a:cubicBezTo>
                    <a:pt x="188" y="141"/>
                    <a:pt x="181" y="146"/>
                    <a:pt x="174" y="152"/>
                  </a:cubicBezTo>
                  <a:cubicBezTo>
                    <a:pt x="195" y="133"/>
                    <a:pt x="215" y="114"/>
                    <a:pt x="236" y="95"/>
                  </a:cubicBezTo>
                  <a:cubicBezTo>
                    <a:pt x="258" y="73"/>
                    <a:pt x="283" y="53"/>
                    <a:pt x="303" y="29"/>
                  </a:cubicBezTo>
                  <a:cubicBezTo>
                    <a:pt x="304" y="28"/>
                    <a:pt x="302" y="26"/>
                    <a:pt x="301" y="27"/>
                  </a:cubicBezTo>
                  <a:cubicBezTo>
                    <a:pt x="276" y="50"/>
                    <a:pt x="249" y="73"/>
                    <a:pt x="222" y="95"/>
                  </a:cubicBezTo>
                  <a:cubicBezTo>
                    <a:pt x="207" y="107"/>
                    <a:pt x="191" y="120"/>
                    <a:pt x="175" y="132"/>
                  </a:cubicBezTo>
                  <a:cubicBezTo>
                    <a:pt x="168" y="138"/>
                    <a:pt x="160" y="144"/>
                    <a:pt x="152" y="150"/>
                  </a:cubicBezTo>
                  <a:cubicBezTo>
                    <a:pt x="150" y="151"/>
                    <a:pt x="145" y="156"/>
                    <a:pt x="142" y="158"/>
                  </a:cubicBezTo>
                  <a:cubicBezTo>
                    <a:pt x="143" y="158"/>
                    <a:pt x="144" y="157"/>
                    <a:pt x="145" y="155"/>
                  </a:cubicBezTo>
                  <a:cubicBezTo>
                    <a:pt x="169" y="132"/>
                    <a:pt x="197" y="113"/>
                    <a:pt x="221" y="90"/>
                  </a:cubicBezTo>
                  <a:cubicBezTo>
                    <a:pt x="242" y="70"/>
                    <a:pt x="265" y="52"/>
                    <a:pt x="284" y="29"/>
                  </a:cubicBezTo>
                  <a:cubicBezTo>
                    <a:pt x="286" y="27"/>
                    <a:pt x="288" y="25"/>
                    <a:pt x="289" y="23"/>
                  </a:cubicBezTo>
                  <a:cubicBezTo>
                    <a:pt x="290" y="22"/>
                    <a:pt x="289" y="20"/>
                    <a:pt x="288" y="21"/>
                  </a:cubicBezTo>
                  <a:cubicBezTo>
                    <a:pt x="279" y="24"/>
                    <a:pt x="271" y="29"/>
                    <a:pt x="263" y="35"/>
                  </a:cubicBezTo>
                  <a:cubicBezTo>
                    <a:pt x="247" y="47"/>
                    <a:pt x="232" y="64"/>
                    <a:pt x="216" y="76"/>
                  </a:cubicBezTo>
                  <a:cubicBezTo>
                    <a:pt x="193" y="94"/>
                    <a:pt x="172" y="114"/>
                    <a:pt x="149" y="132"/>
                  </a:cubicBezTo>
                  <a:cubicBezTo>
                    <a:pt x="162" y="119"/>
                    <a:pt x="175" y="106"/>
                    <a:pt x="189" y="95"/>
                  </a:cubicBezTo>
                  <a:cubicBezTo>
                    <a:pt x="212" y="76"/>
                    <a:pt x="237" y="58"/>
                    <a:pt x="256" y="34"/>
                  </a:cubicBezTo>
                  <a:cubicBezTo>
                    <a:pt x="257" y="32"/>
                    <a:pt x="259" y="31"/>
                    <a:pt x="260" y="29"/>
                  </a:cubicBezTo>
                  <a:cubicBezTo>
                    <a:pt x="261" y="27"/>
                    <a:pt x="259" y="26"/>
                    <a:pt x="258" y="27"/>
                  </a:cubicBezTo>
                  <a:cubicBezTo>
                    <a:pt x="255" y="28"/>
                    <a:pt x="252" y="30"/>
                    <a:pt x="250" y="32"/>
                  </a:cubicBezTo>
                  <a:cubicBezTo>
                    <a:pt x="226" y="48"/>
                    <a:pt x="204" y="68"/>
                    <a:pt x="181" y="84"/>
                  </a:cubicBezTo>
                  <a:cubicBezTo>
                    <a:pt x="163" y="97"/>
                    <a:pt x="145" y="109"/>
                    <a:pt x="128" y="122"/>
                  </a:cubicBezTo>
                  <a:cubicBezTo>
                    <a:pt x="136" y="114"/>
                    <a:pt x="144" y="106"/>
                    <a:pt x="151" y="98"/>
                  </a:cubicBezTo>
                  <a:cubicBezTo>
                    <a:pt x="177" y="72"/>
                    <a:pt x="208" y="51"/>
                    <a:pt x="236" y="27"/>
                  </a:cubicBezTo>
                  <a:cubicBezTo>
                    <a:pt x="237" y="26"/>
                    <a:pt x="236" y="24"/>
                    <a:pt x="234" y="25"/>
                  </a:cubicBezTo>
                  <a:cubicBezTo>
                    <a:pt x="210" y="36"/>
                    <a:pt x="189" y="56"/>
                    <a:pt x="167" y="73"/>
                  </a:cubicBezTo>
                  <a:cubicBezTo>
                    <a:pt x="139" y="94"/>
                    <a:pt x="112" y="116"/>
                    <a:pt x="83" y="137"/>
                  </a:cubicBezTo>
                  <a:cubicBezTo>
                    <a:pt x="69" y="146"/>
                    <a:pt x="82" y="135"/>
                    <a:pt x="84" y="133"/>
                  </a:cubicBezTo>
                  <a:cubicBezTo>
                    <a:pt x="90" y="126"/>
                    <a:pt x="97" y="121"/>
                    <a:pt x="103" y="115"/>
                  </a:cubicBezTo>
                  <a:cubicBezTo>
                    <a:pt x="114" y="105"/>
                    <a:pt x="126" y="96"/>
                    <a:pt x="138" y="86"/>
                  </a:cubicBezTo>
                  <a:cubicBezTo>
                    <a:pt x="164" y="62"/>
                    <a:pt x="192" y="39"/>
                    <a:pt x="218" y="15"/>
                  </a:cubicBezTo>
                  <a:cubicBezTo>
                    <a:pt x="219" y="15"/>
                    <a:pt x="219" y="15"/>
                    <a:pt x="219" y="15"/>
                  </a:cubicBezTo>
                  <a:cubicBezTo>
                    <a:pt x="219" y="14"/>
                    <a:pt x="218" y="12"/>
                    <a:pt x="217" y="13"/>
                  </a:cubicBezTo>
                  <a:cubicBezTo>
                    <a:pt x="216" y="13"/>
                    <a:pt x="216" y="13"/>
                    <a:pt x="215" y="14"/>
                  </a:cubicBezTo>
                  <a:cubicBezTo>
                    <a:pt x="195" y="25"/>
                    <a:pt x="175" y="39"/>
                    <a:pt x="156" y="54"/>
                  </a:cubicBezTo>
                  <a:cubicBezTo>
                    <a:pt x="162" y="49"/>
                    <a:pt x="167" y="44"/>
                    <a:pt x="173" y="40"/>
                  </a:cubicBezTo>
                  <a:cubicBezTo>
                    <a:pt x="184" y="31"/>
                    <a:pt x="196" y="24"/>
                    <a:pt x="205" y="13"/>
                  </a:cubicBezTo>
                  <a:cubicBezTo>
                    <a:pt x="205" y="13"/>
                    <a:pt x="205" y="12"/>
                    <a:pt x="205" y="12"/>
                  </a:cubicBezTo>
                  <a:cubicBezTo>
                    <a:pt x="205" y="11"/>
                    <a:pt x="204" y="10"/>
                    <a:pt x="203" y="11"/>
                  </a:cubicBezTo>
                  <a:cubicBezTo>
                    <a:pt x="202" y="11"/>
                    <a:pt x="202" y="11"/>
                    <a:pt x="202" y="12"/>
                  </a:cubicBezTo>
                  <a:cubicBezTo>
                    <a:pt x="152" y="43"/>
                    <a:pt x="109" y="83"/>
                    <a:pt x="65" y="121"/>
                  </a:cubicBezTo>
                  <a:cubicBezTo>
                    <a:pt x="65" y="122"/>
                    <a:pt x="64" y="123"/>
                    <a:pt x="63" y="124"/>
                  </a:cubicBezTo>
                  <a:cubicBezTo>
                    <a:pt x="65" y="121"/>
                    <a:pt x="67" y="119"/>
                    <a:pt x="69" y="116"/>
                  </a:cubicBezTo>
                  <a:cubicBezTo>
                    <a:pt x="80" y="104"/>
                    <a:pt x="92" y="93"/>
                    <a:pt x="103" y="81"/>
                  </a:cubicBezTo>
                  <a:cubicBezTo>
                    <a:pt x="127" y="59"/>
                    <a:pt x="152" y="38"/>
                    <a:pt x="177" y="17"/>
                  </a:cubicBezTo>
                  <a:cubicBezTo>
                    <a:pt x="178" y="16"/>
                    <a:pt x="177" y="14"/>
                    <a:pt x="176" y="15"/>
                  </a:cubicBezTo>
                  <a:cubicBezTo>
                    <a:pt x="124" y="33"/>
                    <a:pt x="90" y="80"/>
                    <a:pt x="47" y="112"/>
                  </a:cubicBezTo>
                  <a:cubicBezTo>
                    <a:pt x="46" y="113"/>
                    <a:pt x="39" y="117"/>
                    <a:pt x="38" y="119"/>
                  </a:cubicBezTo>
                  <a:cubicBezTo>
                    <a:pt x="42" y="111"/>
                    <a:pt x="48" y="104"/>
                    <a:pt x="54" y="98"/>
                  </a:cubicBezTo>
                  <a:cubicBezTo>
                    <a:pt x="64" y="87"/>
                    <a:pt x="75" y="78"/>
                    <a:pt x="87" y="69"/>
                  </a:cubicBezTo>
                  <a:cubicBezTo>
                    <a:pt x="104" y="55"/>
                    <a:pt x="121" y="42"/>
                    <a:pt x="135" y="26"/>
                  </a:cubicBezTo>
                  <a:cubicBezTo>
                    <a:pt x="137" y="23"/>
                    <a:pt x="140" y="20"/>
                    <a:pt x="142" y="17"/>
                  </a:cubicBezTo>
                  <a:cubicBezTo>
                    <a:pt x="143" y="16"/>
                    <a:pt x="141" y="14"/>
                    <a:pt x="140" y="15"/>
                  </a:cubicBezTo>
                  <a:cubicBezTo>
                    <a:pt x="134" y="18"/>
                    <a:pt x="128" y="22"/>
                    <a:pt x="122" y="27"/>
                  </a:cubicBezTo>
                  <a:cubicBezTo>
                    <a:pt x="93" y="47"/>
                    <a:pt x="69" y="74"/>
                    <a:pt x="39" y="94"/>
                  </a:cubicBezTo>
                  <a:cubicBezTo>
                    <a:pt x="36" y="97"/>
                    <a:pt x="32" y="99"/>
                    <a:pt x="29" y="101"/>
                  </a:cubicBezTo>
                  <a:cubicBezTo>
                    <a:pt x="32" y="99"/>
                    <a:pt x="36" y="93"/>
                    <a:pt x="39" y="91"/>
                  </a:cubicBezTo>
                  <a:cubicBezTo>
                    <a:pt x="46" y="85"/>
                    <a:pt x="53" y="80"/>
                    <a:pt x="60" y="74"/>
                  </a:cubicBezTo>
                  <a:cubicBezTo>
                    <a:pt x="76" y="59"/>
                    <a:pt x="89" y="40"/>
                    <a:pt x="102" y="23"/>
                  </a:cubicBezTo>
                  <a:cubicBezTo>
                    <a:pt x="103" y="22"/>
                    <a:pt x="103" y="21"/>
                    <a:pt x="102" y="21"/>
                  </a:cubicBezTo>
                  <a:cubicBezTo>
                    <a:pt x="102" y="21"/>
                    <a:pt x="102" y="21"/>
                    <a:pt x="101" y="21"/>
                  </a:cubicBezTo>
                  <a:cubicBezTo>
                    <a:pt x="101" y="21"/>
                    <a:pt x="101" y="21"/>
                    <a:pt x="100" y="21"/>
                  </a:cubicBezTo>
                  <a:cubicBezTo>
                    <a:pt x="70" y="40"/>
                    <a:pt x="48" y="68"/>
                    <a:pt x="21" y="92"/>
                  </a:cubicBezTo>
                  <a:cubicBezTo>
                    <a:pt x="31" y="83"/>
                    <a:pt x="44" y="66"/>
                    <a:pt x="56" y="54"/>
                  </a:cubicBezTo>
                  <a:cubicBezTo>
                    <a:pt x="68" y="43"/>
                    <a:pt x="78" y="31"/>
                    <a:pt x="87" y="17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6" y="15"/>
                    <a:pt x="86" y="14"/>
                    <a:pt x="85" y="15"/>
                  </a:cubicBezTo>
                  <a:cubicBezTo>
                    <a:pt x="85" y="15"/>
                    <a:pt x="85" y="15"/>
                    <a:pt x="84" y="15"/>
                  </a:cubicBezTo>
                  <a:cubicBezTo>
                    <a:pt x="74" y="22"/>
                    <a:pt x="65" y="31"/>
                    <a:pt x="56" y="40"/>
                  </a:cubicBezTo>
                  <a:cubicBezTo>
                    <a:pt x="51" y="46"/>
                    <a:pt x="45" y="51"/>
                    <a:pt x="39" y="57"/>
                  </a:cubicBezTo>
                  <a:cubicBezTo>
                    <a:pt x="34" y="62"/>
                    <a:pt x="24" y="68"/>
                    <a:pt x="21" y="73"/>
                  </a:cubicBezTo>
                  <a:cubicBezTo>
                    <a:pt x="28" y="61"/>
                    <a:pt x="38" y="49"/>
                    <a:pt x="48" y="40"/>
                  </a:cubicBezTo>
                  <a:cubicBezTo>
                    <a:pt x="57" y="32"/>
                    <a:pt x="65" y="26"/>
                    <a:pt x="69" y="15"/>
                  </a:cubicBezTo>
                  <a:cubicBezTo>
                    <a:pt x="70" y="13"/>
                    <a:pt x="68" y="12"/>
                    <a:pt x="67" y="13"/>
                  </a:cubicBezTo>
                  <a:cubicBezTo>
                    <a:pt x="48" y="22"/>
                    <a:pt x="33" y="38"/>
                    <a:pt x="18" y="52"/>
                  </a:cubicBezTo>
                  <a:cubicBezTo>
                    <a:pt x="11" y="59"/>
                    <a:pt x="12" y="54"/>
                    <a:pt x="18" y="47"/>
                  </a:cubicBezTo>
                  <a:cubicBezTo>
                    <a:pt x="21" y="43"/>
                    <a:pt x="25" y="39"/>
                    <a:pt x="29" y="35"/>
                  </a:cubicBezTo>
                  <a:cubicBezTo>
                    <a:pt x="37" y="28"/>
                    <a:pt x="45" y="20"/>
                    <a:pt x="51" y="11"/>
                  </a:cubicBezTo>
                  <a:cubicBezTo>
                    <a:pt x="52" y="10"/>
                    <a:pt x="51" y="10"/>
                    <a:pt x="51" y="10"/>
                  </a:cubicBezTo>
                  <a:cubicBezTo>
                    <a:pt x="51" y="9"/>
                    <a:pt x="50" y="9"/>
                    <a:pt x="49" y="9"/>
                  </a:cubicBezTo>
                  <a:cubicBezTo>
                    <a:pt x="49" y="9"/>
                    <a:pt x="49" y="9"/>
                    <a:pt x="48" y="9"/>
                  </a:cubicBezTo>
                  <a:cubicBezTo>
                    <a:pt x="35" y="16"/>
                    <a:pt x="25" y="26"/>
                    <a:pt x="14" y="36"/>
                  </a:cubicBezTo>
                  <a:cubicBezTo>
                    <a:pt x="17" y="33"/>
                    <a:pt x="20" y="30"/>
                    <a:pt x="22" y="27"/>
                  </a:cubicBezTo>
                  <a:cubicBezTo>
                    <a:pt x="27" y="21"/>
                    <a:pt x="31" y="16"/>
                    <a:pt x="35" y="10"/>
                  </a:cubicBezTo>
                  <a:cubicBezTo>
                    <a:pt x="37" y="8"/>
                    <a:pt x="38" y="5"/>
                    <a:pt x="39" y="3"/>
                  </a:cubicBezTo>
                  <a:cubicBezTo>
                    <a:pt x="40" y="2"/>
                    <a:pt x="39" y="0"/>
                    <a:pt x="37" y="1"/>
                  </a:cubicBezTo>
                  <a:cubicBezTo>
                    <a:pt x="33" y="4"/>
                    <a:pt x="28" y="8"/>
                    <a:pt x="24" y="12"/>
                  </a:cubicBezTo>
                  <a:cubicBezTo>
                    <a:pt x="18" y="17"/>
                    <a:pt x="13" y="22"/>
                    <a:pt x="8" y="27"/>
                  </a:cubicBezTo>
                  <a:cubicBezTo>
                    <a:pt x="6" y="28"/>
                    <a:pt x="8" y="30"/>
                    <a:pt x="10" y="29"/>
                  </a:cubicBezTo>
                  <a:cubicBezTo>
                    <a:pt x="14" y="24"/>
                    <a:pt x="19" y="20"/>
                    <a:pt x="24" y="15"/>
                  </a:cubicBezTo>
                  <a:cubicBezTo>
                    <a:pt x="26" y="14"/>
                    <a:pt x="27" y="12"/>
                    <a:pt x="29" y="11"/>
                  </a:cubicBezTo>
                  <a:cubicBezTo>
                    <a:pt x="31" y="9"/>
                    <a:pt x="33" y="8"/>
                    <a:pt x="34" y="6"/>
                  </a:cubicBezTo>
                  <a:cubicBezTo>
                    <a:pt x="33" y="8"/>
                    <a:pt x="33" y="9"/>
                    <a:pt x="32" y="10"/>
                  </a:cubicBezTo>
                  <a:cubicBezTo>
                    <a:pt x="29" y="14"/>
                    <a:pt x="27" y="17"/>
                    <a:pt x="24" y="20"/>
                  </a:cubicBezTo>
                  <a:cubicBezTo>
                    <a:pt x="19" y="27"/>
                    <a:pt x="13" y="34"/>
                    <a:pt x="8" y="41"/>
                  </a:cubicBezTo>
                  <a:cubicBezTo>
                    <a:pt x="6" y="43"/>
                    <a:pt x="3" y="46"/>
                    <a:pt x="1" y="49"/>
                  </a:cubicBezTo>
                  <a:cubicBezTo>
                    <a:pt x="0" y="50"/>
                    <a:pt x="3" y="52"/>
                    <a:pt x="4" y="51"/>
                  </a:cubicBezTo>
                  <a:cubicBezTo>
                    <a:pt x="5" y="49"/>
                    <a:pt x="7" y="48"/>
                    <a:pt x="8" y="46"/>
                  </a:cubicBezTo>
                  <a:cubicBezTo>
                    <a:pt x="14" y="41"/>
                    <a:pt x="19" y="36"/>
                    <a:pt x="24" y="31"/>
                  </a:cubicBezTo>
                  <a:cubicBezTo>
                    <a:pt x="29" y="25"/>
                    <a:pt x="35" y="21"/>
                    <a:pt x="41" y="17"/>
                  </a:cubicBezTo>
                  <a:cubicBezTo>
                    <a:pt x="52" y="9"/>
                    <a:pt x="40" y="20"/>
                    <a:pt x="39" y="22"/>
                  </a:cubicBezTo>
                  <a:cubicBezTo>
                    <a:pt x="29" y="33"/>
                    <a:pt x="17" y="42"/>
                    <a:pt x="9" y="54"/>
                  </a:cubicBezTo>
                  <a:cubicBezTo>
                    <a:pt x="8" y="57"/>
                    <a:pt x="6" y="60"/>
                    <a:pt x="5" y="63"/>
                  </a:cubicBezTo>
                  <a:cubicBezTo>
                    <a:pt x="5" y="64"/>
                    <a:pt x="6" y="65"/>
                    <a:pt x="7" y="65"/>
                  </a:cubicBezTo>
                  <a:cubicBezTo>
                    <a:pt x="9" y="64"/>
                    <a:pt x="10" y="63"/>
                    <a:pt x="11" y="62"/>
                  </a:cubicBezTo>
                  <a:cubicBezTo>
                    <a:pt x="29" y="48"/>
                    <a:pt x="43" y="29"/>
                    <a:pt x="63" y="18"/>
                  </a:cubicBezTo>
                  <a:cubicBezTo>
                    <a:pt x="61" y="19"/>
                    <a:pt x="54" y="31"/>
                    <a:pt x="50" y="34"/>
                  </a:cubicBezTo>
                  <a:cubicBezTo>
                    <a:pt x="45" y="39"/>
                    <a:pt x="40" y="43"/>
                    <a:pt x="36" y="48"/>
                  </a:cubicBezTo>
                  <a:cubicBezTo>
                    <a:pt x="28" y="57"/>
                    <a:pt x="21" y="67"/>
                    <a:pt x="15" y="76"/>
                  </a:cubicBezTo>
                  <a:cubicBezTo>
                    <a:pt x="14" y="78"/>
                    <a:pt x="16" y="79"/>
                    <a:pt x="17" y="78"/>
                  </a:cubicBezTo>
                  <a:cubicBezTo>
                    <a:pt x="29" y="70"/>
                    <a:pt x="40" y="61"/>
                    <a:pt x="50" y="51"/>
                  </a:cubicBezTo>
                  <a:cubicBezTo>
                    <a:pt x="56" y="45"/>
                    <a:pt x="61" y="39"/>
                    <a:pt x="67" y="33"/>
                  </a:cubicBezTo>
                  <a:cubicBezTo>
                    <a:pt x="70" y="31"/>
                    <a:pt x="86" y="13"/>
                    <a:pt x="78" y="25"/>
                  </a:cubicBezTo>
                  <a:cubicBezTo>
                    <a:pt x="61" y="50"/>
                    <a:pt x="37" y="67"/>
                    <a:pt x="19" y="90"/>
                  </a:cubicBezTo>
                  <a:cubicBezTo>
                    <a:pt x="18" y="92"/>
                    <a:pt x="17" y="94"/>
                    <a:pt x="15" y="96"/>
                  </a:cubicBezTo>
                  <a:cubicBezTo>
                    <a:pt x="14" y="98"/>
                    <a:pt x="16" y="99"/>
                    <a:pt x="18" y="98"/>
                  </a:cubicBezTo>
                  <a:cubicBezTo>
                    <a:pt x="19" y="97"/>
                    <a:pt x="20" y="96"/>
                    <a:pt x="21" y="94"/>
                  </a:cubicBezTo>
                  <a:cubicBezTo>
                    <a:pt x="34" y="84"/>
                    <a:pt x="45" y="73"/>
                    <a:pt x="57" y="61"/>
                  </a:cubicBezTo>
                  <a:cubicBezTo>
                    <a:pt x="63" y="55"/>
                    <a:pt x="70" y="49"/>
                    <a:pt x="76" y="43"/>
                  </a:cubicBezTo>
                  <a:cubicBezTo>
                    <a:pt x="83" y="37"/>
                    <a:pt x="107" y="12"/>
                    <a:pt x="88" y="37"/>
                  </a:cubicBezTo>
                  <a:cubicBezTo>
                    <a:pt x="77" y="50"/>
                    <a:pt x="66" y="64"/>
                    <a:pt x="54" y="75"/>
                  </a:cubicBezTo>
                  <a:cubicBezTo>
                    <a:pt x="44" y="84"/>
                    <a:pt x="33" y="91"/>
                    <a:pt x="25" y="102"/>
                  </a:cubicBezTo>
                  <a:cubicBezTo>
                    <a:pt x="24" y="103"/>
                    <a:pt x="24" y="103"/>
                    <a:pt x="23" y="104"/>
                  </a:cubicBezTo>
                  <a:cubicBezTo>
                    <a:pt x="22" y="105"/>
                    <a:pt x="24" y="107"/>
                    <a:pt x="25" y="106"/>
                  </a:cubicBezTo>
                  <a:cubicBezTo>
                    <a:pt x="26" y="106"/>
                    <a:pt x="26" y="105"/>
                    <a:pt x="27" y="105"/>
                  </a:cubicBezTo>
                  <a:cubicBezTo>
                    <a:pt x="46" y="95"/>
                    <a:pt x="63" y="81"/>
                    <a:pt x="79" y="66"/>
                  </a:cubicBezTo>
                  <a:cubicBezTo>
                    <a:pt x="88" y="58"/>
                    <a:pt x="97" y="50"/>
                    <a:pt x="107" y="42"/>
                  </a:cubicBezTo>
                  <a:cubicBezTo>
                    <a:pt x="113" y="37"/>
                    <a:pt x="119" y="32"/>
                    <a:pt x="126" y="27"/>
                  </a:cubicBezTo>
                  <a:cubicBezTo>
                    <a:pt x="126" y="27"/>
                    <a:pt x="126" y="27"/>
                    <a:pt x="126" y="27"/>
                  </a:cubicBezTo>
                  <a:cubicBezTo>
                    <a:pt x="132" y="23"/>
                    <a:pt x="142" y="13"/>
                    <a:pt x="131" y="26"/>
                  </a:cubicBezTo>
                  <a:cubicBezTo>
                    <a:pt x="131" y="27"/>
                    <a:pt x="130" y="27"/>
                    <a:pt x="130" y="27"/>
                  </a:cubicBezTo>
                  <a:cubicBezTo>
                    <a:pt x="102" y="61"/>
                    <a:pt x="58" y="79"/>
                    <a:pt x="35" y="118"/>
                  </a:cubicBezTo>
                  <a:cubicBezTo>
                    <a:pt x="34" y="119"/>
                    <a:pt x="34" y="120"/>
                    <a:pt x="33" y="122"/>
                  </a:cubicBezTo>
                  <a:cubicBezTo>
                    <a:pt x="32" y="123"/>
                    <a:pt x="34" y="125"/>
                    <a:pt x="35" y="124"/>
                  </a:cubicBezTo>
                  <a:cubicBezTo>
                    <a:pt x="36" y="123"/>
                    <a:pt x="37" y="122"/>
                    <a:pt x="38" y="122"/>
                  </a:cubicBezTo>
                  <a:cubicBezTo>
                    <a:pt x="81" y="94"/>
                    <a:pt x="111" y="51"/>
                    <a:pt x="156" y="26"/>
                  </a:cubicBezTo>
                  <a:cubicBezTo>
                    <a:pt x="158" y="25"/>
                    <a:pt x="175" y="15"/>
                    <a:pt x="170" y="20"/>
                  </a:cubicBezTo>
                  <a:cubicBezTo>
                    <a:pt x="164" y="24"/>
                    <a:pt x="159" y="29"/>
                    <a:pt x="153" y="33"/>
                  </a:cubicBezTo>
                  <a:cubicBezTo>
                    <a:pt x="141" y="44"/>
                    <a:pt x="129" y="54"/>
                    <a:pt x="117" y="65"/>
                  </a:cubicBezTo>
                  <a:cubicBezTo>
                    <a:pt x="93" y="87"/>
                    <a:pt x="71" y="109"/>
                    <a:pt x="50" y="134"/>
                  </a:cubicBezTo>
                  <a:cubicBezTo>
                    <a:pt x="50" y="134"/>
                    <a:pt x="49" y="135"/>
                    <a:pt x="49" y="135"/>
                  </a:cubicBezTo>
                  <a:cubicBezTo>
                    <a:pt x="48" y="137"/>
                    <a:pt x="50" y="139"/>
                    <a:pt x="51" y="137"/>
                  </a:cubicBezTo>
                  <a:cubicBezTo>
                    <a:pt x="52" y="137"/>
                    <a:pt x="52" y="136"/>
                    <a:pt x="53" y="136"/>
                  </a:cubicBezTo>
                  <a:cubicBezTo>
                    <a:pt x="77" y="115"/>
                    <a:pt x="101" y="93"/>
                    <a:pt x="126" y="72"/>
                  </a:cubicBezTo>
                  <a:cubicBezTo>
                    <a:pt x="140" y="60"/>
                    <a:pt x="154" y="49"/>
                    <a:pt x="169" y="37"/>
                  </a:cubicBezTo>
                  <a:cubicBezTo>
                    <a:pt x="177" y="32"/>
                    <a:pt x="184" y="26"/>
                    <a:pt x="192" y="21"/>
                  </a:cubicBezTo>
                  <a:cubicBezTo>
                    <a:pt x="209" y="10"/>
                    <a:pt x="190" y="24"/>
                    <a:pt x="186" y="27"/>
                  </a:cubicBezTo>
                  <a:cubicBezTo>
                    <a:pt x="164" y="43"/>
                    <a:pt x="144" y="60"/>
                    <a:pt x="125" y="79"/>
                  </a:cubicBezTo>
                  <a:cubicBezTo>
                    <a:pt x="103" y="100"/>
                    <a:pt x="79" y="117"/>
                    <a:pt x="61" y="141"/>
                  </a:cubicBezTo>
                  <a:cubicBezTo>
                    <a:pt x="60" y="142"/>
                    <a:pt x="60" y="142"/>
                    <a:pt x="60" y="142"/>
                  </a:cubicBezTo>
                  <a:cubicBezTo>
                    <a:pt x="60" y="143"/>
                    <a:pt x="62" y="144"/>
                    <a:pt x="63" y="143"/>
                  </a:cubicBezTo>
                  <a:cubicBezTo>
                    <a:pt x="63" y="143"/>
                    <a:pt x="63" y="143"/>
                    <a:pt x="63" y="143"/>
                  </a:cubicBezTo>
                  <a:cubicBezTo>
                    <a:pt x="86" y="120"/>
                    <a:pt x="110" y="97"/>
                    <a:pt x="134" y="76"/>
                  </a:cubicBezTo>
                  <a:cubicBezTo>
                    <a:pt x="148" y="63"/>
                    <a:pt x="163" y="52"/>
                    <a:pt x="178" y="41"/>
                  </a:cubicBezTo>
                  <a:cubicBezTo>
                    <a:pt x="188" y="34"/>
                    <a:pt x="204" y="24"/>
                    <a:pt x="211" y="18"/>
                  </a:cubicBezTo>
                  <a:cubicBezTo>
                    <a:pt x="185" y="42"/>
                    <a:pt x="157" y="65"/>
                    <a:pt x="131" y="88"/>
                  </a:cubicBezTo>
                  <a:cubicBezTo>
                    <a:pt x="110" y="107"/>
                    <a:pt x="87" y="122"/>
                    <a:pt x="70" y="145"/>
                  </a:cubicBezTo>
                  <a:cubicBezTo>
                    <a:pt x="69" y="147"/>
                    <a:pt x="71" y="148"/>
                    <a:pt x="72" y="147"/>
                  </a:cubicBezTo>
                  <a:cubicBezTo>
                    <a:pt x="98" y="130"/>
                    <a:pt x="123" y="111"/>
                    <a:pt x="147" y="92"/>
                  </a:cubicBezTo>
                  <a:cubicBezTo>
                    <a:pt x="173" y="71"/>
                    <a:pt x="201" y="46"/>
                    <a:pt x="230" y="30"/>
                  </a:cubicBezTo>
                  <a:cubicBezTo>
                    <a:pt x="218" y="37"/>
                    <a:pt x="206" y="49"/>
                    <a:pt x="195" y="58"/>
                  </a:cubicBezTo>
                  <a:cubicBezTo>
                    <a:pt x="179" y="71"/>
                    <a:pt x="164" y="83"/>
                    <a:pt x="149" y="96"/>
                  </a:cubicBezTo>
                  <a:cubicBezTo>
                    <a:pt x="135" y="108"/>
                    <a:pt x="125" y="123"/>
                    <a:pt x="110" y="134"/>
                  </a:cubicBezTo>
                  <a:cubicBezTo>
                    <a:pt x="101" y="141"/>
                    <a:pt x="92" y="146"/>
                    <a:pt x="85" y="154"/>
                  </a:cubicBezTo>
                  <a:cubicBezTo>
                    <a:pt x="85" y="155"/>
                    <a:pt x="84" y="155"/>
                    <a:pt x="84" y="155"/>
                  </a:cubicBezTo>
                  <a:cubicBezTo>
                    <a:pt x="83" y="157"/>
                    <a:pt x="85" y="158"/>
                    <a:pt x="86" y="157"/>
                  </a:cubicBezTo>
                  <a:cubicBezTo>
                    <a:pt x="87" y="157"/>
                    <a:pt x="88" y="156"/>
                    <a:pt x="88" y="156"/>
                  </a:cubicBezTo>
                  <a:cubicBezTo>
                    <a:pt x="118" y="131"/>
                    <a:pt x="150" y="109"/>
                    <a:pt x="182" y="87"/>
                  </a:cubicBezTo>
                  <a:cubicBezTo>
                    <a:pt x="194" y="79"/>
                    <a:pt x="205" y="71"/>
                    <a:pt x="216" y="62"/>
                  </a:cubicBezTo>
                  <a:cubicBezTo>
                    <a:pt x="225" y="54"/>
                    <a:pt x="233" y="47"/>
                    <a:pt x="242" y="40"/>
                  </a:cubicBezTo>
                  <a:cubicBezTo>
                    <a:pt x="250" y="34"/>
                    <a:pt x="257" y="29"/>
                    <a:pt x="247" y="40"/>
                  </a:cubicBezTo>
                  <a:cubicBezTo>
                    <a:pt x="227" y="64"/>
                    <a:pt x="201" y="81"/>
                    <a:pt x="177" y="100"/>
                  </a:cubicBezTo>
                  <a:cubicBezTo>
                    <a:pt x="164" y="111"/>
                    <a:pt x="152" y="124"/>
                    <a:pt x="140" y="137"/>
                  </a:cubicBezTo>
                  <a:cubicBezTo>
                    <a:pt x="133" y="143"/>
                    <a:pt x="126" y="149"/>
                    <a:pt x="119" y="155"/>
                  </a:cubicBezTo>
                  <a:cubicBezTo>
                    <a:pt x="116" y="157"/>
                    <a:pt x="113" y="159"/>
                    <a:pt x="110" y="161"/>
                  </a:cubicBezTo>
                  <a:cubicBezTo>
                    <a:pt x="110" y="161"/>
                    <a:pt x="110" y="161"/>
                    <a:pt x="110" y="162"/>
                  </a:cubicBezTo>
                  <a:cubicBezTo>
                    <a:pt x="110" y="163"/>
                    <a:pt x="111" y="164"/>
                    <a:pt x="112" y="163"/>
                  </a:cubicBezTo>
                  <a:cubicBezTo>
                    <a:pt x="112" y="163"/>
                    <a:pt x="112" y="163"/>
                    <a:pt x="113" y="163"/>
                  </a:cubicBezTo>
                  <a:cubicBezTo>
                    <a:pt x="114" y="162"/>
                    <a:pt x="116" y="160"/>
                    <a:pt x="117" y="159"/>
                  </a:cubicBezTo>
                  <a:cubicBezTo>
                    <a:pt x="119" y="160"/>
                    <a:pt x="121" y="159"/>
                    <a:pt x="123" y="156"/>
                  </a:cubicBezTo>
                  <a:cubicBezTo>
                    <a:pt x="127" y="153"/>
                    <a:pt x="130" y="151"/>
                    <a:pt x="134" y="148"/>
                  </a:cubicBezTo>
                  <a:cubicBezTo>
                    <a:pt x="160" y="129"/>
                    <a:pt x="183" y="107"/>
                    <a:pt x="208" y="87"/>
                  </a:cubicBezTo>
                  <a:cubicBezTo>
                    <a:pt x="220" y="77"/>
                    <a:pt x="232" y="67"/>
                    <a:pt x="244" y="56"/>
                  </a:cubicBezTo>
                  <a:cubicBezTo>
                    <a:pt x="250" y="50"/>
                    <a:pt x="256" y="45"/>
                    <a:pt x="262" y="40"/>
                  </a:cubicBezTo>
                  <a:cubicBezTo>
                    <a:pt x="264" y="38"/>
                    <a:pt x="268" y="36"/>
                    <a:pt x="272" y="34"/>
                  </a:cubicBezTo>
                  <a:cubicBezTo>
                    <a:pt x="277" y="31"/>
                    <a:pt x="282" y="28"/>
                    <a:pt x="283" y="26"/>
                  </a:cubicBezTo>
                  <a:cubicBezTo>
                    <a:pt x="282" y="28"/>
                    <a:pt x="280" y="30"/>
                    <a:pt x="279" y="32"/>
                  </a:cubicBezTo>
                  <a:cubicBezTo>
                    <a:pt x="237" y="82"/>
                    <a:pt x="178" y="116"/>
                    <a:pt x="134" y="163"/>
                  </a:cubicBezTo>
                  <a:cubicBezTo>
                    <a:pt x="132" y="164"/>
                    <a:pt x="134" y="166"/>
                    <a:pt x="135" y="165"/>
                  </a:cubicBezTo>
                  <a:cubicBezTo>
                    <a:pt x="186" y="128"/>
                    <a:pt x="235" y="89"/>
                    <a:pt x="282" y="48"/>
                  </a:cubicBezTo>
                  <a:cubicBezTo>
                    <a:pt x="277" y="52"/>
                    <a:pt x="273" y="57"/>
                    <a:pt x="268" y="61"/>
                  </a:cubicBezTo>
                  <a:cubicBezTo>
                    <a:pt x="255" y="73"/>
                    <a:pt x="242" y="85"/>
                    <a:pt x="229" y="97"/>
                  </a:cubicBezTo>
                  <a:cubicBezTo>
                    <a:pt x="204" y="120"/>
                    <a:pt x="179" y="142"/>
                    <a:pt x="155" y="165"/>
                  </a:cubicBezTo>
                  <a:cubicBezTo>
                    <a:pt x="154" y="166"/>
                    <a:pt x="156" y="168"/>
                    <a:pt x="157" y="167"/>
                  </a:cubicBezTo>
                  <a:cubicBezTo>
                    <a:pt x="205" y="134"/>
                    <a:pt x="247" y="95"/>
                    <a:pt x="291" y="57"/>
                  </a:cubicBezTo>
                  <a:cubicBezTo>
                    <a:pt x="291" y="57"/>
                    <a:pt x="291" y="58"/>
                    <a:pt x="290" y="58"/>
                  </a:cubicBezTo>
                  <a:cubicBezTo>
                    <a:pt x="278" y="70"/>
                    <a:pt x="266" y="82"/>
                    <a:pt x="254" y="94"/>
                  </a:cubicBezTo>
                  <a:cubicBezTo>
                    <a:pt x="231" y="117"/>
                    <a:pt x="208" y="139"/>
                    <a:pt x="185" y="161"/>
                  </a:cubicBezTo>
                  <a:cubicBezTo>
                    <a:pt x="184" y="162"/>
                    <a:pt x="185" y="164"/>
                    <a:pt x="187" y="163"/>
                  </a:cubicBezTo>
                  <a:cubicBezTo>
                    <a:pt x="227" y="137"/>
                    <a:pt x="259" y="100"/>
                    <a:pt x="296" y="70"/>
                  </a:cubicBezTo>
                  <a:cubicBezTo>
                    <a:pt x="299" y="67"/>
                    <a:pt x="303" y="64"/>
                    <a:pt x="306" y="61"/>
                  </a:cubicBezTo>
                  <a:cubicBezTo>
                    <a:pt x="302" y="65"/>
                    <a:pt x="299" y="71"/>
                    <a:pt x="295" y="75"/>
                  </a:cubicBezTo>
                  <a:cubicBezTo>
                    <a:pt x="288" y="82"/>
                    <a:pt x="279" y="89"/>
                    <a:pt x="271" y="95"/>
                  </a:cubicBezTo>
                  <a:cubicBezTo>
                    <a:pt x="251" y="112"/>
                    <a:pt x="232" y="132"/>
                    <a:pt x="214" y="151"/>
                  </a:cubicBezTo>
                  <a:cubicBezTo>
                    <a:pt x="213" y="152"/>
                    <a:pt x="215" y="154"/>
                    <a:pt x="216" y="153"/>
                  </a:cubicBezTo>
                  <a:cubicBezTo>
                    <a:pt x="245" y="140"/>
                    <a:pt x="267" y="117"/>
                    <a:pt x="290" y="96"/>
                  </a:cubicBezTo>
                  <a:cubicBezTo>
                    <a:pt x="291" y="95"/>
                    <a:pt x="298" y="89"/>
                    <a:pt x="302" y="85"/>
                  </a:cubicBezTo>
                  <a:cubicBezTo>
                    <a:pt x="307" y="81"/>
                    <a:pt x="309" y="79"/>
                    <a:pt x="304" y="85"/>
                  </a:cubicBezTo>
                  <a:cubicBezTo>
                    <a:pt x="303" y="87"/>
                    <a:pt x="301" y="88"/>
                    <a:pt x="300" y="89"/>
                  </a:cubicBezTo>
                  <a:cubicBezTo>
                    <a:pt x="294" y="95"/>
                    <a:pt x="287" y="100"/>
                    <a:pt x="281" y="105"/>
                  </a:cubicBezTo>
                  <a:cubicBezTo>
                    <a:pt x="267" y="118"/>
                    <a:pt x="256" y="134"/>
                    <a:pt x="242" y="147"/>
                  </a:cubicBezTo>
                  <a:cubicBezTo>
                    <a:pt x="242" y="147"/>
                    <a:pt x="242" y="147"/>
                    <a:pt x="242" y="147"/>
                  </a:cubicBezTo>
                  <a:cubicBezTo>
                    <a:pt x="241" y="149"/>
                    <a:pt x="243" y="150"/>
                    <a:pt x="244" y="149"/>
                  </a:cubicBezTo>
                  <a:cubicBezTo>
                    <a:pt x="247" y="146"/>
                    <a:pt x="250" y="144"/>
                    <a:pt x="253" y="141"/>
                  </a:cubicBezTo>
                  <a:cubicBezTo>
                    <a:pt x="262" y="132"/>
                    <a:pt x="271" y="122"/>
                    <a:pt x="279" y="112"/>
                  </a:cubicBezTo>
                  <a:cubicBezTo>
                    <a:pt x="285" y="106"/>
                    <a:pt x="291" y="101"/>
                    <a:pt x="297" y="95"/>
                  </a:cubicBezTo>
                  <a:cubicBezTo>
                    <a:pt x="303" y="90"/>
                    <a:pt x="309" y="85"/>
                    <a:pt x="313" y="78"/>
                  </a:cubicBezTo>
                  <a:cubicBezTo>
                    <a:pt x="314" y="77"/>
                    <a:pt x="312" y="75"/>
                    <a:pt x="311" y="76"/>
                  </a:cubicBezTo>
                  <a:cubicBezTo>
                    <a:pt x="309" y="78"/>
                    <a:pt x="306" y="79"/>
                    <a:pt x="304" y="81"/>
                  </a:cubicBezTo>
                  <a:cubicBezTo>
                    <a:pt x="291" y="91"/>
                    <a:pt x="278" y="102"/>
                    <a:pt x="266" y="114"/>
                  </a:cubicBezTo>
                  <a:cubicBezTo>
                    <a:pt x="258" y="122"/>
                    <a:pt x="249" y="129"/>
                    <a:pt x="240" y="1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2" name="Group 4"/>
          <p:cNvGrpSpPr>
            <a:grpSpLocks noChangeAspect="1"/>
          </p:cNvGrpSpPr>
          <p:nvPr/>
        </p:nvGrpSpPr>
        <p:grpSpPr bwMode="auto">
          <a:xfrm>
            <a:off x="6195355" y="1518227"/>
            <a:ext cx="1165219" cy="1348798"/>
            <a:chOff x="2435" y="1091"/>
            <a:chExt cx="914" cy="1058"/>
          </a:xfrm>
          <a:solidFill>
            <a:srgbClr val="9B7E64"/>
          </a:solidFill>
        </p:grpSpPr>
        <p:sp>
          <p:nvSpPr>
            <p:cNvPr id="33" name="Freeform 5"/>
            <p:cNvSpPr/>
            <p:nvPr/>
          </p:nvSpPr>
          <p:spPr bwMode="auto">
            <a:xfrm>
              <a:off x="2790" y="1102"/>
              <a:ext cx="54" cy="285"/>
            </a:xfrm>
            <a:custGeom>
              <a:avLst/>
              <a:gdLst>
                <a:gd name="T0" fmla="*/ 7 w 20"/>
                <a:gd name="T1" fmla="*/ 105 h 106"/>
                <a:gd name="T2" fmla="*/ 13 w 20"/>
                <a:gd name="T3" fmla="*/ 101 h 106"/>
                <a:gd name="T4" fmla="*/ 13 w 20"/>
                <a:gd name="T5" fmla="*/ 9 h 106"/>
                <a:gd name="T6" fmla="*/ 9 w 20"/>
                <a:gd name="T7" fmla="*/ 8 h 106"/>
                <a:gd name="T8" fmla="*/ 5 w 20"/>
                <a:gd name="T9" fmla="*/ 0 h 106"/>
                <a:gd name="T10" fmla="*/ 2 w 20"/>
                <a:gd name="T11" fmla="*/ 5 h 106"/>
                <a:gd name="T12" fmla="*/ 3 w 20"/>
                <a:gd name="T13" fmla="*/ 94 h 106"/>
                <a:gd name="T14" fmla="*/ 5 w 20"/>
                <a:gd name="T15" fmla="*/ 94 h 106"/>
                <a:gd name="T16" fmla="*/ 7 w 20"/>
                <a:gd name="T17" fmla="*/ 10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06">
                  <a:moveTo>
                    <a:pt x="7" y="105"/>
                  </a:moveTo>
                  <a:cubicBezTo>
                    <a:pt x="10" y="106"/>
                    <a:pt x="13" y="105"/>
                    <a:pt x="13" y="101"/>
                  </a:cubicBezTo>
                  <a:cubicBezTo>
                    <a:pt x="20" y="70"/>
                    <a:pt x="12" y="40"/>
                    <a:pt x="13" y="9"/>
                  </a:cubicBezTo>
                  <a:cubicBezTo>
                    <a:pt x="12" y="9"/>
                    <a:pt x="10" y="9"/>
                    <a:pt x="9" y="8"/>
                  </a:cubicBezTo>
                  <a:cubicBezTo>
                    <a:pt x="5" y="7"/>
                    <a:pt x="4" y="3"/>
                    <a:pt x="5" y="0"/>
                  </a:cubicBezTo>
                  <a:cubicBezTo>
                    <a:pt x="3" y="1"/>
                    <a:pt x="2" y="3"/>
                    <a:pt x="2" y="5"/>
                  </a:cubicBezTo>
                  <a:cubicBezTo>
                    <a:pt x="0" y="35"/>
                    <a:pt x="8" y="64"/>
                    <a:pt x="3" y="94"/>
                  </a:cubicBezTo>
                  <a:cubicBezTo>
                    <a:pt x="3" y="94"/>
                    <a:pt x="4" y="94"/>
                    <a:pt x="5" y="94"/>
                  </a:cubicBezTo>
                  <a:cubicBezTo>
                    <a:pt x="12" y="94"/>
                    <a:pt x="12" y="104"/>
                    <a:pt x="7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6"/>
            <p:cNvSpPr/>
            <p:nvPr/>
          </p:nvSpPr>
          <p:spPr bwMode="auto">
            <a:xfrm>
              <a:off x="2801" y="1091"/>
              <a:ext cx="177" cy="43"/>
            </a:xfrm>
            <a:custGeom>
              <a:avLst/>
              <a:gdLst>
                <a:gd name="T0" fmla="*/ 61 w 66"/>
                <a:gd name="T1" fmla="*/ 1 h 16"/>
                <a:gd name="T2" fmla="*/ 8 w 66"/>
                <a:gd name="T3" fmla="*/ 1 h 16"/>
                <a:gd name="T4" fmla="*/ 1 w 66"/>
                <a:gd name="T5" fmla="*/ 4 h 16"/>
                <a:gd name="T6" fmla="*/ 5 w 66"/>
                <a:gd name="T7" fmla="*/ 12 h 16"/>
                <a:gd name="T8" fmla="*/ 9 w 66"/>
                <a:gd name="T9" fmla="*/ 13 h 16"/>
                <a:gd name="T10" fmla="*/ 59 w 66"/>
                <a:gd name="T11" fmla="*/ 12 h 16"/>
                <a:gd name="T12" fmla="*/ 58 w 66"/>
                <a:gd name="T13" fmla="*/ 11 h 16"/>
                <a:gd name="T14" fmla="*/ 66 w 66"/>
                <a:gd name="T15" fmla="*/ 4 h 16"/>
                <a:gd name="T16" fmla="*/ 61 w 66"/>
                <a:gd name="T17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16">
                  <a:moveTo>
                    <a:pt x="61" y="1"/>
                  </a:moveTo>
                  <a:cubicBezTo>
                    <a:pt x="44" y="1"/>
                    <a:pt x="26" y="5"/>
                    <a:pt x="8" y="1"/>
                  </a:cubicBezTo>
                  <a:cubicBezTo>
                    <a:pt x="5" y="0"/>
                    <a:pt x="2" y="2"/>
                    <a:pt x="1" y="4"/>
                  </a:cubicBezTo>
                  <a:cubicBezTo>
                    <a:pt x="0" y="7"/>
                    <a:pt x="1" y="11"/>
                    <a:pt x="5" y="12"/>
                  </a:cubicBezTo>
                  <a:cubicBezTo>
                    <a:pt x="6" y="13"/>
                    <a:pt x="8" y="13"/>
                    <a:pt x="9" y="13"/>
                  </a:cubicBezTo>
                  <a:cubicBezTo>
                    <a:pt x="26" y="16"/>
                    <a:pt x="42" y="13"/>
                    <a:pt x="59" y="12"/>
                  </a:cubicBezTo>
                  <a:cubicBezTo>
                    <a:pt x="59" y="12"/>
                    <a:pt x="58" y="11"/>
                    <a:pt x="58" y="11"/>
                  </a:cubicBezTo>
                  <a:cubicBezTo>
                    <a:pt x="57" y="5"/>
                    <a:pt x="63" y="2"/>
                    <a:pt x="66" y="4"/>
                  </a:cubicBezTo>
                  <a:cubicBezTo>
                    <a:pt x="66" y="2"/>
                    <a:pt x="64" y="1"/>
                    <a:pt x="6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7"/>
            <p:cNvSpPr/>
            <p:nvPr/>
          </p:nvSpPr>
          <p:spPr bwMode="auto">
            <a:xfrm>
              <a:off x="2954" y="1096"/>
              <a:ext cx="54" cy="283"/>
            </a:xfrm>
            <a:custGeom>
              <a:avLst/>
              <a:gdLst>
                <a:gd name="T0" fmla="*/ 1 w 20"/>
                <a:gd name="T1" fmla="*/ 9 h 105"/>
                <a:gd name="T2" fmla="*/ 2 w 20"/>
                <a:gd name="T3" fmla="*/ 10 h 105"/>
                <a:gd name="T4" fmla="*/ 4 w 20"/>
                <a:gd name="T5" fmla="*/ 102 h 105"/>
                <a:gd name="T6" fmla="*/ 5 w 20"/>
                <a:gd name="T7" fmla="*/ 105 h 105"/>
                <a:gd name="T8" fmla="*/ 10 w 20"/>
                <a:gd name="T9" fmla="*/ 96 h 105"/>
                <a:gd name="T10" fmla="*/ 16 w 20"/>
                <a:gd name="T11" fmla="*/ 96 h 105"/>
                <a:gd name="T12" fmla="*/ 13 w 20"/>
                <a:gd name="T13" fmla="*/ 6 h 105"/>
                <a:gd name="T14" fmla="*/ 9 w 20"/>
                <a:gd name="T15" fmla="*/ 2 h 105"/>
                <a:gd name="T16" fmla="*/ 1 w 20"/>
                <a:gd name="T17" fmla="*/ 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05">
                  <a:moveTo>
                    <a:pt x="1" y="9"/>
                  </a:moveTo>
                  <a:cubicBezTo>
                    <a:pt x="1" y="9"/>
                    <a:pt x="2" y="10"/>
                    <a:pt x="2" y="10"/>
                  </a:cubicBezTo>
                  <a:cubicBezTo>
                    <a:pt x="8" y="40"/>
                    <a:pt x="4" y="71"/>
                    <a:pt x="4" y="102"/>
                  </a:cubicBezTo>
                  <a:cubicBezTo>
                    <a:pt x="4" y="103"/>
                    <a:pt x="4" y="104"/>
                    <a:pt x="5" y="105"/>
                  </a:cubicBezTo>
                  <a:cubicBezTo>
                    <a:pt x="3" y="102"/>
                    <a:pt x="4" y="96"/>
                    <a:pt x="10" y="96"/>
                  </a:cubicBezTo>
                  <a:cubicBezTo>
                    <a:pt x="12" y="96"/>
                    <a:pt x="14" y="96"/>
                    <a:pt x="16" y="96"/>
                  </a:cubicBezTo>
                  <a:cubicBezTo>
                    <a:pt x="16" y="66"/>
                    <a:pt x="20" y="35"/>
                    <a:pt x="13" y="6"/>
                  </a:cubicBezTo>
                  <a:cubicBezTo>
                    <a:pt x="12" y="3"/>
                    <a:pt x="11" y="2"/>
                    <a:pt x="9" y="2"/>
                  </a:cubicBezTo>
                  <a:cubicBezTo>
                    <a:pt x="6" y="0"/>
                    <a:pt x="0" y="3"/>
                    <a:pt x="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8"/>
            <p:cNvSpPr/>
            <p:nvPr/>
          </p:nvSpPr>
          <p:spPr bwMode="auto">
            <a:xfrm>
              <a:off x="2435" y="1344"/>
              <a:ext cx="387" cy="366"/>
            </a:xfrm>
            <a:custGeom>
              <a:avLst/>
              <a:gdLst>
                <a:gd name="T0" fmla="*/ 14 w 144"/>
                <a:gd name="T1" fmla="*/ 125 h 136"/>
                <a:gd name="T2" fmla="*/ 137 w 144"/>
                <a:gd name="T3" fmla="*/ 16 h 136"/>
                <a:gd name="T4" fmla="*/ 139 w 144"/>
                <a:gd name="T5" fmla="*/ 15 h 136"/>
                <a:gd name="T6" fmla="*/ 137 w 144"/>
                <a:gd name="T7" fmla="*/ 4 h 136"/>
                <a:gd name="T8" fmla="*/ 135 w 144"/>
                <a:gd name="T9" fmla="*/ 4 h 136"/>
                <a:gd name="T10" fmla="*/ 0 w 144"/>
                <a:gd name="T11" fmla="*/ 136 h 136"/>
                <a:gd name="T12" fmla="*/ 2 w 144"/>
                <a:gd name="T13" fmla="*/ 134 h 136"/>
                <a:gd name="T14" fmla="*/ 14 w 144"/>
                <a:gd name="T15" fmla="*/ 12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4" h="136">
                  <a:moveTo>
                    <a:pt x="14" y="125"/>
                  </a:moveTo>
                  <a:cubicBezTo>
                    <a:pt x="25" y="67"/>
                    <a:pt x="77" y="10"/>
                    <a:pt x="137" y="16"/>
                  </a:cubicBezTo>
                  <a:cubicBezTo>
                    <a:pt x="138" y="16"/>
                    <a:pt x="139" y="15"/>
                    <a:pt x="139" y="15"/>
                  </a:cubicBezTo>
                  <a:cubicBezTo>
                    <a:pt x="144" y="14"/>
                    <a:pt x="144" y="4"/>
                    <a:pt x="137" y="4"/>
                  </a:cubicBezTo>
                  <a:cubicBezTo>
                    <a:pt x="136" y="4"/>
                    <a:pt x="135" y="4"/>
                    <a:pt x="135" y="4"/>
                  </a:cubicBezTo>
                  <a:cubicBezTo>
                    <a:pt x="65" y="0"/>
                    <a:pt x="7" y="70"/>
                    <a:pt x="0" y="136"/>
                  </a:cubicBezTo>
                  <a:cubicBezTo>
                    <a:pt x="1" y="135"/>
                    <a:pt x="1" y="135"/>
                    <a:pt x="2" y="134"/>
                  </a:cubicBezTo>
                  <a:cubicBezTo>
                    <a:pt x="5" y="130"/>
                    <a:pt x="9" y="128"/>
                    <a:pt x="14" y="1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9"/>
            <p:cNvSpPr/>
            <p:nvPr/>
          </p:nvSpPr>
          <p:spPr bwMode="auto">
            <a:xfrm>
              <a:off x="3255" y="1880"/>
              <a:ext cx="25" cy="27"/>
            </a:xfrm>
            <a:custGeom>
              <a:avLst/>
              <a:gdLst>
                <a:gd name="T0" fmla="*/ 4 w 9"/>
                <a:gd name="T1" fmla="*/ 6 h 10"/>
                <a:gd name="T2" fmla="*/ 2 w 9"/>
                <a:gd name="T3" fmla="*/ 6 h 10"/>
                <a:gd name="T4" fmla="*/ 0 w 9"/>
                <a:gd name="T5" fmla="*/ 10 h 10"/>
                <a:gd name="T6" fmla="*/ 4 w 9"/>
                <a:gd name="T7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0">
                  <a:moveTo>
                    <a:pt x="4" y="6"/>
                  </a:moveTo>
                  <a:cubicBezTo>
                    <a:pt x="9" y="0"/>
                    <a:pt x="7" y="2"/>
                    <a:pt x="2" y="6"/>
                  </a:cubicBezTo>
                  <a:cubicBezTo>
                    <a:pt x="1" y="7"/>
                    <a:pt x="1" y="9"/>
                    <a:pt x="0" y="10"/>
                  </a:cubicBezTo>
                  <a:cubicBezTo>
                    <a:pt x="1" y="9"/>
                    <a:pt x="3" y="8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0"/>
            <p:cNvSpPr/>
            <p:nvPr/>
          </p:nvSpPr>
          <p:spPr bwMode="auto">
            <a:xfrm>
              <a:off x="2435" y="1355"/>
              <a:ext cx="914" cy="794"/>
            </a:xfrm>
            <a:custGeom>
              <a:avLst/>
              <a:gdLst>
                <a:gd name="T0" fmla="*/ 198 w 340"/>
                <a:gd name="T1" fmla="*/ 9 h 295"/>
                <a:gd name="T2" fmla="*/ 203 w 340"/>
                <a:gd name="T3" fmla="*/ 12 h 295"/>
                <a:gd name="T4" fmla="*/ 319 w 340"/>
                <a:gd name="T5" fmla="*/ 128 h 295"/>
                <a:gd name="T6" fmla="*/ 322 w 340"/>
                <a:gd name="T7" fmla="*/ 129 h 295"/>
                <a:gd name="T8" fmla="*/ 320 w 340"/>
                <a:gd name="T9" fmla="*/ 140 h 295"/>
                <a:gd name="T10" fmla="*/ 319 w 340"/>
                <a:gd name="T11" fmla="*/ 153 h 295"/>
                <a:gd name="T12" fmla="*/ 309 w 340"/>
                <a:gd name="T13" fmla="*/ 197 h 295"/>
                <a:gd name="T14" fmla="*/ 316 w 340"/>
                <a:gd name="T15" fmla="*/ 192 h 295"/>
                <a:gd name="T16" fmla="*/ 318 w 340"/>
                <a:gd name="T17" fmla="*/ 194 h 295"/>
                <a:gd name="T18" fmla="*/ 302 w 340"/>
                <a:gd name="T19" fmla="*/ 211 h 295"/>
                <a:gd name="T20" fmla="*/ 258 w 340"/>
                <a:gd name="T21" fmla="*/ 257 h 295"/>
                <a:gd name="T22" fmla="*/ 249 w 340"/>
                <a:gd name="T23" fmla="*/ 265 h 295"/>
                <a:gd name="T24" fmla="*/ 247 w 340"/>
                <a:gd name="T25" fmla="*/ 263 h 295"/>
                <a:gd name="T26" fmla="*/ 171 w 340"/>
                <a:gd name="T27" fmla="*/ 283 h 295"/>
                <a:gd name="T28" fmla="*/ 118 w 340"/>
                <a:gd name="T29" fmla="*/ 279 h 295"/>
                <a:gd name="T30" fmla="*/ 117 w 340"/>
                <a:gd name="T31" fmla="*/ 279 h 295"/>
                <a:gd name="T32" fmla="*/ 115 w 340"/>
                <a:gd name="T33" fmla="*/ 278 h 295"/>
                <a:gd name="T34" fmla="*/ 93 w 340"/>
                <a:gd name="T35" fmla="*/ 272 h 295"/>
                <a:gd name="T36" fmla="*/ 91 w 340"/>
                <a:gd name="T37" fmla="*/ 273 h 295"/>
                <a:gd name="T38" fmla="*/ 89 w 340"/>
                <a:gd name="T39" fmla="*/ 271 h 295"/>
                <a:gd name="T40" fmla="*/ 90 w 340"/>
                <a:gd name="T41" fmla="*/ 270 h 295"/>
                <a:gd name="T42" fmla="*/ 68 w 340"/>
                <a:gd name="T43" fmla="*/ 259 h 295"/>
                <a:gd name="T44" fmla="*/ 68 w 340"/>
                <a:gd name="T45" fmla="*/ 259 h 295"/>
                <a:gd name="T46" fmla="*/ 65 w 340"/>
                <a:gd name="T47" fmla="*/ 258 h 295"/>
                <a:gd name="T48" fmla="*/ 58 w 340"/>
                <a:gd name="T49" fmla="*/ 252 h 295"/>
                <a:gd name="T50" fmla="*/ 56 w 340"/>
                <a:gd name="T51" fmla="*/ 253 h 295"/>
                <a:gd name="T52" fmla="*/ 54 w 340"/>
                <a:gd name="T53" fmla="*/ 251 h 295"/>
                <a:gd name="T54" fmla="*/ 55 w 340"/>
                <a:gd name="T55" fmla="*/ 250 h 295"/>
                <a:gd name="T56" fmla="*/ 54 w 340"/>
                <a:gd name="T57" fmla="*/ 249 h 295"/>
                <a:gd name="T58" fmla="*/ 43 w 340"/>
                <a:gd name="T59" fmla="*/ 238 h 295"/>
                <a:gd name="T60" fmla="*/ 40 w 340"/>
                <a:gd name="T61" fmla="*/ 240 h 295"/>
                <a:gd name="T62" fmla="*/ 38 w 340"/>
                <a:gd name="T63" fmla="*/ 238 h 295"/>
                <a:gd name="T64" fmla="*/ 40 w 340"/>
                <a:gd name="T65" fmla="*/ 234 h 295"/>
                <a:gd name="T66" fmla="*/ 32 w 340"/>
                <a:gd name="T67" fmla="*/ 221 h 295"/>
                <a:gd name="T68" fmla="*/ 30 w 340"/>
                <a:gd name="T69" fmla="*/ 222 h 295"/>
                <a:gd name="T70" fmla="*/ 28 w 340"/>
                <a:gd name="T71" fmla="*/ 220 h 295"/>
                <a:gd name="T72" fmla="*/ 30 w 340"/>
                <a:gd name="T73" fmla="*/ 218 h 295"/>
                <a:gd name="T74" fmla="*/ 26 w 340"/>
                <a:gd name="T75" fmla="*/ 210 h 295"/>
                <a:gd name="T76" fmla="*/ 23 w 340"/>
                <a:gd name="T77" fmla="*/ 214 h 295"/>
                <a:gd name="T78" fmla="*/ 20 w 340"/>
                <a:gd name="T79" fmla="*/ 212 h 295"/>
                <a:gd name="T80" fmla="*/ 24 w 340"/>
                <a:gd name="T81" fmla="*/ 206 h 295"/>
                <a:gd name="T82" fmla="*/ 16 w 340"/>
                <a:gd name="T83" fmla="*/ 178 h 295"/>
                <a:gd name="T84" fmla="*/ 12 w 340"/>
                <a:gd name="T85" fmla="*/ 181 h 295"/>
                <a:gd name="T86" fmla="*/ 10 w 340"/>
                <a:gd name="T87" fmla="*/ 179 h 295"/>
                <a:gd name="T88" fmla="*/ 14 w 340"/>
                <a:gd name="T89" fmla="*/ 170 h 295"/>
                <a:gd name="T90" fmla="*/ 13 w 340"/>
                <a:gd name="T91" fmla="*/ 162 h 295"/>
                <a:gd name="T92" fmla="*/ 9 w 340"/>
                <a:gd name="T93" fmla="*/ 167 h 295"/>
                <a:gd name="T94" fmla="*/ 6 w 340"/>
                <a:gd name="T95" fmla="*/ 165 h 295"/>
                <a:gd name="T96" fmla="*/ 13 w 340"/>
                <a:gd name="T97" fmla="*/ 157 h 295"/>
                <a:gd name="T98" fmla="*/ 12 w 340"/>
                <a:gd name="T99" fmla="*/ 151 h 295"/>
                <a:gd name="T100" fmla="*/ 12 w 340"/>
                <a:gd name="T101" fmla="*/ 137 h 295"/>
                <a:gd name="T102" fmla="*/ 10 w 340"/>
                <a:gd name="T103" fmla="*/ 138 h 295"/>
                <a:gd name="T104" fmla="*/ 0 w 340"/>
                <a:gd name="T105" fmla="*/ 136 h 295"/>
                <a:gd name="T106" fmla="*/ 0 w 340"/>
                <a:gd name="T107" fmla="*/ 145 h 295"/>
                <a:gd name="T108" fmla="*/ 42 w 340"/>
                <a:gd name="T109" fmla="*/ 254 h 295"/>
                <a:gd name="T110" fmla="*/ 171 w 340"/>
                <a:gd name="T111" fmla="*/ 295 h 295"/>
                <a:gd name="T112" fmla="*/ 288 w 340"/>
                <a:gd name="T113" fmla="*/ 250 h 295"/>
                <a:gd name="T114" fmla="*/ 331 w 340"/>
                <a:gd name="T115" fmla="*/ 158 h 295"/>
                <a:gd name="T116" fmla="*/ 209 w 340"/>
                <a:gd name="T117" fmla="*/ 0 h 295"/>
                <a:gd name="T118" fmla="*/ 203 w 340"/>
                <a:gd name="T119" fmla="*/ 0 h 295"/>
                <a:gd name="T120" fmla="*/ 198 w 340"/>
                <a:gd name="T121" fmla="*/ 9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0" h="295">
                  <a:moveTo>
                    <a:pt x="198" y="9"/>
                  </a:moveTo>
                  <a:cubicBezTo>
                    <a:pt x="199" y="10"/>
                    <a:pt x="200" y="12"/>
                    <a:pt x="203" y="12"/>
                  </a:cubicBezTo>
                  <a:cubicBezTo>
                    <a:pt x="272" y="8"/>
                    <a:pt x="314" y="66"/>
                    <a:pt x="319" y="128"/>
                  </a:cubicBezTo>
                  <a:cubicBezTo>
                    <a:pt x="320" y="128"/>
                    <a:pt x="321" y="128"/>
                    <a:pt x="322" y="129"/>
                  </a:cubicBezTo>
                  <a:cubicBezTo>
                    <a:pt x="329" y="131"/>
                    <a:pt x="327" y="141"/>
                    <a:pt x="320" y="140"/>
                  </a:cubicBezTo>
                  <a:cubicBezTo>
                    <a:pt x="320" y="144"/>
                    <a:pt x="320" y="149"/>
                    <a:pt x="319" y="153"/>
                  </a:cubicBezTo>
                  <a:cubicBezTo>
                    <a:pt x="318" y="169"/>
                    <a:pt x="315" y="184"/>
                    <a:pt x="309" y="197"/>
                  </a:cubicBezTo>
                  <a:cubicBezTo>
                    <a:pt x="311" y="195"/>
                    <a:pt x="314" y="194"/>
                    <a:pt x="316" y="192"/>
                  </a:cubicBezTo>
                  <a:cubicBezTo>
                    <a:pt x="317" y="191"/>
                    <a:pt x="319" y="193"/>
                    <a:pt x="318" y="194"/>
                  </a:cubicBezTo>
                  <a:cubicBezTo>
                    <a:pt x="314" y="201"/>
                    <a:pt x="308" y="206"/>
                    <a:pt x="302" y="211"/>
                  </a:cubicBezTo>
                  <a:cubicBezTo>
                    <a:pt x="291" y="230"/>
                    <a:pt x="276" y="245"/>
                    <a:pt x="258" y="257"/>
                  </a:cubicBezTo>
                  <a:cubicBezTo>
                    <a:pt x="255" y="260"/>
                    <a:pt x="252" y="262"/>
                    <a:pt x="249" y="265"/>
                  </a:cubicBezTo>
                  <a:cubicBezTo>
                    <a:pt x="248" y="266"/>
                    <a:pt x="246" y="265"/>
                    <a:pt x="247" y="263"/>
                  </a:cubicBezTo>
                  <a:cubicBezTo>
                    <a:pt x="224" y="275"/>
                    <a:pt x="199" y="282"/>
                    <a:pt x="171" y="283"/>
                  </a:cubicBezTo>
                  <a:cubicBezTo>
                    <a:pt x="154" y="284"/>
                    <a:pt x="136" y="282"/>
                    <a:pt x="118" y="279"/>
                  </a:cubicBezTo>
                  <a:cubicBezTo>
                    <a:pt x="117" y="279"/>
                    <a:pt x="117" y="279"/>
                    <a:pt x="117" y="279"/>
                  </a:cubicBezTo>
                  <a:cubicBezTo>
                    <a:pt x="116" y="280"/>
                    <a:pt x="115" y="279"/>
                    <a:pt x="115" y="278"/>
                  </a:cubicBezTo>
                  <a:cubicBezTo>
                    <a:pt x="107" y="276"/>
                    <a:pt x="100" y="274"/>
                    <a:pt x="93" y="272"/>
                  </a:cubicBezTo>
                  <a:cubicBezTo>
                    <a:pt x="93" y="272"/>
                    <a:pt x="92" y="273"/>
                    <a:pt x="91" y="273"/>
                  </a:cubicBezTo>
                  <a:cubicBezTo>
                    <a:pt x="90" y="274"/>
                    <a:pt x="88" y="273"/>
                    <a:pt x="89" y="271"/>
                  </a:cubicBezTo>
                  <a:cubicBezTo>
                    <a:pt x="89" y="271"/>
                    <a:pt x="90" y="271"/>
                    <a:pt x="90" y="270"/>
                  </a:cubicBezTo>
                  <a:cubicBezTo>
                    <a:pt x="82" y="267"/>
                    <a:pt x="75" y="264"/>
                    <a:pt x="68" y="259"/>
                  </a:cubicBezTo>
                  <a:cubicBezTo>
                    <a:pt x="68" y="259"/>
                    <a:pt x="68" y="259"/>
                    <a:pt x="68" y="259"/>
                  </a:cubicBezTo>
                  <a:cubicBezTo>
                    <a:pt x="67" y="260"/>
                    <a:pt x="65" y="259"/>
                    <a:pt x="65" y="258"/>
                  </a:cubicBezTo>
                  <a:cubicBezTo>
                    <a:pt x="63" y="256"/>
                    <a:pt x="60" y="254"/>
                    <a:pt x="58" y="252"/>
                  </a:cubicBezTo>
                  <a:cubicBezTo>
                    <a:pt x="57" y="252"/>
                    <a:pt x="57" y="253"/>
                    <a:pt x="56" y="253"/>
                  </a:cubicBezTo>
                  <a:cubicBezTo>
                    <a:pt x="55" y="255"/>
                    <a:pt x="53" y="253"/>
                    <a:pt x="54" y="251"/>
                  </a:cubicBezTo>
                  <a:cubicBezTo>
                    <a:pt x="54" y="251"/>
                    <a:pt x="55" y="250"/>
                    <a:pt x="55" y="250"/>
                  </a:cubicBezTo>
                  <a:cubicBezTo>
                    <a:pt x="55" y="250"/>
                    <a:pt x="54" y="249"/>
                    <a:pt x="54" y="249"/>
                  </a:cubicBezTo>
                  <a:cubicBezTo>
                    <a:pt x="50" y="246"/>
                    <a:pt x="46" y="242"/>
                    <a:pt x="43" y="238"/>
                  </a:cubicBezTo>
                  <a:cubicBezTo>
                    <a:pt x="42" y="238"/>
                    <a:pt x="41" y="239"/>
                    <a:pt x="40" y="240"/>
                  </a:cubicBezTo>
                  <a:cubicBezTo>
                    <a:pt x="39" y="241"/>
                    <a:pt x="37" y="239"/>
                    <a:pt x="38" y="238"/>
                  </a:cubicBezTo>
                  <a:cubicBezTo>
                    <a:pt x="39" y="236"/>
                    <a:pt x="39" y="235"/>
                    <a:pt x="40" y="234"/>
                  </a:cubicBezTo>
                  <a:cubicBezTo>
                    <a:pt x="37" y="230"/>
                    <a:pt x="34" y="226"/>
                    <a:pt x="32" y="221"/>
                  </a:cubicBezTo>
                  <a:cubicBezTo>
                    <a:pt x="31" y="221"/>
                    <a:pt x="31" y="222"/>
                    <a:pt x="30" y="222"/>
                  </a:cubicBezTo>
                  <a:cubicBezTo>
                    <a:pt x="29" y="223"/>
                    <a:pt x="27" y="221"/>
                    <a:pt x="28" y="220"/>
                  </a:cubicBezTo>
                  <a:cubicBezTo>
                    <a:pt x="29" y="219"/>
                    <a:pt x="29" y="219"/>
                    <a:pt x="30" y="218"/>
                  </a:cubicBezTo>
                  <a:cubicBezTo>
                    <a:pt x="29" y="215"/>
                    <a:pt x="27" y="213"/>
                    <a:pt x="26" y="210"/>
                  </a:cubicBezTo>
                  <a:cubicBezTo>
                    <a:pt x="25" y="212"/>
                    <a:pt x="24" y="213"/>
                    <a:pt x="23" y="214"/>
                  </a:cubicBezTo>
                  <a:cubicBezTo>
                    <a:pt x="21" y="215"/>
                    <a:pt x="19" y="214"/>
                    <a:pt x="20" y="212"/>
                  </a:cubicBezTo>
                  <a:cubicBezTo>
                    <a:pt x="22" y="210"/>
                    <a:pt x="23" y="208"/>
                    <a:pt x="24" y="206"/>
                  </a:cubicBezTo>
                  <a:cubicBezTo>
                    <a:pt x="21" y="197"/>
                    <a:pt x="18" y="188"/>
                    <a:pt x="16" y="178"/>
                  </a:cubicBezTo>
                  <a:cubicBezTo>
                    <a:pt x="15" y="179"/>
                    <a:pt x="14" y="180"/>
                    <a:pt x="12" y="181"/>
                  </a:cubicBezTo>
                  <a:cubicBezTo>
                    <a:pt x="11" y="181"/>
                    <a:pt x="10" y="180"/>
                    <a:pt x="10" y="179"/>
                  </a:cubicBezTo>
                  <a:cubicBezTo>
                    <a:pt x="11" y="176"/>
                    <a:pt x="13" y="173"/>
                    <a:pt x="14" y="170"/>
                  </a:cubicBezTo>
                  <a:cubicBezTo>
                    <a:pt x="14" y="168"/>
                    <a:pt x="14" y="165"/>
                    <a:pt x="13" y="162"/>
                  </a:cubicBezTo>
                  <a:cubicBezTo>
                    <a:pt x="12" y="164"/>
                    <a:pt x="10" y="165"/>
                    <a:pt x="9" y="167"/>
                  </a:cubicBezTo>
                  <a:cubicBezTo>
                    <a:pt x="8" y="168"/>
                    <a:pt x="5" y="166"/>
                    <a:pt x="6" y="165"/>
                  </a:cubicBezTo>
                  <a:cubicBezTo>
                    <a:pt x="8" y="162"/>
                    <a:pt x="11" y="159"/>
                    <a:pt x="13" y="157"/>
                  </a:cubicBezTo>
                  <a:cubicBezTo>
                    <a:pt x="12" y="155"/>
                    <a:pt x="12" y="153"/>
                    <a:pt x="12" y="151"/>
                  </a:cubicBezTo>
                  <a:cubicBezTo>
                    <a:pt x="12" y="146"/>
                    <a:pt x="12" y="141"/>
                    <a:pt x="12" y="137"/>
                  </a:cubicBezTo>
                  <a:cubicBezTo>
                    <a:pt x="11" y="137"/>
                    <a:pt x="11" y="138"/>
                    <a:pt x="10" y="138"/>
                  </a:cubicBezTo>
                  <a:cubicBezTo>
                    <a:pt x="6" y="142"/>
                    <a:pt x="2" y="140"/>
                    <a:pt x="0" y="136"/>
                  </a:cubicBezTo>
                  <a:cubicBezTo>
                    <a:pt x="0" y="139"/>
                    <a:pt x="0" y="142"/>
                    <a:pt x="0" y="145"/>
                  </a:cubicBezTo>
                  <a:cubicBezTo>
                    <a:pt x="0" y="185"/>
                    <a:pt x="14" y="225"/>
                    <a:pt x="42" y="254"/>
                  </a:cubicBezTo>
                  <a:cubicBezTo>
                    <a:pt x="73" y="287"/>
                    <a:pt x="128" y="295"/>
                    <a:pt x="171" y="295"/>
                  </a:cubicBezTo>
                  <a:cubicBezTo>
                    <a:pt x="213" y="295"/>
                    <a:pt x="256" y="278"/>
                    <a:pt x="288" y="250"/>
                  </a:cubicBezTo>
                  <a:cubicBezTo>
                    <a:pt x="315" y="227"/>
                    <a:pt x="327" y="193"/>
                    <a:pt x="331" y="158"/>
                  </a:cubicBezTo>
                  <a:cubicBezTo>
                    <a:pt x="340" y="81"/>
                    <a:pt x="291" y="0"/>
                    <a:pt x="209" y="0"/>
                  </a:cubicBezTo>
                  <a:cubicBezTo>
                    <a:pt x="207" y="0"/>
                    <a:pt x="205" y="0"/>
                    <a:pt x="203" y="0"/>
                  </a:cubicBezTo>
                  <a:cubicBezTo>
                    <a:pt x="197" y="0"/>
                    <a:pt x="196" y="6"/>
                    <a:pt x="19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11"/>
            <p:cNvSpPr/>
            <p:nvPr/>
          </p:nvSpPr>
          <p:spPr bwMode="auto">
            <a:xfrm>
              <a:off x="3180" y="1737"/>
              <a:ext cx="30" cy="22"/>
            </a:xfrm>
            <a:custGeom>
              <a:avLst/>
              <a:gdLst>
                <a:gd name="T0" fmla="*/ 11 w 11"/>
                <a:gd name="T1" fmla="*/ 0 h 8"/>
                <a:gd name="T2" fmla="*/ 0 w 11"/>
                <a:gd name="T3" fmla="*/ 8 h 8"/>
                <a:gd name="T4" fmla="*/ 7 w 11"/>
                <a:gd name="T5" fmla="*/ 6 h 8"/>
                <a:gd name="T6" fmla="*/ 11 w 11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10" y="2"/>
                    <a:pt x="5" y="5"/>
                    <a:pt x="0" y="8"/>
                  </a:cubicBezTo>
                  <a:cubicBezTo>
                    <a:pt x="2" y="7"/>
                    <a:pt x="5" y="6"/>
                    <a:pt x="7" y="6"/>
                  </a:cubicBezTo>
                  <a:cubicBezTo>
                    <a:pt x="8" y="4"/>
                    <a:pt x="10" y="2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12"/>
            <p:cNvSpPr/>
            <p:nvPr/>
          </p:nvSpPr>
          <p:spPr bwMode="auto">
            <a:xfrm>
              <a:off x="2526" y="1683"/>
              <a:ext cx="14" cy="14"/>
            </a:xfrm>
            <a:custGeom>
              <a:avLst/>
              <a:gdLst>
                <a:gd name="T0" fmla="*/ 5 w 5"/>
                <a:gd name="T1" fmla="*/ 0 h 5"/>
                <a:gd name="T2" fmla="*/ 0 w 5"/>
                <a:gd name="T3" fmla="*/ 5 h 5"/>
                <a:gd name="T4" fmla="*/ 3 w 5"/>
                <a:gd name="T5" fmla="*/ 4 h 5"/>
                <a:gd name="T6" fmla="*/ 5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cubicBezTo>
                    <a:pt x="4" y="2"/>
                    <a:pt x="2" y="3"/>
                    <a:pt x="0" y="5"/>
                  </a:cubicBezTo>
                  <a:cubicBezTo>
                    <a:pt x="1" y="4"/>
                    <a:pt x="2" y="4"/>
                    <a:pt x="3" y="4"/>
                  </a:cubicBezTo>
                  <a:cubicBezTo>
                    <a:pt x="4" y="3"/>
                    <a:pt x="4" y="2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13"/>
            <p:cNvSpPr/>
            <p:nvPr/>
          </p:nvSpPr>
          <p:spPr bwMode="auto">
            <a:xfrm>
              <a:off x="2787" y="1702"/>
              <a:ext cx="43" cy="38"/>
            </a:xfrm>
            <a:custGeom>
              <a:avLst/>
              <a:gdLst>
                <a:gd name="T0" fmla="*/ 0 w 16"/>
                <a:gd name="T1" fmla="*/ 14 h 14"/>
                <a:gd name="T2" fmla="*/ 5 w 16"/>
                <a:gd name="T3" fmla="*/ 13 h 14"/>
                <a:gd name="T4" fmla="*/ 0 w 16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4">
                  <a:moveTo>
                    <a:pt x="0" y="14"/>
                  </a:moveTo>
                  <a:cubicBezTo>
                    <a:pt x="2" y="14"/>
                    <a:pt x="3" y="14"/>
                    <a:pt x="5" y="13"/>
                  </a:cubicBezTo>
                  <a:cubicBezTo>
                    <a:pt x="16" y="0"/>
                    <a:pt x="6" y="10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4"/>
            <p:cNvSpPr/>
            <p:nvPr/>
          </p:nvSpPr>
          <p:spPr bwMode="auto">
            <a:xfrm>
              <a:off x="2491" y="1486"/>
              <a:ext cx="794" cy="111"/>
            </a:xfrm>
            <a:custGeom>
              <a:avLst/>
              <a:gdLst>
                <a:gd name="T0" fmla="*/ 10 w 329"/>
                <a:gd name="T1" fmla="*/ 28 h 41"/>
                <a:gd name="T2" fmla="*/ 12 w 329"/>
                <a:gd name="T3" fmla="*/ 27 h 41"/>
                <a:gd name="T4" fmla="*/ 29 w 329"/>
                <a:gd name="T5" fmla="*/ 18 h 41"/>
                <a:gd name="T6" fmla="*/ 42 w 329"/>
                <a:gd name="T7" fmla="*/ 7 h 41"/>
                <a:gd name="T8" fmla="*/ 44 w 329"/>
                <a:gd name="T9" fmla="*/ 9 h 41"/>
                <a:gd name="T10" fmla="*/ 40 w 329"/>
                <a:gd name="T11" fmla="*/ 16 h 41"/>
                <a:gd name="T12" fmla="*/ 53 w 329"/>
                <a:gd name="T13" fmla="*/ 15 h 41"/>
                <a:gd name="T14" fmla="*/ 54 w 329"/>
                <a:gd name="T15" fmla="*/ 15 h 41"/>
                <a:gd name="T16" fmla="*/ 56 w 329"/>
                <a:gd name="T17" fmla="*/ 16 h 41"/>
                <a:gd name="T18" fmla="*/ 88 w 329"/>
                <a:gd name="T19" fmla="*/ 21 h 41"/>
                <a:gd name="T20" fmla="*/ 89 w 329"/>
                <a:gd name="T21" fmla="*/ 21 h 41"/>
                <a:gd name="T22" fmla="*/ 90 w 329"/>
                <a:gd name="T23" fmla="*/ 21 h 41"/>
                <a:gd name="T24" fmla="*/ 92 w 329"/>
                <a:gd name="T25" fmla="*/ 22 h 41"/>
                <a:gd name="T26" fmla="*/ 106 w 329"/>
                <a:gd name="T27" fmla="*/ 27 h 41"/>
                <a:gd name="T28" fmla="*/ 107 w 329"/>
                <a:gd name="T29" fmla="*/ 27 h 41"/>
                <a:gd name="T30" fmla="*/ 124 w 329"/>
                <a:gd name="T31" fmla="*/ 32 h 41"/>
                <a:gd name="T32" fmla="*/ 127 w 329"/>
                <a:gd name="T33" fmla="*/ 33 h 41"/>
                <a:gd name="T34" fmla="*/ 145 w 329"/>
                <a:gd name="T35" fmla="*/ 21 h 41"/>
                <a:gd name="T36" fmla="*/ 147 w 329"/>
                <a:gd name="T37" fmla="*/ 23 h 41"/>
                <a:gd name="T38" fmla="*/ 140 w 329"/>
                <a:gd name="T39" fmla="*/ 32 h 41"/>
                <a:gd name="T40" fmla="*/ 160 w 329"/>
                <a:gd name="T41" fmla="*/ 26 h 41"/>
                <a:gd name="T42" fmla="*/ 207 w 329"/>
                <a:gd name="T43" fmla="*/ 18 h 41"/>
                <a:gd name="T44" fmla="*/ 208 w 329"/>
                <a:gd name="T45" fmla="*/ 17 h 41"/>
                <a:gd name="T46" fmla="*/ 210 w 329"/>
                <a:gd name="T47" fmla="*/ 18 h 41"/>
                <a:gd name="T48" fmla="*/ 215 w 329"/>
                <a:gd name="T49" fmla="*/ 18 h 41"/>
                <a:gd name="T50" fmla="*/ 220 w 329"/>
                <a:gd name="T51" fmla="*/ 20 h 41"/>
                <a:gd name="T52" fmla="*/ 222 w 329"/>
                <a:gd name="T53" fmla="*/ 19 h 41"/>
                <a:gd name="T54" fmla="*/ 224 w 329"/>
                <a:gd name="T55" fmla="*/ 21 h 41"/>
                <a:gd name="T56" fmla="*/ 255 w 329"/>
                <a:gd name="T57" fmla="*/ 38 h 41"/>
                <a:gd name="T58" fmla="*/ 263 w 329"/>
                <a:gd name="T59" fmla="*/ 33 h 41"/>
                <a:gd name="T60" fmla="*/ 265 w 329"/>
                <a:gd name="T61" fmla="*/ 35 h 41"/>
                <a:gd name="T62" fmla="*/ 261 w 329"/>
                <a:gd name="T63" fmla="*/ 40 h 41"/>
                <a:gd name="T64" fmla="*/ 268 w 329"/>
                <a:gd name="T65" fmla="*/ 41 h 41"/>
                <a:gd name="T66" fmla="*/ 293 w 329"/>
                <a:gd name="T67" fmla="*/ 27 h 41"/>
                <a:gd name="T68" fmla="*/ 294 w 329"/>
                <a:gd name="T69" fmla="*/ 29 h 41"/>
                <a:gd name="T70" fmla="*/ 289 w 329"/>
                <a:gd name="T71" fmla="*/ 35 h 41"/>
                <a:gd name="T72" fmla="*/ 319 w 329"/>
                <a:gd name="T73" fmla="*/ 30 h 41"/>
                <a:gd name="T74" fmla="*/ 320 w 329"/>
                <a:gd name="T75" fmla="*/ 30 h 41"/>
                <a:gd name="T76" fmla="*/ 322 w 329"/>
                <a:gd name="T77" fmla="*/ 19 h 41"/>
                <a:gd name="T78" fmla="*/ 319 w 329"/>
                <a:gd name="T79" fmla="*/ 18 h 41"/>
                <a:gd name="T80" fmla="*/ 294 w 329"/>
                <a:gd name="T81" fmla="*/ 21 h 41"/>
                <a:gd name="T82" fmla="*/ 243 w 329"/>
                <a:gd name="T83" fmla="*/ 17 h 41"/>
                <a:gd name="T84" fmla="*/ 156 w 329"/>
                <a:gd name="T85" fmla="*/ 15 h 41"/>
                <a:gd name="T86" fmla="*/ 101 w 329"/>
                <a:gd name="T87" fmla="*/ 13 h 41"/>
                <a:gd name="T88" fmla="*/ 66 w 329"/>
                <a:gd name="T89" fmla="*/ 5 h 41"/>
                <a:gd name="T90" fmla="*/ 14 w 329"/>
                <a:gd name="T91" fmla="*/ 11 h 41"/>
                <a:gd name="T92" fmla="*/ 2 w 329"/>
                <a:gd name="T93" fmla="*/ 20 h 41"/>
                <a:gd name="T94" fmla="*/ 0 w 329"/>
                <a:gd name="T95" fmla="*/ 22 h 41"/>
                <a:gd name="T96" fmla="*/ 0 w 329"/>
                <a:gd name="T97" fmla="*/ 26 h 41"/>
                <a:gd name="T98" fmla="*/ 10 w 329"/>
                <a:gd name="T99" fmla="*/ 2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9" h="41">
                  <a:moveTo>
                    <a:pt x="10" y="28"/>
                  </a:moveTo>
                  <a:cubicBezTo>
                    <a:pt x="11" y="28"/>
                    <a:pt x="11" y="27"/>
                    <a:pt x="12" y="27"/>
                  </a:cubicBezTo>
                  <a:cubicBezTo>
                    <a:pt x="17" y="22"/>
                    <a:pt x="23" y="20"/>
                    <a:pt x="29" y="18"/>
                  </a:cubicBezTo>
                  <a:cubicBezTo>
                    <a:pt x="33" y="14"/>
                    <a:pt x="38" y="10"/>
                    <a:pt x="42" y="7"/>
                  </a:cubicBezTo>
                  <a:cubicBezTo>
                    <a:pt x="44" y="6"/>
                    <a:pt x="45" y="8"/>
                    <a:pt x="44" y="9"/>
                  </a:cubicBezTo>
                  <a:cubicBezTo>
                    <a:pt x="43" y="11"/>
                    <a:pt x="42" y="14"/>
                    <a:pt x="40" y="16"/>
                  </a:cubicBezTo>
                  <a:cubicBezTo>
                    <a:pt x="44" y="15"/>
                    <a:pt x="49" y="15"/>
                    <a:pt x="53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5"/>
                    <a:pt x="56" y="15"/>
                    <a:pt x="56" y="16"/>
                  </a:cubicBezTo>
                  <a:cubicBezTo>
                    <a:pt x="68" y="16"/>
                    <a:pt x="79" y="19"/>
                    <a:pt x="88" y="21"/>
                  </a:cubicBezTo>
                  <a:cubicBezTo>
                    <a:pt x="89" y="21"/>
                    <a:pt x="89" y="21"/>
                    <a:pt x="89" y="21"/>
                  </a:cubicBezTo>
                  <a:cubicBezTo>
                    <a:pt x="90" y="21"/>
                    <a:pt x="90" y="21"/>
                    <a:pt x="90" y="21"/>
                  </a:cubicBezTo>
                  <a:cubicBezTo>
                    <a:pt x="91" y="20"/>
                    <a:pt x="91" y="21"/>
                    <a:pt x="92" y="22"/>
                  </a:cubicBezTo>
                  <a:cubicBezTo>
                    <a:pt x="97" y="23"/>
                    <a:pt x="101" y="25"/>
                    <a:pt x="106" y="27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13" y="29"/>
                    <a:pt x="118" y="31"/>
                    <a:pt x="124" y="32"/>
                  </a:cubicBezTo>
                  <a:cubicBezTo>
                    <a:pt x="125" y="32"/>
                    <a:pt x="126" y="32"/>
                    <a:pt x="127" y="33"/>
                  </a:cubicBezTo>
                  <a:cubicBezTo>
                    <a:pt x="133" y="28"/>
                    <a:pt x="139" y="24"/>
                    <a:pt x="145" y="21"/>
                  </a:cubicBezTo>
                  <a:cubicBezTo>
                    <a:pt x="146" y="20"/>
                    <a:pt x="148" y="22"/>
                    <a:pt x="147" y="23"/>
                  </a:cubicBezTo>
                  <a:cubicBezTo>
                    <a:pt x="145" y="26"/>
                    <a:pt x="142" y="29"/>
                    <a:pt x="140" y="32"/>
                  </a:cubicBezTo>
                  <a:cubicBezTo>
                    <a:pt x="147" y="31"/>
                    <a:pt x="153" y="28"/>
                    <a:pt x="160" y="26"/>
                  </a:cubicBezTo>
                  <a:cubicBezTo>
                    <a:pt x="175" y="21"/>
                    <a:pt x="191" y="17"/>
                    <a:pt x="207" y="18"/>
                  </a:cubicBezTo>
                  <a:cubicBezTo>
                    <a:pt x="207" y="17"/>
                    <a:pt x="207" y="17"/>
                    <a:pt x="208" y="17"/>
                  </a:cubicBezTo>
                  <a:cubicBezTo>
                    <a:pt x="209" y="16"/>
                    <a:pt x="210" y="17"/>
                    <a:pt x="210" y="18"/>
                  </a:cubicBezTo>
                  <a:cubicBezTo>
                    <a:pt x="211" y="18"/>
                    <a:pt x="213" y="18"/>
                    <a:pt x="215" y="18"/>
                  </a:cubicBezTo>
                  <a:cubicBezTo>
                    <a:pt x="217" y="19"/>
                    <a:pt x="219" y="19"/>
                    <a:pt x="220" y="20"/>
                  </a:cubicBezTo>
                  <a:cubicBezTo>
                    <a:pt x="221" y="19"/>
                    <a:pt x="221" y="19"/>
                    <a:pt x="222" y="19"/>
                  </a:cubicBezTo>
                  <a:cubicBezTo>
                    <a:pt x="223" y="18"/>
                    <a:pt x="224" y="20"/>
                    <a:pt x="224" y="21"/>
                  </a:cubicBezTo>
                  <a:cubicBezTo>
                    <a:pt x="235" y="25"/>
                    <a:pt x="244" y="33"/>
                    <a:pt x="255" y="38"/>
                  </a:cubicBezTo>
                  <a:cubicBezTo>
                    <a:pt x="257" y="36"/>
                    <a:pt x="260" y="34"/>
                    <a:pt x="263" y="33"/>
                  </a:cubicBezTo>
                  <a:cubicBezTo>
                    <a:pt x="264" y="32"/>
                    <a:pt x="266" y="33"/>
                    <a:pt x="265" y="35"/>
                  </a:cubicBezTo>
                  <a:cubicBezTo>
                    <a:pt x="264" y="37"/>
                    <a:pt x="262" y="38"/>
                    <a:pt x="261" y="40"/>
                  </a:cubicBezTo>
                  <a:cubicBezTo>
                    <a:pt x="263" y="41"/>
                    <a:pt x="266" y="41"/>
                    <a:pt x="268" y="41"/>
                  </a:cubicBezTo>
                  <a:cubicBezTo>
                    <a:pt x="276" y="35"/>
                    <a:pt x="284" y="30"/>
                    <a:pt x="293" y="27"/>
                  </a:cubicBezTo>
                  <a:cubicBezTo>
                    <a:pt x="294" y="26"/>
                    <a:pt x="295" y="28"/>
                    <a:pt x="294" y="29"/>
                  </a:cubicBezTo>
                  <a:cubicBezTo>
                    <a:pt x="293" y="31"/>
                    <a:pt x="291" y="33"/>
                    <a:pt x="289" y="35"/>
                  </a:cubicBezTo>
                  <a:cubicBezTo>
                    <a:pt x="299" y="31"/>
                    <a:pt x="309" y="27"/>
                    <a:pt x="319" y="30"/>
                  </a:cubicBezTo>
                  <a:cubicBezTo>
                    <a:pt x="319" y="30"/>
                    <a:pt x="320" y="30"/>
                    <a:pt x="320" y="30"/>
                  </a:cubicBezTo>
                  <a:cubicBezTo>
                    <a:pt x="327" y="31"/>
                    <a:pt x="329" y="21"/>
                    <a:pt x="322" y="19"/>
                  </a:cubicBezTo>
                  <a:cubicBezTo>
                    <a:pt x="321" y="18"/>
                    <a:pt x="320" y="18"/>
                    <a:pt x="319" y="18"/>
                  </a:cubicBezTo>
                  <a:cubicBezTo>
                    <a:pt x="310" y="16"/>
                    <a:pt x="303" y="17"/>
                    <a:pt x="294" y="21"/>
                  </a:cubicBezTo>
                  <a:cubicBezTo>
                    <a:pt x="273" y="31"/>
                    <a:pt x="262" y="29"/>
                    <a:pt x="243" y="17"/>
                  </a:cubicBezTo>
                  <a:cubicBezTo>
                    <a:pt x="216" y="0"/>
                    <a:pt x="185" y="5"/>
                    <a:pt x="156" y="15"/>
                  </a:cubicBezTo>
                  <a:cubicBezTo>
                    <a:pt x="135" y="22"/>
                    <a:pt x="121" y="21"/>
                    <a:pt x="101" y="13"/>
                  </a:cubicBezTo>
                  <a:cubicBezTo>
                    <a:pt x="90" y="8"/>
                    <a:pt x="78" y="6"/>
                    <a:pt x="66" y="5"/>
                  </a:cubicBezTo>
                  <a:cubicBezTo>
                    <a:pt x="49" y="3"/>
                    <a:pt x="29" y="3"/>
                    <a:pt x="14" y="11"/>
                  </a:cubicBezTo>
                  <a:cubicBezTo>
                    <a:pt x="9" y="14"/>
                    <a:pt x="5" y="16"/>
                    <a:pt x="2" y="20"/>
                  </a:cubicBezTo>
                  <a:cubicBezTo>
                    <a:pt x="1" y="21"/>
                    <a:pt x="1" y="21"/>
                    <a:pt x="0" y="22"/>
                  </a:cubicBezTo>
                  <a:cubicBezTo>
                    <a:pt x="0" y="23"/>
                    <a:pt x="0" y="25"/>
                    <a:pt x="0" y="26"/>
                  </a:cubicBezTo>
                  <a:cubicBezTo>
                    <a:pt x="2" y="30"/>
                    <a:pt x="6" y="32"/>
                    <a:pt x="1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5"/>
            <p:cNvSpPr/>
            <p:nvPr/>
          </p:nvSpPr>
          <p:spPr bwMode="auto">
            <a:xfrm>
              <a:off x="2448" y="1518"/>
              <a:ext cx="845" cy="601"/>
            </a:xfrm>
            <a:custGeom>
              <a:avLst/>
              <a:gdLst>
                <a:gd name="T0" fmla="*/ 311 w 314"/>
                <a:gd name="T1" fmla="*/ 56 h 168"/>
                <a:gd name="T2" fmla="*/ 192 w 314"/>
                <a:gd name="T3" fmla="*/ 158 h 168"/>
                <a:gd name="T4" fmla="*/ 311 w 314"/>
                <a:gd name="T5" fmla="*/ 37 h 168"/>
                <a:gd name="T6" fmla="*/ 236 w 314"/>
                <a:gd name="T7" fmla="*/ 95 h 168"/>
                <a:gd name="T8" fmla="*/ 175 w 314"/>
                <a:gd name="T9" fmla="*/ 132 h 168"/>
                <a:gd name="T10" fmla="*/ 221 w 314"/>
                <a:gd name="T11" fmla="*/ 90 h 168"/>
                <a:gd name="T12" fmla="*/ 263 w 314"/>
                <a:gd name="T13" fmla="*/ 35 h 168"/>
                <a:gd name="T14" fmla="*/ 256 w 314"/>
                <a:gd name="T15" fmla="*/ 34 h 168"/>
                <a:gd name="T16" fmla="*/ 181 w 314"/>
                <a:gd name="T17" fmla="*/ 84 h 168"/>
                <a:gd name="T18" fmla="*/ 234 w 314"/>
                <a:gd name="T19" fmla="*/ 25 h 168"/>
                <a:gd name="T20" fmla="*/ 103 w 314"/>
                <a:gd name="T21" fmla="*/ 115 h 168"/>
                <a:gd name="T22" fmla="*/ 217 w 314"/>
                <a:gd name="T23" fmla="*/ 13 h 168"/>
                <a:gd name="T24" fmla="*/ 205 w 314"/>
                <a:gd name="T25" fmla="*/ 13 h 168"/>
                <a:gd name="T26" fmla="*/ 65 w 314"/>
                <a:gd name="T27" fmla="*/ 121 h 168"/>
                <a:gd name="T28" fmla="*/ 177 w 314"/>
                <a:gd name="T29" fmla="*/ 17 h 168"/>
                <a:gd name="T30" fmla="*/ 54 w 314"/>
                <a:gd name="T31" fmla="*/ 98 h 168"/>
                <a:gd name="T32" fmla="*/ 140 w 314"/>
                <a:gd name="T33" fmla="*/ 15 h 168"/>
                <a:gd name="T34" fmla="*/ 39 w 314"/>
                <a:gd name="T35" fmla="*/ 91 h 168"/>
                <a:gd name="T36" fmla="*/ 101 w 314"/>
                <a:gd name="T37" fmla="*/ 21 h 168"/>
                <a:gd name="T38" fmla="*/ 87 w 314"/>
                <a:gd name="T39" fmla="*/ 17 h 168"/>
                <a:gd name="T40" fmla="*/ 56 w 314"/>
                <a:gd name="T41" fmla="*/ 40 h 168"/>
                <a:gd name="T42" fmla="*/ 69 w 314"/>
                <a:gd name="T43" fmla="*/ 15 h 168"/>
                <a:gd name="T44" fmla="*/ 29 w 314"/>
                <a:gd name="T45" fmla="*/ 35 h 168"/>
                <a:gd name="T46" fmla="*/ 48 w 314"/>
                <a:gd name="T47" fmla="*/ 9 h 168"/>
                <a:gd name="T48" fmla="*/ 39 w 314"/>
                <a:gd name="T49" fmla="*/ 3 h 168"/>
                <a:gd name="T50" fmla="*/ 10 w 314"/>
                <a:gd name="T51" fmla="*/ 29 h 168"/>
                <a:gd name="T52" fmla="*/ 32 w 314"/>
                <a:gd name="T53" fmla="*/ 10 h 168"/>
                <a:gd name="T54" fmla="*/ 4 w 314"/>
                <a:gd name="T55" fmla="*/ 51 h 168"/>
                <a:gd name="T56" fmla="*/ 39 w 314"/>
                <a:gd name="T57" fmla="*/ 22 h 168"/>
                <a:gd name="T58" fmla="*/ 11 w 314"/>
                <a:gd name="T59" fmla="*/ 62 h 168"/>
                <a:gd name="T60" fmla="*/ 15 w 314"/>
                <a:gd name="T61" fmla="*/ 76 h 168"/>
                <a:gd name="T62" fmla="*/ 78 w 314"/>
                <a:gd name="T63" fmla="*/ 25 h 168"/>
                <a:gd name="T64" fmla="*/ 21 w 314"/>
                <a:gd name="T65" fmla="*/ 94 h 168"/>
                <a:gd name="T66" fmla="*/ 54 w 314"/>
                <a:gd name="T67" fmla="*/ 75 h 168"/>
                <a:gd name="T68" fmla="*/ 27 w 314"/>
                <a:gd name="T69" fmla="*/ 105 h 168"/>
                <a:gd name="T70" fmla="*/ 126 w 314"/>
                <a:gd name="T71" fmla="*/ 27 h 168"/>
                <a:gd name="T72" fmla="*/ 33 w 314"/>
                <a:gd name="T73" fmla="*/ 122 h 168"/>
                <a:gd name="T74" fmla="*/ 170 w 314"/>
                <a:gd name="T75" fmla="*/ 20 h 168"/>
                <a:gd name="T76" fmla="*/ 49 w 314"/>
                <a:gd name="T77" fmla="*/ 135 h 168"/>
                <a:gd name="T78" fmla="*/ 169 w 314"/>
                <a:gd name="T79" fmla="*/ 37 h 168"/>
                <a:gd name="T80" fmla="*/ 61 w 314"/>
                <a:gd name="T81" fmla="*/ 141 h 168"/>
                <a:gd name="T82" fmla="*/ 134 w 314"/>
                <a:gd name="T83" fmla="*/ 76 h 168"/>
                <a:gd name="T84" fmla="*/ 70 w 314"/>
                <a:gd name="T85" fmla="*/ 145 h 168"/>
                <a:gd name="T86" fmla="*/ 195 w 314"/>
                <a:gd name="T87" fmla="*/ 58 h 168"/>
                <a:gd name="T88" fmla="*/ 84 w 314"/>
                <a:gd name="T89" fmla="*/ 155 h 168"/>
                <a:gd name="T90" fmla="*/ 216 w 314"/>
                <a:gd name="T91" fmla="*/ 62 h 168"/>
                <a:gd name="T92" fmla="*/ 140 w 314"/>
                <a:gd name="T93" fmla="*/ 137 h 168"/>
                <a:gd name="T94" fmla="*/ 112 w 314"/>
                <a:gd name="T95" fmla="*/ 163 h 168"/>
                <a:gd name="T96" fmla="*/ 134 w 314"/>
                <a:gd name="T97" fmla="*/ 148 h 168"/>
                <a:gd name="T98" fmla="*/ 272 w 314"/>
                <a:gd name="T99" fmla="*/ 34 h 168"/>
                <a:gd name="T100" fmla="*/ 135 w 314"/>
                <a:gd name="T101" fmla="*/ 165 h 168"/>
                <a:gd name="T102" fmla="*/ 155 w 314"/>
                <a:gd name="T103" fmla="*/ 165 h 168"/>
                <a:gd name="T104" fmla="*/ 254 w 314"/>
                <a:gd name="T105" fmla="*/ 94 h 168"/>
                <a:gd name="T106" fmla="*/ 306 w 314"/>
                <a:gd name="T107" fmla="*/ 61 h 168"/>
                <a:gd name="T108" fmla="*/ 216 w 314"/>
                <a:gd name="T109" fmla="*/ 153 h 168"/>
                <a:gd name="T110" fmla="*/ 300 w 314"/>
                <a:gd name="T111" fmla="*/ 89 h 168"/>
                <a:gd name="T112" fmla="*/ 244 w 314"/>
                <a:gd name="T113" fmla="*/ 149 h 168"/>
                <a:gd name="T114" fmla="*/ 313 w 314"/>
                <a:gd name="T115" fmla="*/ 78 h 168"/>
                <a:gd name="T116" fmla="*/ 240 w 314"/>
                <a:gd name="T117" fmla="*/ 13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4" h="168">
                  <a:moveTo>
                    <a:pt x="240" y="136"/>
                  </a:moveTo>
                  <a:cubicBezTo>
                    <a:pt x="235" y="140"/>
                    <a:pt x="212" y="157"/>
                    <a:pt x="226" y="143"/>
                  </a:cubicBezTo>
                  <a:cubicBezTo>
                    <a:pt x="242" y="126"/>
                    <a:pt x="259" y="109"/>
                    <a:pt x="277" y="94"/>
                  </a:cubicBezTo>
                  <a:cubicBezTo>
                    <a:pt x="290" y="83"/>
                    <a:pt x="305" y="73"/>
                    <a:pt x="311" y="56"/>
                  </a:cubicBezTo>
                  <a:cubicBezTo>
                    <a:pt x="312" y="54"/>
                    <a:pt x="310" y="54"/>
                    <a:pt x="309" y="54"/>
                  </a:cubicBezTo>
                  <a:cubicBezTo>
                    <a:pt x="291" y="71"/>
                    <a:pt x="271" y="86"/>
                    <a:pt x="253" y="102"/>
                  </a:cubicBezTo>
                  <a:cubicBezTo>
                    <a:pt x="242" y="112"/>
                    <a:pt x="232" y="122"/>
                    <a:pt x="222" y="132"/>
                  </a:cubicBezTo>
                  <a:cubicBezTo>
                    <a:pt x="213" y="140"/>
                    <a:pt x="197" y="153"/>
                    <a:pt x="192" y="158"/>
                  </a:cubicBezTo>
                  <a:cubicBezTo>
                    <a:pt x="230" y="121"/>
                    <a:pt x="268" y="85"/>
                    <a:pt x="305" y="47"/>
                  </a:cubicBezTo>
                  <a:cubicBezTo>
                    <a:pt x="307" y="46"/>
                    <a:pt x="307" y="45"/>
                    <a:pt x="307" y="45"/>
                  </a:cubicBezTo>
                  <a:cubicBezTo>
                    <a:pt x="309" y="43"/>
                    <a:pt x="311" y="41"/>
                    <a:pt x="313" y="39"/>
                  </a:cubicBezTo>
                  <a:cubicBezTo>
                    <a:pt x="314" y="37"/>
                    <a:pt x="312" y="36"/>
                    <a:pt x="311" y="37"/>
                  </a:cubicBezTo>
                  <a:cubicBezTo>
                    <a:pt x="285" y="58"/>
                    <a:pt x="259" y="81"/>
                    <a:pt x="234" y="103"/>
                  </a:cubicBezTo>
                  <a:cubicBezTo>
                    <a:pt x="221" y="114"/>
                    <a:pt x="208" y="125"/>
                    <a:pt x="195" y="135"/>
                  </a:cubicBezTo>
                  <a:cubicBezTo>
                    <a:pt x="188" y="141"/>
                    <a:pt x="181" y="146"/>
                    <a:pt x="174" y="152"/>
                  </a:cubicBezTo>
                  <a:cubicBezTo>
                    <a:pt x="195" y="133"/>
                    <a:pt x="215" y="114"/>
                    <a:pt x="236" y="95"/>
                  </a:cubicBezTo>
                  <a:cubicBezTo>
                    <a:pt x="258" y="73"/>
                    <a:pt x="283" y="53"/>
                    <a:pt x="303" y="29"/>
                  </a:cubicBezTo>
                  <a:cubicBezTo>
                    <a:pt x="304" y="28"/>
                    <a:pt x="302" y="26"/>
                    <a:pt x="301" y="27"/>
                  </a:cubicBezTo>
                  <a:cubicBezTo>
                    <a:pt x="276" y="50"/>
                    <a:pt x="249" y="73"/>
                    <a:pt x="222" y="95"/>
                  </a:cubicBezTo>
                  <a:cubicBezTo>
                    <a:pt x="207" y="107"/>
                    <a:pt x="191" y="120"/>
                    <a:pt x="175" y="132"/>
                  </a:cubicBezTo>
                  <a:cubicBezTo>
                    <a:pt x="168" y="138"/>
                    <a:pt x="160" y="144"/>
                    <a:pt x="152" y="150"/>
                  </a:cubicBezTo>
                  <a:cubicBezTo>
                    <a:pt x="150" y="151"/>
                    <a:pt x="145" y="156"/>
                    <a:pt x="142" y="158"/>
                  </a:cubicBezTo>
                  <a:cubicBezTo>
                    <a:pt x="143" y="158"/>
                    <a:pt x="144" y="157"/>
                    <a:pt x="145" y="155"/>
                  </a:cubicBezTo>
                  <a:cubicBezTo>
                    <a:pt x="169" y="132"/>
                    <a:pt x="197" y="113"/>
                    <a:pt x="221" y="90"/>
                  </a:cubicBezTo>
                  <a:cubicBezTo>
                    <a:pt x="242" y="70"/>
                    <a:pt x="265" y="52"/>
                    <a:pt x="284" y="29"/>
                  </a:cubicBezTo>
                  <a:cubicBezTo>
                    <a:pt x="286" y="27"/>
                    <a:pt x="288" y="25"/>
                    <a:pt x="289" y="23"/>
                  </a:cubicBezTo>
                  <a:cubicBezTo>
                    <a:pt x="290" y="22"/>
                    <a:pt x="289" y="20"/>
                    <a:pt x="288" y="21"/>
                  </a:cubicBezTo>
                  <a:cubicBezTo>
                    <a:pt x="279" y="24"/>
                    <a:pt x="271" y="29"/>
                    <a:pt x="263" y="35"/>
                  </a:cubicBezTo>
                  <a:cubicBezTo>
                    <a:pt x="247" y="47"/>
                    <a:pt x="232" y="64"/>
                    <a:pt x="216" y="76"/>
                  </a:cubicBezTo>
                  <a:cubicBezTo>
                    <a:pt x="193" y="94"/>
                    <a:pt x="172" y="114"/>
                    <a:pt x="149" y="132"/>
                  </a:cubicBezTo>
                  <a:cubicBezTo>
                    <a:pt x="162" y="119"/>
                    <a:pt x="175" y="106"/>
                    <a:pt x="189" y="95"/>
                  </a:cubicBezTo>
                  <a:cubicBezTo>
                    <a:pt x="212" y="76"/>
                    <a:pt x="237" y="58"/>
                    <a:pt x="256" y="34"/>
                  </a:cubicBezTo>
                  <a:cubicBezTo>
                    <a:pt x="257" y="32"/>
                    <a:pt x="259" y="31"/>
                    <a:pt x="260" y="29"/>
                  </a:cubicBezTo>
                  <a:cubicBezTo>
                    <a:pt x="261" y="27"/>
                    <a:pt x="259" y="26"/>
                    <a:pt x="258" y="27"/>
                  </a:cubicBezTo>
                  <a:cubicBezTo>
                    <a:pt x="255" y="28"/>
                    <a:pt x="252" y="30"/>
                    <a:pt x="250" y="32"/>
                  </a:cubicBezTo>
                  <a:cubicBezTo>
                    <a:pt x="226" y="48"/>
                    <a:pt x="204" y="68"/>
                    <a:pt x="181" y="84"/>
                  </a:cubicBezTo>
                  <a:cubicBezTo>
                    <a:pt x="163" y="97"/>
                    <a:pt x="145" y="109"/>
                    <a:pt x="128" y="122"/>
                  </a:cubicBezTo>
                  <a:cubicBezTo>
                    <a:pt x="136" y="114"/>
                    <a:pt x="144" y="106"/>
                    <a:pt x="151" y="98"/>
                  </a:cubicBezTo>
                  <a:cubicBezTo>
                    <a:pt x="177" y="72"/>
                    <a:pt x="208" y="51"/>
                    <a:pt x="236" y="27"/>
                  </a:cubicBezTo>
                  <a:cubicBezTo>
                    <a:pt x="237" y="26"/>
                    <a:pt x="236" y="24"/>
                    <a:pt x="234" y="25"/>
                  </a:cubicBezTo>
                  <a:cubicBezTo>
                    <a:pt x="210" y="36"/>
                    <a:pt x="189" y="56"/>
                    <a:pt x="167" y="73"/>
                  </a:cubicBezTo>
                  <a:cubicBezTo>
                    <a:pt x="139" y="94"/>
                    <a:pt x="112" y="116"/>
                    <a:pt x="83" y="137"/>
                  </a:cubicBezTo>
                  <a:cubicBezTo>
                    <a:pt x="69" y="146"/>
                    <a:pt x="82" y="135"/>
                    <a:pt x="84" y="133"/>
                  </a:cubicBezTo>
                  <a:cubicBezTo>
                    <a:pt x="90" y="126"/>
                    <a:pt x="97" y="121"/>
                    <a:pt x="103" y="115"/>
                  </a:cubicBezTo>
                  <a:cubicBezTo>
                    <a:pt x="114" y="105"/>
                    <a:pt x="126" y="96"/>
                    <a:pt x="138" y="86"/>
                  </a:cubicBezTo>
                  <a:cubicBezTo>
                    <a:pt x="164" y="62"/>
                    <a:pt x="192" y="39"/>
                    <a:pt x="218" y="15"/>
                  </a:cubicBezTo>
                  <a:cubicBezTo>
                    <a:pt x="219" y="15"/>
                    <a:pt x="219" y="15"/>
                    <a:pt x="219" y="15"/>
                  </a:cubicBezTo>
                  <a:cubicBezTo>
                    <a:pt x="219" y="14"/>
                    <a:pt x="218" y="12"/>
                    <a:pt x="217" y="13"/>
                  </a:cubicBezTo>
                  <a:cubicBezTo>
                    <a:pt x="216" y="13"/>
                    <a:pt x="216" y="13"/>
                    <a:pt x="215" y="14"/>
                  </a:cubicBezTo>
                  <a:cubicBezTo>
                    <a:pt x="195" y="25"/>
                    <a:pt x="175" y="39"/>
                    <a:pt x="156" y="54"/>
                  </a:cubicBezTo>
                  <a:cubicBezTo>
                    <a:pt x="162" y="49"/>
                    <a:pt x="167" y="44"/>
                    <a:pt x="173" y="40"/>
                  </a:cubicBezTo>
                  <a:cubicBezTo>
                    <a:pt x="184" y="31"/>
                    <a:pt x="196" y="24"/>
                    <a:pt x="205" y="13"/>
                  </a:cubicBezTo>
                  <a:cubicBezTo>
                    <a:pt x="205" y="13"/>
                    <a:pt x="205" y="12"/>
                    <a:pt x="205" y="12"/>
                  </a:cubicBezTo>
                  <a:cubicBezTo>
                    <a:pt x="205" y="11"/>
                    <a:pt x="204" y="10"/>
                    <a:pt x="203" y="11"/>
                  </a:cubicBezTo>
                  <a:cubicBezTo>
                    <a:pt x="202" y="11"/>
                    <a:pt x="202" y="11"/>
                    <a:pt x="202" y="12"/>
                  </a:cubicBezTo>
                  <a:cubicBezTo>
                    <a:pt x="152" y="43"/>
                    <a:pt x="109" y="83"/>
                    <a:pt x="65" y="121"/>
                  </a:cubicBezTo>
                  <a:cubicBezTo>
                    <a:pt x="65" y="122"/>
                    <a:pt x="64" y="123"/>
                    <a:pt x="63" y="124"/>
                  </a:cubicBezTo>
                  <a:cubicBezTo>
                    <a:pt x="65" y="121"/>
                    <a:pt x="67" y="119"/>
                    <a:pt x="69" y="116"/>
                  </a:cubicBezTo>
                  <a:cubicBezTo>
                    <a:pt x="80" y="104"/>
                    <a:pt x="92" y="93"/>
                    <a:pt x="103" y="81"/>
                  </a:cubicBezTo>
                  <a:cubicBezTo>
                    <a:pt x="127" y="59"/>
                    <a:pt x="152" y="38"/>
                    <a:pt x="177" y="17"/>
                  </a:cubicBezTo>
                  <a:cubicBezTo>
                    <a:pt x="178" y="16"/>
                    <a:pt x="177" y="14"/>
                    <a:pt x="176" y="15"/>
                  </a:cubicBezTo>
                  <a:cubicBezTo>
                    <a:pt x="124" y="33"/>
                    <a:pt x="90" y="80"/>
                    <a:pt x="47" y="112"/>
                  </a:cubicBezTo>
                  <a:cubicBezTo>
                    <a:pt x="46" y="113"/>
                    <a:pt x="39" y="117"/>
                    <a:pt x="38" y="119"/>
                  </a:cubicBezTo>
                  <a:cubicBezTo>
                    <a:pt x="42" y="111"/>
                    <a:pt x="48" y="104"/>
                    <a:pt x="54" y="98"/>
                  </a:cubicBezTo>
                  <a:cubicBezTo>
                    <a:pt x="64" y="87"/>
                    <a:pt x="75" y="78"/>
                    <a:pt x="87" y="69"/>
                  </a:cubicBezTo>
                  <a:cubicBezTo>
                    <a:pt x="104" y="55"/>
                    <a:pt x="121" y="42"/>
                    <a:pt x="135" y="26"/>
                  </a:cubicBezTo>
                  <a:cubicBezTo>
                    <a:pt x="137" y="23"/>
                    <a:pt x="140" y="20"/>
                    <a:pt x="142" y="17"/>
                  </a:cubicBezTo>
                  <a:cubicBezTo>
                    <a:pt x="143" y="16"/>
                    <a:pt x="141" y="14"/>
                    <a:pt x="140" y="15"/>
                  </a:cubicBezTo>
                  <a:cubicBezTo>
                    <a:pt x="134" y="18"/>
                    <a:pt x="128" y="22"/>
                    <a:pt x="122" y="27"/>
                  </a:cubicBezTo>
                  <a:cubicBezTo>
                    <a:pt x="93" y="47"/>
                    <a:pt x="69" y="74"/>
                    <a:pt x="39" y="94"/>
                  </a:cubicBezTo>
                  <a:cubicBezTo>
                    <a:pt x="36" y="97"/>
                    <a:pt x="32" y="99"/>
                    <a:pt x="29" y="101"/>
                  </a:cubicBezTo>
                  <a:cubicBezTo>
                    <a:pt x="32" y="99"/>
                    <a:pt x="36" y="93"/>
                    <a:pt x="39" y="91"/>
                  </a:cubicBezTo>
                  <a:cubicBezTo>
                    <a:pt x="46" y="85"/>
                    <a:pt x="53" y="80"/>
                    <a:pt x="60" y="74"/>
                  </a:cubicBezTo>
                  <a:cubicBezTo>
                    <a:pt x="76" y="59"/>
                    <a:pt x="89" y="40"/>
                    <a:pt x="102" y="23"/>
                  </a:cubicBezTo>
                  <a:cubicBezTo>
                    <a:pt x="103" y="22"/>
                    <a:pt x="103" y="21"/>
                    <a:pt x="102" y="21"/>
                  </a:cubicBezTo>
                  <a:cubicBezTo>
                    <a:pt x="102" y="21"/>
                    <a:pt x="102" y="21"/>
                    <a:pt x="101" y="21"/>
                  </a:cubicBezTo>
                  <a:cubicBezTo>
                    <a:pt x="101" y="21"/>
                    <a:pt x="101" y="21"/>
                    <a:pt x="100" y="21"/>
                  </a:cubicBezTo>
                  <a:cubicBezTo>
                    <a:pt x="70" y="40"/>
                    <a:pt x="48" y="68"/>
                    <a:pt x="21" y="92"/>
                  </a:cubicBezTo>
                  <a:cubicBezTo>
                    <a:pt x="31" y="83"/>
                    <a:pt x="44" y="66"/>
                    <a:pt x="56" y="54"/>
                  </a:cubicBezTo>
                  <a:cubicBezTo>
                    <a:pt x="68" y="43"/>
                    <a:pt x="78" y="31"/>
                    <a:pt x="87" y="17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6" y="15"/>
                    <a:pt x="86" y="14"/>
                    <a:pt x="85" y="15"/>
                  </a:cubicBezTo>
                  <a:cubicBezTo>
                    <a:pt x="85" y="15"/>
                    <a:pt x="85" y="15"/>
                    <a:pt x="84" y="15"/>
                  </a:cubicBezTo>
                  <a:cubicBezTo>
                    <a:pt x="74" y="22"/>
                    <a:pt x="65" y="31"/>
                    <a:pt x="56" y="40"/>
                  </a:cubicBezTo>
                  <a:cubicBezTo>
                    <a:pt x="51" y="46"/>
                    <a:pt x="45" y="51"/>
                    <a:pt x="39" y="57"/>
                  </a:cubicBezTo>
                  <a:cubicBezTo>
                    <a:pt x="34" y="62"/>
                    <a:pt x="24" y="68"/>
                    <a:pt x="21" y="73"/>
                  </a:cubicBezTo>
                  <a:cubicBezTo>
                    <a:pt x="28" y="61"/>
                    <a:pt x="38" y="49"/>
                    <a:pt x="48" y="40"/>
                  </a:cubicBezTo>
                  <a:cubicBezTo>
                    <a:pt x="57" y="32"/>
                    <a:pt x="65" y="26"/>
                    <a:pt x="69" y="15"/>
                  </a:cubicBezTo>
                  <a:cubicBezTo>
                    <a:pt x="70" y="13"/>
                    <a:pt x="68" y="12"/>
                    <a:pt x="67" y="13"/>
                  </a:cubicBezTo>
                  <a:cubicBezTo>
                    <a:pt x="48" y="22"/>
                    <a:pt x="33" y="38"/>
                    <a:pt x="18" y="52"/>
                  </a:cubicBezTo>
                  <a:cubicBezTo>
                    <a:pt x="11" y="59"/>
                    <a:pt x="12" y="54"/>
                    <a:pt x="18" y="47"/>
                  </a:cubicBezTo>
                  <a:cubicBezTo>
                    <a:pt x="21" y="43"/>
                    <a:pt x="25" y="39"/>
                    <a:pt x="29" y="35"/>
                  </a:cubicBezTo>
                  <a:cubicBezTo>
                    <a:pt x="37" y="28"/>
                    <a:pt x="45" y="20"/>
                    <a:pt x="51" y="11"/>
                  </a:cubicBezTo>
                  <a:cubicBezTo>
                    <a:pt x="52" y="10"/>
                    <a:pt x="51" y="10"/>
                    <a:pt x="51" y="10"/>
                  </a:cubicBezTo>
                  <a:cubicBezTo>
                    <a:pt x="51" y="9"/>
                    <a:pt x="50" y="9"/>
                    <a:pt x="49" y="9"/>
                  </a:cubicBezTo>
                  <a:cubicBezTo>
                    <a:pt x="49" y="9"/>
                    <a:pt x="49" y="9"/>
                    <a:pt x="48" y="9"/>
                  </a:cubicBezTo>
                  <a:cubicBezTo>
                    <a:pt x="35" y="16"/>
                    <a:pt x="25" y="26"/>
                    <a:pt x="14" y="36"/>
                  </a:cubicBezTo>
                  <a:cubicBezTo>
                    <a:pt x="17" y="33"/>
                    <a:pt x="20" y="30"/>
                    <a:pt x="22" y="27"/>
                  </a:cubicBezTo>
                  <a:cubicBezTo>
                    <a:pt x="27" y="21"/>
                    <a:pt x="31" y="16"/>
                    <a:pt x="35" y="10"/>
                  </a:cubicBezTo>
                  <a:cubicBezTo>
                    <a:pt x="37" y="8"/>
                    <a:pt x="38" y="5"/>
                    <a:pt x="39" y="3"/>
                  </a:cubicBezTo>
                  <a:cubicBezTo>
                    <a:pt x="40" y="2"/>
                    <a:pt x="39" y="0"/>
                    <a:pt x="37" y="1"/>
                  </a:cubicBezTo>
                  <a:cubicBezTo>
                    <a:pt x="33" y="4"/>
                    <a:pt x="28" y="8"/>
                    <a:pt x="24" y="12"/>
                  </a:cubicBezTo>
                  <a:cubicBezTo>
                    <a:pt x="18" y="17"/>
                    <a:pt x="13" y="22"/>
                    <a:pt x="8" y="27"/>
                  </a:cubicBezTo>
                  <a:cubicBezTo>
                    <a:pt x="6" y="28"/>
                    <a:pt x="8" y="30"/>
                    <a:pt x="10" y="29"/>
                  </a:cubicBezTo>
                  <a:cubicBezTo>
                    <a:pt x="14" y="24"/>
                    <a:pt x="19" y="20"/>
                    <a:pt x="24" y="15"/>
                  </a:cubicBezTo>
                  <a:cubicBezTo>
                    <a:pt x="26" y="14"/>
                    <a:pt x="27" y="12"/>
                    <a:pt x="29" y="11"/>
                  </a:cubicBezTo>
                  <a:cubicBezTo>
                    <a:pt x="31" y="9"/>
                    <a:pt x="33" y="8"/>
                    <a:pt x="34" y="6"/>
                  </a:cubicBezTo>
                  <a:cubicBezTo>
                    <a:pt x="33" y="8"/>
                    <a:pt x="33" y="9"/>
                    <a:pt x="32" y="10"/>
                  </a:cubicBezTo>
                  <a:cubicBezTo>
                    <a:pt x="29" y="14"/>
                    <a:pt x="27" y="17"/>
                    <a:pt x="24" y="20"/>
                  </a:cubicBezTo>
                  <a:cubicBezTo>
                    <a:pt x="19" y="27"/>
                    <a:pt x="13" y="34"/>
                    <a:pt x="8" y="41"/>
                  </a:cubicBezTo>
                  <a:cubicBezTo>
                    <a:pt x="6" y="43"/>
                    <a:pt x="3" y="46"/>
                    <a:pt x="1" y="49"/>
                  </a:cubicBezTo>
                  <a:cubicBezTo>
                    <a:pt x="0" y="50"/>
                    <a:pt x="3" y="52"/>
                    <a:pt x="4" y="51"/>
                  </a:cubicBezTo>
                  <a:cubicBezTo>
                    <a:pt x="5" y="49"/>
                    <a:pt x="7" y="48"/>
                    <a:pt x="8" y="46"/>
                  </a:cubicBezTo>
                  <a:cubicBezTo>
                    <a:pt x="14" y="41"/>
                    <a:pt x="19" y="36"/>
                    <a:pt x="24" y="31"/>
                  </a:cubicBezTo>
                  <a:cubicBezTo>
                    <a:pt x="29" y="25"/>
                    <a:pt x="35" y="21"/>
                    <a:pt x="41" y="17"/>
                  </a:cubicBezTo>
                  <a:cubicBezTo>
                    <a:pt x="52" y="9"/>
                    <a:pt x="40" y="20"/>
                    <a:pt x="39" y="22"/>
                  </a:cubicBezTo>
                  <a:cubicBezTo>
                    <a:pt x="29" y="33"/>
                    <a:pt x="17" y="42"/>
                    <a:pt x="9" y="54"/>
                  </a:cubicBezTo>
                  <a:cubicBezTo>
                    <a:pt x="8" y="57"/>
                    <a:pt x="6" y="60"/>
                    <a:pt x="5" y="63"/>
                  </a:cubicBezTo>
                  <a:cubicBezTo>
                    <a:pt x="5" y="64"/>
                    <a:pt x="6" y="65"/>
                    <a:pt x="7" y="65"/>
                  </a:cubicBezTo>
                  <a:cubicBezTo>
                    <a:pt x="9" y="64"/>
                    <a:pt x="10" y="63"/>
                    <a:pt x="11" y="62"/>
                  </a:cubicBezTo>
                  <a:cubicBezTo>
                    <a:pt x="29" y="48"/>
                    <a:pt x="43" y="29"/>
                    <a:pt x="63" y="18"/>
                  </a:cubicBezTo>
                  <a:cubicBezTo>
                    <a:pt x="61" y="19"/>
                    <a:pt x="54" y="31"/>
                    <a:pt x="50" y="34"/>
                  </a:cubicBezTo>
                  <a:cubicBezTo>
                    <a:pt x="45" y="39"/>
                    <a:pt x="40" y="43"/>
                    <a:pt x="36" y="48"/>
                  </a:cubicBezTo>
                  <a:cubicBezTo>
                    <a:pt x="28" y="57"/>
                    <a:pt x="21" y="67"/>
                    <a:pt x="15" y="76"/>
                  </a:cubicBezTo>
                  <a:cubicBezTo>
                    <a:pt x="14" y="78"/>
                    <a:pt x="16" y="79"/>
                    <a:pt x="17" y="78"/>
                  </a:cubicBezTo>
                  <a:cubicBezTo>
                    <a:pt x="29" y="70"/>
                    <a:pt x="40" y="61"/>
                    <a:pt x="50" y="51"/>
                  </a:cubicBezTo>
                  <a:cubicBezTo>
                    <a:pt x="56" y="45"/>
                    <a:pt x="61" y="39"/>
                    <a:pt x="67" y="33"/>
                  </a:cubicBezTo>
                  <a:cubicBezTo>
                    <a:pt x="70" y="31"/>
                    <a:pt x="86" y="13"/>
                    <a:pt x="78" y="25"/>
                  </a:cubicBezTo>
                  <a:cubicBezTo>
                    <a:pt x="61" y="50"/>
                    <a:pt x="37" y="67"/>
                    <a:pt x="19" y="90"/>
                  </a:cubicBezTo>
                  <a:cubicBezTo>
                    <a:pt x="18" y="92"/>
                    <a:pt x="17" y="94"/>
                    <a:pt x="15" y="96"/>
                  </a:cubicBezTo>
                  <a:cubicBezTo>
                    <a:pt x="14" y="98"/>
                    <a:pt x="16" y="99"/>
                    <a:pt x="18" y="98"/>
                  </a:cubicBezTo>
                  <a:cubicBezTo>
                    <a:pt x="19" y="97"/>
                    <a:pt x="20" y="96"/>
                    <a:pt x="21" y="94"/>
                  </a:cubicBezTo>
                  <a:cubicBezTo>
                    <a:pt x="34" y="84"/>
                    <a:pt x="45" y="73"/>
                    <a:pt x="57" y="61"/>
                  </a:cubicBezTo>
                  <a:cubicBezTo>
                    <a:pt x="63" y="55"/>
                    <a:pt x="70" y="49"/>
                    <a:pt x="76" y="43"/>
                  </a:cubicBezTo>
                  <a:cubicBezTo>
                    <a:pt x="83" y="37"/>
                    <a:pt x="107" y="12"/>
                    <a:pt x="88" y="37"/>
                  </a:cubicBezTo>
                  <a:cubicBezTo>
                    <a:pt x="77" y="50"/>
                    <a:pt x="66" y="64"/>
                    <a:pt x="54" y="75"/>
                  </a:cubicBezTo>
                  <a:cubicBezTo>
                    <a:pt x="44" y="84"/>
                    <a:pt x="33" y="91"/>
                    <a:pt x="25" y="102"/>
                  </a:cubicBezTo>
                  <a:cubicBezTo>
                    <a:pt x="24" y="103"/>
                    <a:pt x="24" y="103"/>
                    <a:pt x="23" y="104"/>
                  </a:cubicBezTo>
                  <a:cubicBezTo>
                    <a:pt x="22" y="105"/>
                    <a:pt x="24" y="107"/>
                    <a:pt x="25" y="106"/>
                  </a:cubicBezTo>
                  <a:cubicBezTo>
                    <a:pt x="26" y="106"/>
                    <a:pt x="26" y="105"/>
                    <a:pt x="27" y="105"/>
                  </a:cubicBezTo>
                  <a:cubicBezTo>
                    <a:pt x="46" y="95"/>
                    <a:pt x="63" y="81"/>
                    <a:pt x="79" y="66"/>
                  </a:cubicBezTo>
                  <a:cubicBezTo>
                    <a:pt x="88" y="58"/>
                    <a:pt x="97" y="50"/>
                    <a:pt x="107" y="42"/>
                  </a:cubicBezTo>
                  <a:cubicBezTo>
                    <a:pt x="113" y="37"/>
                    <a:pt x="119" y="32"/>
                    <a:pt x="126" y="27"/>
                  </a:cubicBezTo>
                  <a:cubicBezTo>
                    <a:pt x="126" y="27"/>
                    <a:pt x="126" y="27"/>
                    <a:pt x="126" y="27"/>
                  </a:cubicBezTo>
                  <a:cubicBezTo>
                    <a:pt x="132" y="23"/>
                    <a:pt x="142" y="13"/>
                    <a:pt x="131" y="26"/>
                  </a:cubicBezTo>
                  <a:cubicBezTo>
                    <a:pt x="131" y="27"/>
                    <a:pt x="130" y="27"/>
                    <a:pt x="130" y="27"/>
                  </a:cubicBezTo>
                  <a:cubicBezTo>
                    <a:pt x="102" y="61"/>
                    <a:pt x="58" y="79"/>
                    <a:pt x="35" y="118"/>
                  </a:cubicBezTo>
                  <a:cubicBezTo>
                    <a:pt x="34" y="119"/>
                    <a:pt x="34" y="120"/>
                    <a:pt x="33" y="122"/>
                  </a:cubicBezTo>
                  <a:cubicBezTo>
                    <a:pt x="32" y="123"/>
                    <a:pt x="34" y="125"/>
                    <a:pt x="35" y="124"/>
                  </a:cubicBezTo>
                  <a:cubicBezTo>
                    <a:pt x="36" y="123"/>
                    <a:pt x="37" y="122"/>
                    <a:pt x="38" y="122"/>
                  </a:cubicBezTo>
                  <a:cubicBezTo>
                    <a:pt x="81" y="94"/>
                    <a:pt x="111" y="51"/>
                    <a:pt x="156" y="26"/>
                  </a:cubicBezTo>
                  <a:cubicBezTo>
                    <a:pt x="158" y="25"/>
                    <a:pt x="175" y="15"/>
                    <a:pt x="170" y="20"/>
                  </a:cubicBezTo>
                  <a:cubicBezTo>
                    <a:pt x="164" y="24"/>
                    <a:pt x="159" y="29"/>
                    <a:pt x="153" y="33"/>
                  </a:cubicBezTo>
                  <a:cubicBezTo>
                    <a:pt x="141" y="44"/>
                    <a:pt x="129" y="54"/>
                    <a:pt x="117" y="65"/>
                  </a:cubicBezTo>
                  <a:cubicBezTo>
                    <a:pt x="93" y="87"/>
                    <a:pt x="71" y="109"/>
                    <a:pt x="50" y="134"/>
                  </a:cubicBezTo>
                  <a:cubicBezTo>
                    <a:pt x="50" y="134"/>
                    <a:pt x="49" y="135"/>
                    <a:pt x="49" y="135"/>
                  </a:cubicBezTo>
                  <a:cubicBezTo>
                    <a:pt x="48" y="137"/>
                    <a:pt x="50" y="139"/>
                    <a:pt x="51" y="137"/>
                  </a:cubicBezTo>
                  <a:cubicBezTo>
                    <a:pt x="52" y="137"/>
                    <a:pt x="52" y="136"/>
                    <a:pt x="53" y="136"/>
                  </a:cubicBezTo>
                  <a:cubicBezTo>
                    <a:pt x="77" y="115"/>
                    <a:pt x="101" y="93"/>
                    <a:pt x="126" y="72"/>
                  </a:cubicBezTo>
                  <a:cubicBezTo>
                    <a:pt x="140" y="60"/>
                    <a:pt x="154" y="49"/>
                    <a:pt x="169" y="37"/>
                  </a:cubicBezTo>
                  <a:cubicBezTo>
                    <a:pt x="177" y="32"/>
                    <a:pt x="184" y="26"/>
                    <a:pt x="192" y="21"/>
                  </a:cubicBezTo>
                  <a:cubicBezTo>
                    <a:pt x="209" y="10"/>
                    <a:pt x="190" y="24"/>
                    <a:pt x="186" y="27"/>
                  </a:cubicBezTo>
                  <a:cubicBezTo>
                    <a:pt x="164" y="43"/>
                    <a:pt x="144" y="60"/>
                    <a:pt x="125" y="79"/>
                  </a:cubicBezTo>
                  <a:cubicBezTo>
                    <a:pt x="103" y="100"/>
                    <a:pt x="79" y="117"/>
                    <a:pt x="61" y="141"/>
                  </a:cubicBezTo>
                  <a:cubicBezTo>
                    <a:pt x="60" y="142"/>
                    <a:pt x="60" y="142"/>
                    <a:pt x="60" y="142"/>
                  </a:cubicBezTo>
                  <a:cubicBezTo>
                    <a:pt x="60" y="143"/>
                    <a:pt x="62" y="144"/>
                    <a:pt x="63" y="143"/>
                  </a:cubicBezTo>
                  <a:cubicBezTo>
                    <a:pt x="63" y="143"/>
                    <a:pt x="63" y="143"/>
                    <a:pt x="63" y="143"/>
                  </a:cubicBezTo>
                  <a:cubicBezTo>
                    <a:pt x="86" y="120"/>
                    <a:pt x="110" y="97"/>
                    <a:pt x="134" y="76"/>
                  </a:cubicBezTo>
                  <a:cubicBezTo>
                    <a:pt x="148" y="63"/>
                    <a:pt x="163" y="52"/>
                    <a:pt x="178" y="41"/>
                  </a:cubicBezTo>
                  <a:cubicBezTo>
                    <a:pt x="188" y="34"/>
                    <a:pt x="204" y="24"/>
                    <a:pt x="211" y="18"/>
                  </a:cubicBezTo>
                  <a:cubicBezTo>
                    <a:pt x="185" y="42"/>
                    <a:pt x="157" y="65"/>
                    <a:pt x="131" y="88"/>
                  </a:cubicBezTo>
                  <a:cubicBezTo>
                    <a:pt x="110" y="107"/>
                    <a:pt x="87" y="122"/>
                    <a:pt x="70" y="145"/>
                  </a:cubicBezTo>
                  <a:cubicBezTo>
                    <a:pt x="69" y="147"/>
                    <a:pt x="71" y="148"/>
                    <a:pt x="72" y="147"/>
                  </a:cubicBezTo>
                  <a:cubicBezTo>
                    <a:pt x="98" y="130"/>
                    <a:pt x="123" y="111"/>
                    <a:pt x="147" y="92"/>
                  </a:cubicBezTo>
                  <a:cubicBezTo>
                    <a:pt x="173" y="71"/>
                    <a:pt x="201" y="46"/>
                    <a:pt x="230" y="30"/>
                  </a:cubicBezTo>
                  <a:cubicBezTo>
                    <a:pt x="218" y="37"/>
                    <a:pt x="206" y="49"/>
                    <a:pt x="195" y="58"/>
                  </a:cubicBezTo>
                  <a:cubicBezTo>
                    <a:pt x="179" y="71"/>
                    <a:pt x="164" y="83"/>
                    <a:pt x="149" y="96"/>
                  </a:cubicBezTo>
                  <a:cubicBezTo>
                    <a:pt x="135" y="108"/>
                    <a:pt x="125" y="123"/>
                    <a:pt x="110" y="134"/>
                  </a:cubicBezTo>
                  <a:cubicBezTo>
                    <a:pt x="101" y="141"/>
                    <a:pt x="92" y="146"/>
                    <a:pt x="85" y="154"/>
                  </a:cubicBezTo>
                  <a:cubicBezTo>
                    <a:pt x="85" y="155"/>
                    <a:pt x="84" y="155"/>
                    <a:pt x="84" y="155"/>
                  </a:cubicBezTo>
                  <a:cubicBezTo>
                    <a:pt x="83" y="157"/>
                    <a:pt x="85" y="158"/>
                    <a:pt x="86" y="157"/>
                  </a:cubicBezTo>
                  <a:cubicBezTo>
                    <a:pt x="87" y="157"/>
                    <a:pt x="88" y="156"/>
                    <a:pt x="88" y="156"/>
                  </a:cubicBezTo>
                  <a:cubicBezTo>
                    <a:pt x="118" y="131"/>
                    <a:pt x="150" y="109"/>
                    <a:pt x="182" y="87"/>
                  </a:cubicBezTo>
                  <a:cubicBezTo>
                    <a:pt x="194" y="79"/>
                    <a:pt x="205" y="71"/>
                    <a:pt x="216" y="62"/>
                  </a:cubicBezTo>
                  <a:cubicBezTo>
                    <a:pt x="225" y="54"/>
                    <a:pt x="233" y="47"/>
                    <a:pt x="242" y="40"/>
                  </a:cubicBezTo>
                  <a:cubicBezTo>
                    <a:pt x="250" y="34"/>
                    <a:pt x="257" y="29"/>
                    <a:pt x="247" y="40"/>
                  </a:cubicBezTo>
                  <a:cubicBezTo>
                    <a:pt x="227" y="64"/>
                    <a:pt x="201" y="81"/>
                    <a:pt x="177" y="100"/>
                  </a:cubicBezTo>
                  <a:cubicBezTo>
                    <a:pt x="164" y="111"/>
                    <a:pt x="152" y="124"/>
                    <a:pt x="140" y="137"/>
                  </a:cubicBezTo>
                  <a:cubicBezTo>
                    <a:pt x="133" y="143"/>
                    <a:pt x="126" y="149"/>
                    <a:pt x="119" y="155"/>
                  </a:cubicBezTo>
                  <a:cubicBezTo>
                    <a:pt x="116" y="157"/>
                    <a:pt x="113" y="159"/>
                    <a:pt x="110" y="161"/>
                  </a:cubicBezTo>
                  <a:cubicBezTo>
                    <a:pt x="110" y="161"/>
                    <a:pt x="110" y="161"/>
                    <a:pt x="110" y="162"/>
                  </a:cubicBezTo>
                  <a:cubicBezTo>
                    <a:pt x="110" y="163"/>
                    <a:pt x="111" y="164"/>
                    <a:pt x="112" y="163"/>
                  </a:cubicBezTo>
                  <a:cubicBezTo>
                    <a:pt x="112" y="163"/>
                    <a:pt x="112" y="163"/>
                    <a:pt x="113" y="163"/>
                  </a:cubicBezTo>
                  <a:cubicBezTo>
                    <a:pt x="114" y="162"/>
                    <a:pt x="116" y="160"/>
                    <a:pt x="117" y="159"/>
                  </a:cubicBezTo>
                  <a:cubicBezTo>
                    <a:pt x="119" y="160"/>
                    <a:pt x="121" y="159"/>
                    <a:pt x="123" y="156"/>
                  </a:cubicBezTo>
                  <a:cubicBezTo>
                    <a:pt x="127" y="153"/>
                    <a:pt x="130" y="151"/>
                    <a:pt x="134" y="148"/>
                  </a:cubicBezTo>
                  <a:cubicBezTo>
                    <a:pt x="160" y="129"/>
                    <a:pt x="183" y="107"/>
                    <a:pt x="208" y="87"/>
                  </a:cubicBezTo>
                  <a:cubicBezTo>
                    <a:pt x="220" y="77"/>
                    <a:pt x="232" y="67"/>
                    <a:pt x="244" y="56"/>
                  </a:cubicBezTo>
                  <a:cubicBezTo>
                    <a:pt x="250" y="50"/>
                    <a:pt x="256" y="45"/>
                    <a:pt x="262" y="40"/>
                  </a:cubicBezTo>
                  <a:cubicBezTo>
                    <a:pt x="264" y="38"/>
                    <a:pt x="268" y="36"/>
                    <a:pt x="272" y="34"/>
                  </a:cubicBezTo>
                  <a:cubicBezTo>
                    <a:pt x="277" y="31"/>
                    <a:pt x="282" y="28"/>
                    <a:pt x="283" y="26"/>
                  </a:cubicBezTo>
                  <a:cubicBezTo>
                    <a:pt x="282" y="28"/>
                    <a:pt x="280" y="30"/>
                    <a:pt x="279" y="32"/>
                  </a:cubicBezTo>
                  <a:cubicBezTo>
                    <a:pt x="237" y="82"/>
                    <a:pt x="178" y="116"/>
                    <a:pt x="134" y="163"/>
                  </a:cubicBezTo>
                  <a:cubicBezTo>
                    <a:pt x="132" y="164"/>
                    <a:pt x="134" y="166"/>
                    <a:pt x="135" y="165"/>
                  </a:cubicBezTo>
                  <a:cubicBezTo>
                    <a:pt x="186" y="128"/>
                    <a:pt x="235" y="89"/>
                    <a:pt x="282" y="48"/>
                  </a:cubicBezTo>
                  <a:cubicBezTo>
                    <a:pt x="277" y="52"/>
                    <a:pt x="273" y="57"/>
                    <a:pt x="268" y="61"/>
                  </a:cubicBezTo>
                  <a:cubicBezTo>
                    <a:pt x="255" y="73"/>
                    <a:pt x="242" y="85"/>
                    <a:pt x="229" y="97"/>
                  </a:cubicBezTo>
                  <a:cubicBezTo>
                    <a:pt x="204" y="120"/>
                    <a:pt x="179" y="142"/>
                    <a:pt x="155" y="165"/>
                  </a:cubicBezTo>
                  <a:cubicBezTo>
                    <a:pt x="154" y="166"/>
                    <a:pt x="156" y="168"/>
                    <a:pt x="157" y="167"/>
                  </a:cubicBezTo>
                  <a:cubicBezTo>
                    <a:pt x="205" y="134"/>
                    <a:pt x="247" y="95"/>
                    <a:pt x="291" y="57"/>
                  </a:cubicBezTo>
                  <a:cubicBezTo>
                    <a:pt x="291" y="57"/>
                    <a:pt x="291" y="58"/>
                    <a:pt x="290" y="58"/>
                  </a:cubicBezTo>
                  <a:cubicBezTo>
                    <a:pt x="278" y="70"/>
                    <a:pt x="266" y="82"/>
                    <a:pt x="254" y="94"/>
                  </a:cubicBezTo>
                  <a:cubicBezTo>
                    <a:pt x="231" y="117"/>
                    <a:pt x="208" y="139"/>
                    <a:pt x="185" y="161"/>
                  </a:cubicBezTo>
                  <a:cubicBezTo>
                    <a:pt x="184" y="162"/>
                    <a:pt x="185" y="164"/>
                    <a:pt x="187" y="163"/>
                  </a:cubicBezTo>
                  <a:cubicBezTo>
                    <a:pt x="227" y="137"/>
                    <a:pt x="259" y="100"/>
                    <a:pt x="296" y="70"/>
                  </a:cubicBezTo>
                  <a:cubicBezTo>
                    <a:pt x="299" y="67"/>
                    <a:pt x="303" y="64"/>
                    <a:pt x="306" y="61"/>
                  </a:cubicBezTo>
                  <a:cubicBezTo>
                    <a:pt x="302" y="65"/>
                    <a:pt x="299" y="71"/>
                    <a:pt x="295" y="75"/>
                  </a:cubicBezTo>
                  <a:cubicBezTo>
                    <a:pt x="288" y="82"/>
                    <a:pt x="279" y="89"/>
                    <a:pt x="271" y="95"/>
                  </a:cubicBezTo>
                  <a:cubicBezTo>
                    <a:pt x="251" y="112"/>
                    <a:pt x="232" y="132"/>
                    <a:pt x="214" y="151"/>
                  </a:cubicBezTo>
                  <a:cubicBezTo>
                    <a:pt x="213" y="152"/>
                    <a:pt x="215" y="154"/>
                    <a:pt x="216" y="153"/>
                  </a:cubicBezTo>
                  <a:cubicBezTo>
                    <a:pt x="245" y="140"/>
                    <a:pt x="267" y="117"/>
                    <a:pt x="290" y="96"/>
                  </a:cubicBezTo>
                  <a:cubicBezTo>
                    <a:pt x="291" y="95"/>
                    <a:pt x="298" y="89"/>
                    <a:pt x="302" y="85"/>
                  </a:cubicBezTo>
                  <a:cubicBezTo>
                    <a:pt x="307" y="81"/>
                    <a:pt x="309" y="79"/>
                    <a:pt x="304" y="85"/>
                  </a:cubicBezTo>
                  <a:cubicBezTo>
                    <a:pt x="303" y="87"/>
                    <a:pt x="301" y="88"/>
                    <a:pt x="300" y="89"/>
                  </a:cubicBezTo>
                  <a:cubicBezTo>
                    <a:pt x="294" y="95"/>
                    <a:pt x="287" y="100"/>
                    <a:pt x="281" y="105"/>
                  </a:cubicBezTo>
                  <a:cubicBezTo>
                    <a:pt x="267" y="118"/>
                    <a:pt x="256" y="134"/>
                    <a:pt x="242" y="147"/>
                  </a:cubicBezTo>
                  <a:cubicBezTo>
                    <a:pt x="242" y="147"/>
                    <a:pt x="242" y="147"/>
                    <a:pt x="242" y="147"/>
                  </a:cubicBezTo>
                  <a:cubicBezTo>
                    <a:pt x="241" y="149"/>
                    <a:pt x="243" y="150"/>
                    <a:pt x="244" y="149"/>
                  </a:cubicBezTo>
                  <a:cubicBezTo>
                    <a:pt x="247" y="146"/>
                    <a:pt x="250" y="144"/>
                    <a:pt x="253" y="141"/>
                  </a:cubicBezTo>
                  <a:cubicBezTo>
                    <a:pt x="262" y="132"/>
                    <a:pt x="271" y="122"/>
                    <a:pt x="279" y="112"/>
                  </a:cubicBezTo>
                  <a:cubicBezTo>
                    <a:pt x="285" y="106"/>
                    <a:pt x="291" y="101"/>
                    <a:pt x="297" y="95"/>
                  </a:cubicBezTo>
                  <a:cubicBezTo>
                    <a:pt x="303" y="90"/>
                    <a:pt x="309" y="85"/>
                    <a:pt x="313" y="78"/>
                  </a:cubicBezTo>
                  <a:cubicBezTo>
                    <a:pt x="314" y="77"/>
                    <a:pt x="312" y="75"/>
                    <a:pt x="311" y="76"/>
                  </a:cubicBezTo>
                  <a:cubicBezTo>
                    <a:pt x="309" y="78"/>
                    <a:pt x="306" y="79"/>
                    <a:pt x="304" y="81"/>
                  </a:cubicBezTo>
                  <a:cubicBezTo>
                    <a:pt x="291" y="91"/>
                    <a:pt x="278" y="102"/>
                    <a:pt x="266" y="114"/>
                  </a:cubicBezTo>
                  <a:cubicBezTo>
                    <a:pt x="258" y="122"/>
                    <a:pt x="249" y="129"/>
                    <a:pt x="240" y="1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4" name="矩形 43"/>
          <p:cNvSpPr/>
          <p:nvPr/>
        </p:nvSpPr>
        <p:spPr>
          <a:xfrm>
            <a:off x="1430118" y="3315196"/>
            <a:ext cx="186545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1100" dirty="0">
                <a:solidFill>
                  <a:srgbClr val="000000">
                    <a:lumMod val="65000"/>
                    <a:lumOff val="35000"/>
                  </a:srgbClr>
                </a:solidFill>
                <a:latin typeface="汉仪悠然体简" pitchFamily="18" charset="-122"/>
                <a:ea typeface="汉仪悠然体简" pitchFamily="18" charset="-122"/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  <p:sp>
        <p:nvSpPr>
          <p:cNvPr id="45" name="矩形 44"/>
          <p:cNvSpPr/>
          <p:nvPr/>
        </p:nvSpPr>
        <p:spPr>
          <a:xfrm>
            <a:off x="3639271" y="3315196"/>
            <a:ext cx="186545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1100" dirty="0">
                <a:solidFill>
                  <a:srgbClr val="000000">
                    <a:lumMod val="65000"/>
                    <a:lumOff val="35000"/>
                  </a:srgbClr>
                </a:solidFill>
                <a:latin typeface="汉仪悠然体简" pitchFamily="18" charset="-122"/>
                <a:ea typeface="汉仪悠然体简" pitchFamily="18" charset="-122"/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  <p:sp>
        <p:nvSpPr>
          <p:cNvPr id="46" name="矩形 45"/>
          <p:cNvSpPr/>
          <p:nvPr/>
        </p:nvSpPr>
        <p:spPr>
          <a:xfrm>
            <a:off x="5840136" y="3315196"/>
            <a:ext cx="186545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1100" dirty="0">
                <a:solidFill>
                  <a:srgbClr val="000000">
                    <a:lumMod val="65000"/>
                    <a:lumOff val="35000"/>
                  </a:srgbClr>
                </a:solidFill>
                <a:latin typeface="汉仪悠然体简" pitchFamily="18" charset="-122"/>
                <a:ea typeface="汉仪悠然体简" pitchFamily="18" charset="-122"/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  <p:sp>
        <p:nvSpPr>
          <p:cNvPr id="47" name="矩形 46"/>
          <p:cNvSpPr/>
          <p:nvPr/>
        </p:nvSpPr>
        <p:spPr>
          <a:xfrm>
            <a:off x="1667767" y="2636499"/>
            <a:ext cx="13435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3600" b="1" dirty="0">
                <a:solidFill>
                  <a:srgbClr val="96795F"/>
                </a:solidFill>
                <a:latin typeface="汉仪悠然体简" pitchFamily="18" charset="-122"/>
                <a:ea typeface="汉仪悠然体简" pitchFamily="18" charset="-122"/>
                <a:cs typeface="+mn-ea"/>
                <a:sym typeface="+mn-lt"/>
              </a:rPr>
              <a:t>55%</a:t>
            </a:r>
            <a:endParaRPr lang="zh-CN" altLang="en-US" sz="3600" b="1" dirty="0">
              <a:solidFill>
                <a:srgbClr val="96795F"/>
              </a:solidFill>
              <a:latin typeface="汉仪悠然体简" pitchFamily="18" charset="-122"/>
              <a:ea typeface="汉仪悠然体简" pitchFamily="18" charset="-122"/>
              <a:cs typeface="+mn-ea"/>
              <a:sym typeface="+mn-lt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4020631" y="2666294"/>
            <a:ext cx="1261119" cy="825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3600" b="1" dirty="0">
                <a:solidFill>
                  <a:srgbClr val="96795F"/>
                </a:solidFill>
                <a:latin typeface="汉仪悠然体简" pitchFamily="18" charset="-122"/>
                <a:ea typeface="汉仪悠然体简" pitchFamily="18" charset="-122"/>
                <a:cs typeface="+mn-ea"/>
                <a:sym typeface="+mn-lt"/>
              </a:rPr>
              <a:t>35%</a:t>
            </a:r>
            <a:endParaRPr lang="zh-CN" altLang="en-US" sz="3600" b="1" dirty="0">
              <a:solidFill>
                <a:srgbClr val="96795F"/>
              </a:solidFill>
              <a:latin typeface="汉仪悠然体简" pitchFamily="18" charset="-122"/>
              <a:ea typeface="汉仪悠然体简" pitchFamily="18" charset="-122"/>
              <a:cs typeface="+mn-ea"/>
              <a:sym typeface="+mn-lt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6195355" y="2636499"/>
            <a:ext cx="1256608" cy="825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3600" b="1" dirty="0">
                <a:solidFill>
                  <a:srgbClr val="96795F"/>
                </a:solidFill>
                <a:latin typeface="汉仪悠然体简" pitchFamily="18" charset="-122"/>
                <a:ea typeface="汉仪悠然体简" pitchFamily="18" charset="-122"/>
                <a:cs typeface="+mn-ea"/>
                <a:sym typeface="+mn-lt"/>
              </a:rPr>
              <a:t>85%</a:t>
            </a:r>
            <a:endParaRPr lang="zh-CN" altLang="en-US" sz="3600" b="1" dirty="0">
              <a:solidFill>
                <a:srgbClr val="96795F"/>
              </a:solidFill>
              <a:latin typeface="汉仪悠然体简" pitchFamily="18" charset="-122"/>
              <a:ea typeface="汉仪悠然体简" pitchFamily="18" charset="-122"/>
              <a:cs typeface="+mn-ea"/>
              <a:sym typeface="+mn-lt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2924726" y="94730"/>
            <a:ext cx="32945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spc="-150" dirty="0">
                <a:solidFill>
                  <a:srgbClr val="96795F"/>
                </a:solidFill>
                <a:latin typeface="汉仪悠然体简" pitchFamily="18" charset="-122"/>
                <a:ea typeface="汉仪悠然体简" pitchFamily="18" charset="-122"/>
              </a:rPr>
              <a:t>Click here to add text</a:t>
            </a:r>
          </a:p>
        </p:txBody>
      </p:sp>
      <p:pic>
        <p:nvPicPr>
          <p:cNvPr id="51" name="图片 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3511" y="115451"/>
            <a:ext cx="1457070" cy="426757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3419" y="115451"/>
            <a:ext cx="1457070" cy="4267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:a14="http://schemas.microsoft.com/office/drawing/2010/main"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535" y="4041337"/>
            <a:ext cx="8900931" cy="1121761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1139929" y="3256251"/>
            <a:ext cx="186545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1100" dirty="0">
                <a:solidFill>
                  <a:srgbClr val="000000">
                    <a:lumMod val="65000"/>
                    <a:lumOff val="35000"/>
                  </a:srgbClr>
                </a:solidFill>
                <a:latin typeface="汉仪悠然体简" pitchFamily="18" charset="-122"/>
                <a:ea typeface="汉仪悠然体简" pitchFamily="18" charset="-122"/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  <p:sp>
        <p:nvSpPr>
          <p:cNvPr id="19" name="矩形 18"/>
          <p:cNvSpPr/>
          <p:nvPr/>
        </p:nvSpPr>
        <p:spPr>
          <a:xfrm>
            <a:off x="3639271" y="3256251"/>
            <a:ext cx="186545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1100" dirty="0">
                <a:solidFill>
                  <a:srgbClr val="000000">
                    <a:lumMod val="65000"/>
                    <a:lumOff val="35000"/>
                  </a:srgbClr>
                </a:solidFill>
                <a:latin typeface="汉仪悠然体简" pitchFamily="18" charset="-122"/>
                <a:ea typeface="汉仪悠然体简" pitchFamily="18" charset="-122"/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  <p:sp>
        <p:nvSpPr>
          <p:cNvPr id="20" name="矩形 19"/>
          <p:cNvSpPr/>
          <p:nvPr/>
        </p:nvSpPr>
        <p:spPr>
          <a:xfrm>
            <a:off x="6153419" y="3256251"/>
            <a:ext cx="186545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1100" dirty="0">
                <a:solidFill>
                  <a:srgbClr val="000000">
                    <a:lumMod val="65000"/>
                    <a:lumOff val="35000"/>
                  </a:srgbClr>
                </a:solidFill>
                <a:latin typeface="汉仪悠然体简" pitchFamily="18" charset="-122"/>
                <a:ea typeface="汉仪悠然体简" pitchFamily="18" charset="-122"/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1139929" y="1638299"/>
            <a:ext cx="1822077" cy="1495425"/>
            <a:chOff x="1139929" y="1638299"/>
            <a:chExt cx="1822077" cy="1495425"/>
          </a:xfrm>
        </p:grpSpPr>
        <p:grpSp>
          <p:nvGrpSpPr>
            <p:cNvPr id="7" name="组合 6"/>
            <p:cNvGrpSpPr/>
            <p:nvPr/>
          </p:nvGrpSpPr>
          <p:grpSpPr>
            <a:xfrm>
              <a:off x="1139929" y="1638299"/>
              <a:ext cx="1822077" cy="1495425"/>
              <a:chOff x="1839913" y="1314450"/>
              <a:chExt cx="1531937" cy="1257300"/>
            </a:xfrm>
          </p:grpSpPr>
          <p:sp>
            <p:nvSpPr>
              <p:cNvPr id="6" name="Freeform 5"/>
              <p:cNvSpPr>
                <a:spLocks noEditPoints="1"/>
              </p:cNvSpPr>
              <p:nvPr/>
            </p:nvSpPr>
            <p:spPr bwMode="auto">
              <a:xfrm>
                <a:off x="1839913" y="2428875"/>
                <a:ext cx="1531937" cy="142875"/>
              </a:xfrm>
              <a:custGeom>
                <a:avLst/>
                <a:gdLst>
                  <a:gd name="T0" fmla="*/ 140 w 628"/>
                  <a:gd name="T1" fmla="*/ 128 h 130"/>
                  <a:gd name="T2" fmla="*/ 585 w 628"/>
                  <a:gd name="T3" fmla="*/ 126 h 130"/>
                  <a:gd name="T4" fmla="*/ 628 w 628"/>
                  <a:gd name="T5" fmla="*/ 9 h 130"/>
                  <a:gd name="T6" fmla="*/ 470 w 628"/>
                  <a:gd name="T7" fmla="*/ 1 h 130"/>
                  <a:gd name="T8" fmla="*/ 4 w 628"/>
                  <a:gd name="T9" fmla="*/ 4 h 130"/>
                  <a:gd name="T10" fmla="*/ 4 w 628"/>
                  <a:gd name="T11" fmla="*/ 124 h 130"/>
                  <a:gd name="T12" fmla="*/ 313 w 628"/>
                  <a:gd name="T13" fmla="*/ 13 h 130"/>
                  <a:gd name="T14" fmla="*/ 620 w 628"/>
                  <a:gd name="T15" fmla="*/ 9 h 130"/>
                  <a:gd name="T16" fmla="*/ 605 w 628"/>
                  <a:gd name="T17" fmla="*/ 116 h 130"/>
                  <a:gd name="T18" fmla="*/ 596 w 628"/>
                  <a:gd name="T19" fmla="*/ 116 h 130"/>
                  <a:gd name="T20" fmla="*/ 582 w 628"/>
                  <a:gd name="T21" fmla="*/ 118 h 130"/>
                  <a:gd name="T22" fmla="*/ 572 w 628"/>
                  <a:gd name="T23" fmla="*/ 65 h 130"/>
                  <a:gd name="T24" fmla="*/ 557 w 628"/>
                  <a:gd name="T25" fmla="*/ 119 h 130"/>
                  <a:gd name="T26" fmla="*/ 549 w 628"/>
                  <a:gd name="T27" fmla="*/ 119 h 130"/>
                  <a:gd name="T28" fmla="*/ 531 w 628"/>
                  <a:gd name="T29" fmla="*/ 64 h 130"/>
                  <a:gd name="T30" fmla="*/ 490 w 628"/>
                  <a:gd name="T31" fmla="*/ 120 h 130"/>
                  <a:gd name="T32" fmla="*/ 483 w 628"/>
                  <a:gd name="T33" fmla="*/ 64 h 130"/>
                  <a:gd name="T34" fmla="*/ 464 w 628"/>
                  <a:gd name="T35" fmla="*/ 120 h 130"/>
                  <a:gd name="T36" fmla="*/ 456 w 628"/>
                  <a:gd name="T37" fmla="*/ 79 h 130"/>
                  <a:gd name="T38" fmla="*/ 444 w 628"/>
                  <a:gd name="T39" fmla="*/ 121 h 130"/>
                  <a:gd name="T40" fmla="*/ 434 w 628"/>
                  <a:gd name="T41" fmla="*/ 62 h 130"/>
                  <a:gd name="T42" fmla="*/ 413 w 628"/>
                  <a:gd name="T43" fmla="*/ 121 h 130"/>
                  <a:gd name="T44" fmla="*/ 405 w 628"/>
                  <a:gd name="T45" fmla="*/ 121 h 130"/>
                  <a:gd name="T46" fmla="*/ 395 w 628"/>
                  <a:gd name="T47" fmla="*/ 91 h 130"/>
                  <a:gd name="T48" fmla="*/ 387 w 628"/>
                  <a:gd name="T49" fmla="*/ 91 h 130"/>
                  <a:gd name="T50" fmla="*/ 371 w 628"/>
                  <a:gd name="T51" fmla="*/ 121 h 130"/>
                  <a:gd name="T52" fmla="*/ 363 w 628"/>
                  <a:gd name="T53" fmla="*/ 121 h 130"/>
                  <a:gd name="T54" fmla="*/ 349 w 628"/>
                  <a:gd name="T55" fmla="*/ 65 h 130"/>
                  <a:gd name="T56" fmla="*/ 339 w 628"/>
                  <a:gd name="T57" fmla="*/ 121 h 130"/>
                  <a:gd name="T58" fmla="*/ 317 w 628"/>
                  <a:gd name="T59" fmla="*/ 72 h 130"/>
                  <a:gd name="T60" fmla="*/ 305 w 628"/>
                  <a:gd name="T61" fmla="*/ 121 h 130"/>
                  <a:gd name="T62" fmla="*/ 291 w 628"/>
                  <a:gd name="T63" fmla="*/ 60 h 130"/>
                  <a:gd name="T64" fmla="*/ 281 w 628"/>
                  <a:gd name="T65" fmla="*/ 121 h 130"/>
                  <a:gd name="T66" fmla="*/ 265 w 628"/>
                  <a:gd name="T67" fmla="*/ 71 h 130"/>
                  <a:gd name="T68" fmla="*/ 259 w 628"/>
                  <a:gd name="T69" fmla="*/ 120 h 130"/>
                  <a:gd name="T70" fmla="*/ 241 w 628"/>
                  <a:gd name="T71" fmla="*/ 67 h 130"/>
                  <a:gd name="T72" fmla="*/ 229 w 628"/>
                  <a:gd name="T73" fmla="*/ 120 h 130"/>
                  <a:gd name="T74" fmla="*/ 218 w 628"/>
                  <a:gd name="T75" fmla="*/ 71 h 130"/>
                  <a:gd name="T76" fmla="*/ 208 w 628"/>
                  <a:gd name="T77" fmla="*/ 120 h 130"/>
                  <a:gd name="T78" fmla="*/ 189 w 628"/>
                  <a:gd name="T79" fmla="*/ 71 h 130"/>
                  <a:gd name="T80" fmla="*/ 181 w 628"/>
                  <a:gd name="T81" fmla="*/ 120 h 130"/>
                  <a:gd name="T82" fmla="*/ 163 w 628"/>
                  <a:gd name="T83" fmla="*/ 60 h 130"/>
                  <a:gd name="T84" fmla="*/ 132 w 628"/>
                  <a:gd name="T85" fmla="*/ 120 h 130"/>
                  <a:gd name="T86" fmla="*/ 123 w 628"/>
                  <a:gd name="T87" fmla="*/ 120 h 130"/>
                  <a:gd name="T88" fmla="*/ 101 w 628"/>
                  <a:gd name="T89" fmla="*/ 71 h 130"/>
                  <a:gd name="T90" fmla="*/ 73 w 628"/>
                  <a:gd name="T91" fmla="*/ 120 h 130"/>
                  <a:gd name="T92" fmla="*/ 64 w 628"/>
                  <a:gd name="T93" fmla="*/ 120 h 130"/>
                  <a:gd name="T94" fmla="*/ 32 w 628"/>
                  <a:gd name="T95" fmla="*/ 71 h 130"/>
                  <a:gd name="T96" fmla="*/ 9 w 628"/>
                  <a:gd name="T97" fmla="*/ 12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28" h="130">
                    <a:moveTo>
                      <a:pt x="8" y="128"/>
                    </a:moveTo>
                    <a:cubicBezTo>
                      <a:pt x="8" y="129"/>
                      <a:pt x="9" y="130"/>
                      <a:pt x="11" y="130"/>
                    </a:cubicBezTo>
                    <a:cubicBezTo>
                      <a:pt x="53" y="125"/>
                      <a:pt x="97" y="128"/>
                      <a:pt x="140" y="128"/>
                    </a:cubicBezTo>
                    <a:cubicBezTo>
                      <a:pt x="185" y="128"/>
                      <a:pt x="231" y="128"/>
                      <a:pt x="276" y="128"/>
                    </a:cubicBezTo>
                    <a:cubicBezTo>
                      <a:pt x="356" y="129"/>
                      <a:pt x="435" y="129"/>
                      <a:pt x="514" y="128"/>
                    </a:cubicBezTo>
                    <a:cubicBezTo>
                      <a:pt x="538" y="128"/>
                      <a:pt x="561" y="127"/>
                      <a:pt x="585" y="126"/>
                    </a:cubicBezTo>
                    <a:cubicBezTo>
                      <a:pt x="595" y="126"/>
                      <a:pt x="607" y="126"/>
                      <a:pt x="618" y="124"/>
                    </a:cubicBezTo>
                    <a:cubicBezTo>
                      <a:pt x="620" y="125"/>
                      <a:pt x="624" y="124"/>
                      <a:pt x="624" y="120"/>
                    </a:cubicBezTo>
                    <a:cubicBezTo>
                      <a:pt x="624" y="83"/>
                      <a:pt x="628" y="46"/>
                      <a:pt x="628" y="9"/>
                    </a:cubicBezTo>
                    <a:cubicBezTo>
                      <a:pt x="628" y="8"/>
                      <a:pt x="627" y="7"/>
                      <a:pt x="626" y="6"/>
                    </a:cubicBezTo>
                    <a:cubicBezTo>
                      <a:pt x="627" y="4"/>
                      <a:pt x="625" y="1"/>
                      <a:pt x="622" y="1"/>
                    </a:cubicBezTo>
                    <a:cubicBezTo>
                      <a:pt x="572" y="1"/>
                      <a:pt x="521" y="0"/>
                      <a:pt x="470" y="1"/>
                    </a:cubicBezTo>
                    <a:cubicBezTo>
                      <a:pt x="419" y="2"/>
                      <a:pt x="369" y="7"/>
                      <a:pt x="318" y="5"/>
                    </a:cubicBezTo>
                    <a:cubicBezTo>
                      <a:pt x="266" y="4"/>
                      <a:pt x="215" y="0"/>
                      <a:pt x="164" y="1"/>
                    </a:cubicBezTo>
                    <a:cubicBezTo>
                      <a:pt x="111" y="2"/>
                      <a:pt x="57" y="4"/>
                      <a:pt x="4" y="4"/>
                    </a:cubicBezTo>
                    <a:cubicBezTo>
                      <a:pt x="3" y="4"/>
                      <a:pt x="3" y="4"/>
                      <a:pt x="2" y="5"/>
                    </a:cubicBezTo>
                    <a:cubicBezTo>
                      <a:pt x="1" y="5"/>
                      <a:pt x="0" y="6"/>
                      <a:pt x="0" y="8"/>
                    </a:cubicBezTo>
                    <a:cubicBezTo>
                      <a:pt x="2" y="47"/>
                      <a:pt x="4" y="85"/>
                      <a:pt x="4" y="124"/>
                    </a:cubicBezTo>
                    <a:cubicBezTo>
                      <a:pt x="4" y="127"/>
                      <a:pt x="6" y="128"/>
                      <a:pt x="8" y="128"/>
                    </a:cubicBezTo>
                    <a:close/>
                    <a:moveTo>
                      <a:pt x="158" y="9"/>
                    </a:moveTo>
                    <a:cubicBezTo>
                      <a:pt x="210" y="9"/>
                      <a:pt x="261" y="11"/>
                      <a:pt x="313" y="13"/>
                    </a:cubicBezTo>
                    <a:cubicBezTo>
                      <a:pt x="363" y="15"/>
                      <a:pt x="414" y="11"/>
                      <a:pt x="465" y="10"/>
                    </a:cubicBezTo>
                    <a:cubicBezTo>
                      <a:pt x="516" y="8"/>
                      <a:pt x="568" y="9"/>
                      <a:pt x="620" y="9"/>
                    </a:cubicBezTo>
                    <a:cubicBezTo>
                      <a:pt x="620" y="9"/>
                      <a:pt x="620" y="9"/>
                      <a:pt x="620" y="9"/>
                    </a:cubicBezTo>
                    <a:cubicBezTo>
                      <a:pt x="619" y="45"/>
                      <a:pt x="616" y="80"/>
                      <a:pt x="616" y="116"/>
                    </a:cubicBezTo>
                    <a:cubicBezTo>
                      <a:pt x="612" y="117"/>
                      <a:pt x="608" y="117"/>
                      <a:pt x="605" y="117"/>
                    </a:cubicBezTo>
                    <a:cubicBezTo>
                      <a:pt x="605" y="117"/>
                      <a:pt x="605" y="116"/>
                      <a:pt x="605" y="116"/>
                    </a:cubicBezTo>
                    <a:cubicBezTo>
                      <a:pt x="604" y="102"/>
                      <a:pt x="607" y="89"/>
                      <a:pt x="604" y="75"/>
                    </a:cubicBezTo>
                    <a:cubicBezTo>
                      <a:pt x="604" y="70"/>
                      <a:pt x="596" y="72"/>
                      <a:pt x="597" y="77"/>
                    </a:cubicBezTo>
                    <a:cubicBezTo>
                      <a:pt x="599" y="90"/>
                      <a:pt x="595" y="103"/>
                      <a:pt x="596" y="116"/>
                    </a:cubicBezTo>
                    <a:cubicBezTo>
                      <a:pt x="596" y="117"/>
                      <a:pt x="597" y="117"/>
                      <a:pt x="597" y="118"/>
                    </a:cubicBezTo>
                    <a:cubicBezTo>
                      <a:pt x="595" y="118"/>
                      <a:pt x="593" y="118"/>
                      <a:pt x="591" y="118"/>
                    </a:cubicBezTo>
                    <a:cubicBezTo>
                      <a:pt x="588" y="118"/>
                      <a:pt x="585" y="118"/>
                      <a:pt x="582" y="118"/>
                    </a:cubicBezTo>
                    <a:cubicBezTo>
                      <a:pt x="582" y="118"/>
                      <a:pt x="583" y="117"/>
                      <a:pt x="583" y="116"/>
                    </a:cubicBezTo>
                    <a:cubicBezTo>
                      <a:pt x="583" y="98"/>
                      <a:pt x="584" y="81"/>
                      <a:pt x="580" y="63"/>
                    </a:cubicBezTo>
                    <a:cubicBezTo>
                      <a:pt x="579" y="58"/>
                      <a:pt x="571" y="60"/>
                      <a:pt x="572" y="65"/>
                    </a:cubicBezTo>
                    <a:cubicBezTo>
                      <a:pt x="575" y="82"/>
                      <a:pt x="575" y="99"/>
                      <a:pt x="575" y="116"/>
                    </a:cubicBezTo>
                    <a:cubicBezTo>
                      <a:pt x="575" y="117"/>
                      <a:pt x="575" y="118"/>
                      <a:pt x="575" y="119"/>
                    </a:cubicBezTo>
                    <a:cubicBezTo>
                      <a:pt x="569" y="119"/>
                      <a:pt x="563" y="119"/>
                      <a:pt x="557" y="119"/>
                    </a:cubicBezTo>
                    <a:cubicBezTo>
                      <a:pt x="559" y="104"/>
                      <a:pt x="563" y="89"/>
                      <a:pt x="559" y="74"/>
                    </a:cubicBezTo>
                    <a:cubicBezTo>
                      <a:pt x="558" y="69"/>
                      <a:pt x="550" y="71"/>
                      <a:pt x="551" y="76"/>
                    </a:cubicBezTo>
                    <a:cubicBezTo>
                      <a:pt x="555" y="90"/>
                      <a:pt x="550" y="105"/>
                      <a:pt x="549" y="119"/>
                    </a:cubicBezTo>
                    <a:cubicBezTo>
                      <a:pt x="544" y="119"/>
                      <a:pt x="540" y="120"/>
                      <a:pt x="535" y="120"/>
                    </a:cubicBezTo>
                    <a:cubicBezTo>
                      <a:pt x="534" y="120"/>
                      <a:pt x="532" y="120"/>
                      <a:pt x="530" y="120"/>
                    </a:cubicBezTo>
                    <a:cubicBezTo>
                      <a:pt x="534" y="102"/>
                      <a:pt x="531" y="83"/>
                      <a:pt x="531" y="64"/>
                    </a:cubicBezTo>
                    <a:cubicBezTo>
                      <a:pt x="531" y="59"/>
                      <a:pt x="523" y="59"/>
                      <a:pt x="523" y="64"/>
                    </a:cubicBezTo>
                    <a:cubicBezTo>
                      <a:pt x="523" y="83"/>
                      <a:pt x="527" y="102"/>
                      <a:pt x="522" y="120"/>
                    </a:cubicBezTo>
                    <a:cubicBezTo>
                      <a:pt x="511" y="120"/>
                      <a:pt x="501" y="120"/>
                      <a:pt x="490" y="120"/>
                    </a:cubicBezTo>
                    <a:cubicBezTo>
                      <a:pt x="491" y="120"/>
                      <a:pt x="491" y="119"/>
                      <a:pt x="491" y="117"/>
                    </a:cubicBezTo>
                    <a:cubicBezTo>
                      <a:pt x="491" y="100"/>
                      <a:pt x="490" y="82"/>
                      <a:pt x="491" y="64"/>
                    </a:cubicBezTo>
                    <a:cubicBezTo>
                      <a:pt x="491" y="59"/>
                      <a:pt x="483" y="59"/>
                      <a:pt x="483" y="64"/>
                    </a:cubicBezTo>
                    <a:cubicBezTo>
                      <a:pt x="482" y="82"/>
                      <a:pt x="483" y="100"/>
                      <a:pt x="483" y="117"/>
                    </a:cubicBezTo>
                    <a:cubicBezTo>
                      <a:pt x="483" y="119"/>
                      <a:pt x="483" y="120"/>
                      <a:pt x="484" y="120"/>
                    </a:cubicBezTo>
                    <a:cubicBezTo>
                      <a:pt x="477" y="120"/>
                      <a:pt x="471" y="120"/>
                      <a:pt x="464" y="120"/>
                    </a:cubicBezTo>
                    <a:cubicBezTo>
                      <a:pt x="464" y="120"/>
                      <a:pt x="464" y="120"/>
                      <a:pt x="464" y="120"/>
                    </a:cubicBezTo>
                    <a:cubicBezTo>
                      <a:pt x="463" y="106"/>
                      <a:pt x="466" y="91"/>
                      <a:pt x="464" y="77"/>
                    </a:cubicBezTo>
                    <a:cubicBezTo>
                      <a:pt x="463" y="71"/>
                      <a:pt x="455" y="74"/>
                      <a:pt x="456" y="79"/>
                    </a:cubicBezTo>
                    <a:cubicBezTo>
                      <a:pt x="458" y="93"/>
                      <a:pt x="455" y="106"/>
                      <a:pt x="456" y="120"/>
                    </a:cubicBezTo>
                    <a:cubicBezTo>
                      <a:pt x="456" y="120"/>
                      <a:pt x="456" y="120"/>
                      <a:pt x="456" y="120"/>
                    </a:cubicBezTo>
                    <a:cubicBezTo>
                      <a:pt x="452" y="120"/>
                      <a:pt x="448" y="121"/>
                      <a:pt x="444" y="121"/>
                    </a:cubicBezTo>
                    <a:cubicBezTo>
                      <a:pt x="444" y="120"/>
                      <a:pt x="445" y="119"/>
                      <a:pt x="445" y="119"/>
                    </a:cubicBezTo>
                    <a:cubicBezTo>
                      <a:pt x="445" y="99"/>
                      <a:pt x="445" y="80"/>
                      <a:pt x="442" y="60"/>
                    </a:cubicBezTo>
                    <a:cubicBezTo>
                      <a:pt x="441" y="55"/>
                      <a:pt x="433" y="57"/>
                      <a:pt x="434" y="62"/>
                    </a:cubicBezTo>
                    <a:cubicBezTo>
                      <a:pt x="437" y="81"/>
                      <a:pt x="437" y="100"/>
                      <a:pt x="436" y="119"/>
                    </a:cubicBezTo>
                    <a:cubicBezTo>
                      <a:pt x="436" y="119"/>
                      <a:pt x="437" y="120"/>
                      <a:pt x="437" y="121"/>
                    </a:cubicBezTo>
                    <a:cubicBezTo>
                      <a:pt x="429" y="121"/>
                      <a:pt x="421" y="121"/>
                      <a:pt x="413" y="121"/>
                    </a:cubicBezTo>
                    <a:cubicBezTo>
                      <a:pt x="414" y="104"/>
                      <a:pt x="418" y="87"/>
                      <a:pt x="414" y="70"/>
                    </a:cubicBezTo>
                    <a:cubicBezTo>
                      <a:pt x="413" y="65"/>
                      <a:pt x="405" y="67"/>
                      <a:pt x="406" y="72"/>
                    </a:cubicBezTo>
                    <a:cubicBezTo>
                      <a:pt x="410" y="88"/>
                      <a:pt x="406" y="104"/>
                      <a:pt x="405" y="121"/>
                    </a:cubicBezTo>
                    <a:cubicBezTo>
                      <a:pt x="402" y="121"/>
                      <a:pt x="399" y="121"/>
                      <a:pt x="396" y="121"/>
                    </a:cubicBezTo>
                    <a:cubicBezTo>
                      <a:pt x="397" y="120"/>
                      <a:pt x="397" y="119"/>
                      <a:pt x="397" y="118"/>
                    </a:cubicBezTo>
                    <a:cubicBezTo>
                      <a:pt x="394" y="109"/>
                      <a:pt x="395" y="100"/>
                      <a:pt x="395" y="91"/>
                    </a:cubicBezTo>
                    <a:cubicBezTo>
                      <a:pt x="395" y="81"/>
                      <a:pt x="394" y="70"/>
                      <a:pt x="394" y="60"/>
                    </a:cubicBezTo>
                    <a:cubicBezTo>
                      <a:pt x="394" y="55"/>
                      <a:pt x="386" y="55"/>
                      <a:pt x="386" y="60"/>
                    </a:cubicBezTo>
                    <a:cubicBezTo>
                      <a:pt x="386" y="70"/>
                      <a:pt x="387" y="81"/>
                      <a:pt x="387" y="91"/>
                    </a:cubicBezTo>
                    <a:cubicBezTo>
                      <a:pt x="387" y="101"/>
                      <a:pt x="386" y="110"/>
                      <a:pt x="389" y="120"/>
                    </a:cubicBezTo>
                    <a:cubicBezTo>
                      <a:pt x="389" y="120"/>
                      <a:pt x="389" y="120"/>
                      <a:pt x="389" y="121"/>
                    </a:cubicBezTo>
                    <a:cubicBezTo>
                      <a:pt x="383" y="121"/>
                      <a:pt x="377" y="121"/>
                      <a:pt x="371" y="121"/>
                    </a:cubicBezTo>
                    <a:cubicBezTo>
                      <a:pt x="371" y="105"/>
                      <a:pt x="372" y="90"/>
                      <a:pt x="372" y="75"/>
                    </a:cubicBezTo>
                    <a:cubicBezTo>
                      <a:pt x="372" y="70"/>
                      <a:pt x="364" y="70"/>
                      <a:pt x="364" y="75"/>
                    </a:cubicBezTo>
                    <a:cubicBezTo>
                      <a:pt x="364" y="90"/>
                      <a:pt x="363" y="105"/>
                      <a:pt x="363" y="121"/>
                    </a:cubicBezTo>
                    <a:cubicBezTo>
                      <a:pt x="358" y="121"/>
                      <a:pt x="353" y="121"/>
                      <a:pt x="348" y="121"/>
                    </a:cubicBezTo>
                    <a:cubicBezTo>
                      <a:pt x="347" y="112"/>
                      <a:pt x="349" y="104"/>
                      <a:pt x="350" y="95"/>
                    </a:cubicBezTo>
                    <a:cubicBezTo>
                      <a:pt x="351" y="85"/>
                      <a:pt x="349" y="75"/>
                      <a:pt x="349" y="65"/>
                    </a:cubicBezTo>
                    <a:cubicBezTo>
                      <a:pt x="349" y="60"/>
                      <a:pt x="341" y="60"/>
                      <a:pt x="341" y="65"/>
                    </a:cubicBezTo>
                    <a:cubicBezTo>
                      <a:pt x="341" y="74"/>
                      <a:pt x="342" y="83"/>
                      <a:pt x="342" y="91"/>
                    </a:cubicBezTo>
                    <a:cubicBezTo>
                      <a:pt x="342" y="101"/>
                      <a:pt x="339" y="111"/>
                      <a:pt x="339" y="121"/>
                    </a:cubicBezTo>
                    <a:cubicBezTo>
                      <a:pt x="330" y="121"/>
                      <a:pt x="320" y="121"/>
                      <a:pt x="310" y="121"/>
                    </a:cubicBezTo>
                    <a:cubicBezTo>
                      <a:pt x="311" y="120"/>
                      <a:pt x="312" y="119"/>
                      <a:pt x="312" y="117"/>
                    </a:cubicBezTo>
                    <a:cubicBezTo>
                      <a:pt x="312" y="102"/>
                      <a:pt x="315" y="87"/>
                      <a:pt x="317" y="72"/>
                    </a:cubicBezTo>
                    <a:cubicBezTo>
                      <a:pt x="318" y="67"/>
                      <a:pt x="310" y="65"/>
                      <a:pt x="309" y="70"/>
                    </a:cubicBezTo>
                    <a:cubicBezTo>
                      <a:pt x="307" y="86"/>
                      <a:pt x="304" y="101"/>
                      <a:pt x="304" y="117"/>
                    </a:cubicBezTo>
                    <a:cubicBezTo>
                      <a:pt x="304" y="119"/>
                      <a:pt x="304" y="120"/>
                      <a:pt x="305" y="121"/>
                    </a:cubicBezTo>
                    <a:cubicBezTo>
                      <a:pt x="300" y="121"/>
                      <a:pt x="294" y="121"/>
                      <a:pt x="288" y="121"/>
                    </a:cubicBezTo>
                    <a:cubicBezTo>
                      <a:pt x="289" y="120"/>
                      <a:pt x="289" y="119"/>
                      <a:pt x="289" y="119"/>
                    </a:cubicBezTo>
                    <a:cubicBezTo>
                      <a:pt x="289" y="99"/>
                      <a:pt x="289" y="80"/>
                      <a:pt x="291" y="60"/>
                    </a:cubicBezTo>
                    <a:cubicBezTo>
                      <a:pt x="292" y="55"/>
                      <a:pt x="284" y="55"/>
                      <a:pt x="283" y="60"/>
                    </a:cubicBezTo>
                    <a:cubicBezTo>
                      <a:pt x="281" y="80"/>
                      <a:pt x="281" y="99"/>
                      <a:pt x="281" y="119"/>
                    </a:cubicBezTo>
                    <a:cubicBezTo>
                      <a:pt x="281" y="119"/>
                      <a:pt x="281" y="120"/>
                      <a:pt x="281" y="121"/>
                    </a:cubicBezTo>
                    <a:cubicBezTo>
                      <a:pt x="276" y="121"/>
                      <a:pt x="272" y="120"/>
                      <a:pt x="267" y="120"/>
                    </a:cubicBezTo>
                    <a:cubicBezTo>
                      <a:pt x="267" y="120"/>
                      <a:pt x="267" y="120"/>
                      <a:pt x="267" y="120"/>
                    </a:cubicBezTo>
                    <a:cubicBezTo>
                      <a:pt x="267" y="104"/>
                      <a:pt x="269" y="87"/>
                      <a:pt x="265" y="71"/>
                    </a:cubicBezTo>
                    <a:cubicBezTo>
                      <a:pt x="264" y="66"/>
                      <a:pt x="256" y="68"/>
                      <a:pt x="257" y="73"/>
                    </a:cubicBezTo>
                    <a:cubicBezTo>
                      <a:pt x="261" y="89"/>
                      <a:pt x="259" y="105"/>
                      <a:pt x="259" y="120"/>
                    </a:cubicBezTo>
                    <a:cubicBezTo>
                      <a:pt x="259" y="120"/>
                      <a:pt x="259" y="120"/>
                      <a:pt x="259" y="120"/>
                    </a:cubicBezTo>
                    <a:cubicBezTo>
                      <a:pt x="251" y="120"/>
                      <a:pt x="244" y="120"/>
                      <a:pt x="236" y="120"/>
                    </a:cubicBezTo>
                    <a:cubicBezTo>
                      <a:pt x="237" y="120"/>
                      <a:pt x="237" y="119"/>
                      <a:pt x="237" y="119"/>
                    </a:cubicBezTo>
                    <a:cubicBezTo>
                      <a:pt x="237" y="101"/>
                      <a:pt x="238" y="84"/>
                      <a:pt x="241" y="67"/>
                    </a:cubicBezTo>
                    <a:cubicBezTo>
                      <a:pt x="242" y="61"/>
                      <a:pt x="234" y="59"/>
                      <a:pt x="233" y="64"/>
                    </a:cubicBezTo>
                    <a:cubicBezTo>
                      <a:pt x="230" y="82"/>
                      <a:pt x="229" y="101"/>
                      <a:pt x="229" y="119"/>
                    </a:cubicBezTo>
                    <a:cubicBezTo>
                      <a:pt x="229" y="119"/>
                      <a:pt x="229" y="120"/>
                      <a:pt x="229" y="120"/>
                    </a:cubicBezTo>
                    <a:cubicBezTo>
                      <a:pt x="225" y="120"/>
                      <a:pt x="220" y="120"/>
                      <a:pt x="216" y="120"/>
                    </a:cubicBezTo>
                    <a:cubicBezTo>
                      <a:pt x="216" y="120"/>
                      <a:pt x="216" y="119"/>
                      <a:pt x="216" y="119"/>
                    </a:cubicBezTo>
                    <a:cubicBezTo>
                      <a:pt x="216" y="103"/>
                      <a:pt x="218" y="87"/>
                      <a:pt x="218" y="71"/>
                    </a:cubicBezTo>
                    <a:cubicBezTo>
                      <a:pt x="218" y="66"/>
                      <a:pt x="209" y="66"/>
                      <a:pt x="209" y="71"/>
                    </a:cubicBezTo>
                    <a:cubicBezTo>
                      <a:pt x="209" y="87"/>
                      <a:pt x="208" y="103"/>
                      <a:pt x="208" y="119"/>
                    </a:cubicBezTo>
                    <a:cubicBezTo>
                      <a:pt x="208" y="119"/>
                      <a:pt x="208" y="120"/>
                      <a:pt x="208" y="120"/>
                    </a:cubicBezTo>
                    <a:cubicBezTo>
                      <a:pt x="201" y="120"/>
                      <a:pt x="194" y="120"/>
                      <a:pt x="187" y="120"/>
                    </a:cubicBezTo>
                    <a:cubicBezTo>
                      <a:pt x="187" y="120"/>
                      <a:pt x="187" y="119"/>
                      <a:pt x="187" y="119"/>
                    </a:cubicBezTo>
                    <a:cubicBezTo>
                      <a:pt x="190" y="103"/>
                      <a:pt x="189" y="87"/>
                      <a:pt x="189" y="71"/>
                    </a:cubicBezTo>
                    <a:cubicBezTo>
                      <a:pt x="189" y="66"/>
                      <a:pt x="181" y="66"/>
                      <a:pt x="181" y="71"/>
                    </a:cubicBezTo>
                    <a:cubicBezTo>
                      <a:pt x="181" y="86"/>
                      <a:pt x="182" y="101"/>
                      <a:pt x="179" y="116"/>
                    </a:cubicBezTo>
                    <a:cubicBezTo>
                      <a:pt x="179" y="118"/>
                      <a:pt x="180" y="119"/>
                      <a:pt x="181" y="120"/>
                    </a:cubicBezTo>
                    <a:cubicBezTo>
                      <a:pt x="176" y="120"/>
                      <a:pt x="172" y="120"/>
                      <a:pt x="167" y="120"/>
                    </a:cubicBezTo>
                    <a:cubicBezTo>
                      <a:pt x="165" y="120"/>
                      <a:pt x="162" y="120"/>
                      <a:pt x="160" y="120"/>
                    </a:cubicBezTo>
                    <a:cubicBezTo>
                      <a:pt x="161" y="100"/>
                      <a:pt x="164" y="80"/>
                      <a:pt x="163" y="60"/>
                    </a:cubicBezTo>
                    <a:cubicBezTo>
                      <a:pt x="163" y="55"/>
                      <a:pt x="154" y="55"/>
                      <a:pt x="155" y="60"/>
                    </a:cubicBezTo>
                    <a:cubicBezTo>
                      <a:pt x="156" y="80"/>
                      <a:pt x="152" y="100"/>
                      <a:pt x="152" y="120"/>
                    </a:cubicBezTo>
                    <a:cubicBezTo>
                      <a:pt x="145" y="120"/>
                      <a:pt x="138" y="120"/>
                      <a:pt x="132" y="120"/>
                    </a:cubicBezTo>
                    <a:cubicBezTo>
                      <a:pt x="132" y="103"/>
                      <a:pt x="137" y="86"/>
                      <a:pt x="131" y="70"/>
                    </a:cubicBezTo>
                    <a:cubicBezTo>
                      <a:pt x="130" y="65"/>
                      <a:pt x="122" y="67"/>
                      <a:pt x="123" y="72"/>
                    </a:cubicBezTo>
                    <a:cubicBezTo>
                      <a:pt x="129" y="87"/>
                      <a:pt x="124" y="104"/>
                      <a:pt x="123" y="120"/>
                    </a:cubicBezTo>
                    <a:cubicBezTo>
                      <a:pt x="116" y="120"/>
                      <a:pt x="108" y="120"/>
                      <a:pt x="100" y="120"/>
                    </a:cubicBezTo>
                    <a:cubicBezTo>
                      <a:pt x="100" y="119"/>
                      <a:pt x="100" y="119"/>
                      <a:pt x="100" y="119"/>
                    </a:cubicBezTo>
                    <a:cubicBezTo>
                      <a:pt x="97" y="103"/>
                      <a:pt x="99" y="87"/>
                      <a:pt x="101" y="71"/>
                    </a:cubicBezTo>
                    <a:cubicBezTo>
                      <a:pt x="102" y="65"/>
                      <a:pt x="94" y="63"/>
                      <a:pt x="93" y="68"/>
                    </a:cubicBezTo>
                    <a:cubicBezTo>
                      <a:pt x="90" y="85"/>
                      <a:pt x="89" y="103"/>
                      <a:pt x="92" y="120"/>
                    </a:cubicBezTo>
                    <a:cubicBezTo>
                      <a:pt x="85" y="120"/>
                      <a:pt x="79" y="120"/>
                      <a:pt x="73" y="120"/>
                    </a:cubicBezTo>
                    <a:cubicBezTo>
                      <a:pt x="72" y="104"/>
                      <a:pt x="71" y="89"/>
                      <a:pt x="71" y="74"/>
                    </a:cubicBezTo>
                    <a:cubicBezTo>
                      <a:pt x="71" y="68"/>
                      <a:pt x="63" y="68"/>
                      <a:pt x="63" y="74"/>
                    </a:cubicBezTo>
                    <a:cubicBezTo>
                      <a:pt x="63" y="89"/>
                      <a:pt x="64" y="104"/>
                      <a:pt x="64" y="120"/>
                    </a:cubicBezTo>
                    <a:cubicBezTo>
                      <a:pt x="58" y="120"/>
                      <a:pt x="51" y="120"/>
                      <a:pt x="44" y="120"/>
                    </a:cubicBezTo>
                    <a:cubicBezTo>
                      <a:pt x="43" y="102"/>
                      <a:pt x="45" y="85"/>
                      <a:pt x="40" y="68"/>
                    </a:cubicBezTo>
                    <a:cubicBezTo>
                      <a:pt x="38" y="63"/>
                      <a:pt x="30" y="66"/>
                      <a:pt x="32" y="71"/>
                    </a:cubicBezTo>
                    <a:cubicBezTo>
                      <a:pt x="37" y="87"/>
                      <a:pt x="35" y="103"/>
                      <a:pt x="36" y="120"/>
                    </a:cubicBezTo>
                    <a:cubicBezTo>
                      <a:pt x="28" y="120"/>
                      <a:pt x="20" y="120"/>
                      <a:pt x="12" y="121"/>
                    </a:cubicBezTo>
                    <a:cubicBezTo>
                      <a:pt x="12" y="85"/>
                      <a:pt x="10" y="49"/>
                      <a:pt x="9" y="12"/>
                    </a:cubicBezTo>
                    <a:cubicBezTo>
                      <a:pt x="59" y="12"/>
                      <a:pt x="108" y="10"/>
                      <a:pt x="158" y="9"/>
                    </a:cubicBezTo>
                    <a:close/>
                  </a:path>
                </a:pathLst>
              </a:custGeom>
              <a:solidFill>
                <a:srgbClr val="9B7E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32"/>
              <p:cNvSpPr/>
              <p:nvPr/>
            </p:nvSpPr>
            <p:spPr bwMode="auto">
              <a:xfrm>
                <a:off x="1889911" y="1314450"/>
                <a:ext cx="1431939" cy="1143000"/>
              </a:xfrm>
              <a:custGeom>
                <a:avLst/>
                <a:gdLst>
                  <a:gd name="T0" fmla="*/ 9 w 532"/>
                  <a:gd name="T1" fmla="*/ 33 h 352"/>
                  <a:gd name="T2" fmla="*/ 1 w 532"/>
                  <a:gd name="T3" fmla="*/ 345 h 352"/>
                  <a:gd name="T4" fmla="*/ 3 w 532"/>
                  <a:gd name="T5" fmla="*/ 347 h 352"/>
                  <a:gd name="T6" fmla="*/ 476 w 532"/>
                  <a:gd name="T7" fmla="*/ 351 h 352"/>
                  <a:gd name="T8" fmla="*/ 525 w 532"/>
                  <a:gd name="T9" fmla="*/ 352 h 352"/>
                  <a:gd name="T10" fmla="*/ 528 w 532"/>
                  <a:gd name="T11" fmla="*/ 349 h 352"/>
                  <a:gd name="T12" fmla="*/ 527 w 532"/>
                  <a:gd name="T13" fmla="*/ 91 h 352"/>
                  <a:gd name="T14" fmla="*/ 519 w 532"/>
                  <a:gd name="T15" fmla="*/ 13 h 352"/>
                  <a:gd name="T16" fmla="*/ 516 w 532"/>
                  <a:gd name="T17" fmla="*/ 11 h 352"/>
                  <a:gd name="T18" fmla="*/ 120 w 532"/>
                  <a:gd name="T19" fmla="*/ 0 h 352"/>
                  <a:gd name="T20" fmla="*/ 9 w 532"/>
                  <a:gd name="T21" fmla="*/ 1 h 352"/>
                  <a:gd name="T22" fmla="*/ 7 w 532"/>
                  <a:gd name="T23" fmla="*/ 4 h 352"/>
                  <a:gd name="T24" fmla="*/ 9 w 532"/>
                  <a:gd name="T25" fmla="*/ 33 h 352"/>
                  <a:gd name="T26" fmla="*/ 15 w 532"/>
                  <a:gd name="T27" fmla="*/ 33 h 352"/>
                  <a:gd name="T28" fmla="*/ 12 w 532"/>
                  <a:gd name="T29" fmla="*/ 4 h 352"/>
                  <a:gd name="T30" fmla="*/ 9 w 532"/>
                  <a:gd name="T31" fmla="*/ 7 h 352"/>
                  <a:gd name="T32" fmla="*/ 406 w 532"/>
                  <a:gd name="T33" fmla="*/ 14 h 352"/>
                  <a:gd name="T34" fmla="*/ 516 w 532"/>
                  <a:gd name="T35" fmla="*/ 17 h 352"/>
                  <a:gd name="T36" fmla="*/ 513 w 532"/>
                  <a:gd name="T37" fmla="*/ 15 h 352"/>
                  <a:gd name="T38" fmla="*/ 524 w 532"/>
                  <a:gd name="T39" fmla="*/ 169 h 352"/>
                  <a:gd name="T40" fmla="*/ 523 w 532"/>
                  <a:gd name="T41" fmla="*/ 318 h 352"/>
                  <a:gd name="T42" fmla="*/ 523 w 532"/>
                  <a:gd name="T43" fmla="*/ 349 h 352"/>
                  <a:gd name="T44" fmla="*/ 525 w 532"/>
                  <a:gd name="T45" fmla="*/ 346 h 352"/>
                  <a:gd name="T46" fmla="*/ 201 w 532"/>
                  <a:gd name="T47" fmla="*/ 341 h 352"/>
                  <a:gd name="T48" fmla="*/ 3 w 532"/>
                  <a:gd name="T49" fmla="*/ 342 h 352"/>
                  <a:gd name="T50" fmla="*/ 6 w 532"/>
                  <a:gd name="T51" fmla="*/ 345 h 352"/>
                  <a:gd name="T52" fmla="*/ 15 w 532"/>
                  <a:gd name="T53" fmla="*/ 33 h 352"/>
                  <a:gd name="T54" fmla="*/ 9 w 532"/>
                  <a:gd name="T55" fmla="*/ 33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32" h="352">
                    <a:moveTo>
                      <a:pt x="9" y="33"/>
                    </a:moveTo>
                    <a:cubicBezTo>
                      <a:pt x="16" y="137"/>
                      <a:pt x="0" y="241"/>
                      <a:pt x="1" y="345"/>
                    </a:cubicBezTo>
                    <a:cubicBezTo>
                      <a:pt x="1" y="346"/>
                      <a:pt x="2" y="348"/>
                      <a:pt x="3" y="347"/>
                    </a:cubicBezTo>
                    <a:cubicBezTo>
                      <a:pt x="161" y="342"/>
                      <a:pt x="319" y="348"/>
                      <a:pt x="476" y="351"/>
                    </a:cubicBezTo>
                    <a:cubicBezTo>
                      <a:pt x="492" y="351"/>
                      <a:pt x="509" y="352"/>
                      <a:pt x="525" y="352"/>
                    </a:cubicBezTo>
                    <a:cubicBezTo>
                      <a:pt x="527" y="352"/>
                      <a:pt x="528" y="351"/>
                      <a:pt x="528" y="349"/>
                    </a:cubicBezTo>
                    <a:cubicBezTo>
                      <a:pt x="531" y="263"/>
                      <a:pt x="532" y="177"/>
                      <a:pt x="527" y="91"/>
                    </a:cubicBezTo>
                    <a:cubicBezTo>
                      <a:pt x="525" y="65"/>
                      <a:pt x="523" y="39"/>
                      <a:pt x="519" y="13"/>
                    </a:cubicBezTo>
                    <a:cubicBezTo>
                      <a:pt x="518" y="12"/>
                      <a:pt x="517" y="11"/>
                      <a:pt x="516" y="11"/>
                    </a:cubicBezTo>
                    <a:cubicBezTo>
                      <a:pt x="384" y="10"/>
                      <a:pt x="252" y="1"/>
                      <a:pt x="120" y="0"/>
                    </a:cubicBezTo>
                    <a:cubicBezTo>
                      <a:pt x="83" y="0"/>
                      <a:pt x="46" y="0"/>
                      <a:pt x="9" y="1"/>
                    </a:cubicBezTo>
                    <a:cubicBezTo>
                      <a:pt x="8" y="2"/>
                      <a:pt x="6" y="3"/>
                      <a:pt x="7" y="4"/>
                    </a:cubicBezTo>
                    <a:cubicBezTo>
                      <a:pt x="7" y="14"/>
                      <a:pt x="8" y="23"/>
                      <a:pt x="9" y="33"/>
                    </a:cubicBezTo>
                    <a:cubicBezTo>
                      <a:pt x="9" y="36"/>
                      <a:pt x="15" y="36"/>
                      <a:pt x="15" y="33"/>
                    </a:cubicBezTo>
                    <a:cubicBezTo>
                      <a:pt x="14" y="23"/>
                      <a:pt x="13" y="14"/>
                      <a:pt x="12" y="4"/>
                    </a:cubicBezTo>
                    <a:cubicBezTo>
                      <a:pt x="11" y="5"/>
                      <a:pt x="10" y="6"/>
                      <a:pt x="9" y="7"/>
                    </a:cubicBezTo>
                    <a:cubicBezTo>
                      <a:pt x="142" y="2"/>
                      <a:pt x="274" y="10"/>
                      <a:pt x="406" y="14"/>
                    </a:cubicBezTo>
                    <a:cubicBezTo>
                      <a:pt x="442" y="15"/>
                      <a:pt x="479" y="16"/>
                      <a:pt x="516" y="17"/>
                    </a:cubicBezTo>
                    <a:cubicBezTo>
                      <a:pt x="515" y="16"/>
                      <a:pt x="514" y="15"/>
                      <a:pt x="513" y="15"/>
                    </a:cubicBezTo>
                    <a:cubicBezTo>
                      <a:pt x="523" y="65"/>
                      <a:pt x="523" y="117"/>
                      <a:pt x="524" y="169"/>
                    </a:cubicBezTo>
                    <a:cubicBezTo>
                      <a:pt x="525" y="218"/>
                      <a:pt x="525" y="268"/>
                      <a:pt x="523" y="318"/>
                    </a:cubicBezTo>
                    <a:cubicBezTo>
                      <a:pt x="523" y="328"/>
                      <a:pt x="523" y="339"/>
                      <a:pt x="523" y="349"/>
                    </a:cubicBezTo>
                    <a:cubicBezTo>
                      <a:pt x="524" y="348"/>
                      <a:pt x="525" y="347"/>
                      <a:pt x="525" y="346"/>
                    </a:cubicBezTo>
                    <a:cubicBezTo>
                      <a:pt x="417" y="344"/>
                      <a:pt x="309" y="342"/>
                      <a:pt x="201" y="341"/>
                    </a:cubicBezTo>
                    <a:cubicBezTo>
                      <a:pt x="135" y="340"/>
                      <a:pt x="69" y="339"/>
                      <a:pt x="3" y="342"/>
                    </a:cubicBezTo>
                    <a:cubicBezTo>
                      <a:pt x="4" y="343"/>
                      <a:pt x="5" y="344"/>
                      <a:pt x="6" y="345"/>
                    </a:cubicBezTo>
                    <a:cubicBezTo>
                      <a:pt x="5" y="241"/>
                      <a:pt x="21" y="137"/>
                      <a:pt x="15" y="33"/>
                    </a:cubicBezTo>
                    <a:cubicBezTo>
                      <a:pt x="15" y="29"/>
                      <a:pt x="9" y="29"/>
                      <a:pt x="9" y="33"/>
                    </a:cubicBezTo>
                    <a:close/>
                  </a:path>
                </a:pathLst>
              </a:custGeom>
              <a:solidFill>
                <a:srgbClr val="9679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5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>
            <a:xfrm>
              <a:off x="1424947" y="1657048"/>
              <a:ext cx="1146803" cy="1306742"/>
            </a:xfrm>
            <a:prstGeom prst="rect">
              <a:avLst/>
            </a:prstGeom>
          </p:spPr>
        </p:pic>
      </p:grpSp>
      <p:grpSp>
        <p:nvGrpSpPr>
          <p:cNvPr id="32" name="组合 31"/>
          <p:cNvGrpSpPr/>
          <p:nvPr/>
        </p:nvGrpSpPr>
        <p:grpSpPr>
          <a:xfrm>
            <a:off x="3665314" y="1638299"/>
            <a:ext cx="1822077" cy="1495425"/>
            <a:chOff x="3665314" y="1638299"/>
            <a:chExt cx="1822077" cy="1495425"/>
          </a:xfrm>
        </p:grpSpPr>
        <p:grpSp>
          <p:nvGrpSpPr>
            <p:cNvPr id="12" name="组合 11"/>
            <p:cNvGrpSpPr/>
            <p:nvPr/>
          </p:nvGrpSpPr>
          <p:grpSpPr>
            <a:xfrm>
              <a:off x="3665314" y="1638299"/>
              <a:ext cx="1822077" cy="1495425"/>
              <a:chOff x="1839913" y="1314450"/>
              <a:chExt cx="1531937" cy="1257300"/>
            </a:xfrm>
          </p:grpSpPr>
          <p:sp>
            <p:nvSpPr>
              <p:cNvPr id="13" name="Freeform 5"/>
              <p:cNvSpPr>
                <a:spLocks noEditPoints="1"/>
              </p:cNvSpPr>
              <p:nvPr/>
            </p:nvSpPr>
            <p:spPr bwMode="auto">
              <a:xfrm>
                <a:off x="1839913" y="2428875"/>
                <a:ext cx="1531937" cy="142875"/>
              </a:xfrm>
              <a:custGeom>
                <a:avLst/>
                <a:gdLst>
                  <a:gd name="T0" fmla="*/ 140 w 628"/>
                  <a:gd name="T1" fmla="*/ 128 h 130"/>
                  <a:gd name="T2" fmla="*/ 585 w 628"/>
                  <a:gd name="T3" fmla="*/ 126 h 130"/>
                  <a:gd name="T4" fmla="*/ 628 w 628"/>
                  <a:gd name="T5" fmla="*/ 9 h 130"/>
                  <a:gd name="T6" fmla="*/ 470 w 628"/>
                  <a:gd name="T7" fmla="*/ 1 h 130"/>
                  <a:gd name="T8" fmla="*/ 4 w 628"/>
                  <a:gd name="T9" fmla="*/ 4 h 130"/>
                  <a:gd name="T10" fmla="*/ 4 w 628"/>
                  <a:gd name="T11" fmla="*/ 124 h 130"/>
                  <a:gd name="T12" fmla="*/ 313 w 628"/>
                  <a:gd name="T13" fmla="*/ 13 h 130"/>
                  <a:gd name="T14" fmla="*/ 620 w 628"/>
                  <a:gd name="T15" fmla="*/ 9 h 130"/>
                  <a:gd name="T16" fmla="*/ 605 w 628"/>
                  <a:gd name="T17" fmla="*/ 116 h 130"/>
                  <a:gd name="T18" fmla="*/ 596 w 628"/>
                  <a:gd name="T19" fmla="*/ 116 h 130"/>
                  <a:gd name="T20" fmla="*/ 582 w 628"/>
                  <a:gd name="T21" fmla="*/ 118 h 130"/>
                  <a:gd name="T22" fmla="*/ 572 w 628"/>
                  <a:gd name="T23" fmla="*/ 65 h 130"/>
                  <a:gd name="T24" fmla="*/ 557 w 628"/>
                  <a:gd name="T25" fmla="*/ 119 h 130"/>
                  <a:gd name="T26" fmla="*/ 549 w 628"/>
                  <a:gd name="T27" fmla="*/ 119 h 130"/>
                  <a:gd name="T28" fmla="*/ 531 w 628"/>
                  <a:gd name="T29" fmla="*/ 64 h 130"/>
                  <a:gd name="T30" fmla="*/ 490 w 628"/>
                  <a:gd name="T31" fmla="*/ 120 h 130"/>
                  <a:gd name="T32" fmla="*/ 483 w 628"/>
                  <a:gd name="T33" fmla="*/ 64 h 130"/>
                  <a:gd name="T34" fmla="*/ 464 w 628"/>
                  <a:gd name="T35" fmla="*/ 120 h 130"/>
                  <a:gd name="T36" fmla="*/ 456 w 628"/>
                  <a:gd name="T37" fmla="*/ 79 h 130"/>
                  <a:gd name="T38" fmla="*/ 444 w 628"/>
                  <a:gd name="T39" fmla="*/ 121 h 130"/>
                  <a:gd name="T40" fmla="*/ 434 w 628"/>
                  <a:gd name="T41" fmla="*/ 62 h 130"/>
                  <a:gd name="T42" fmla="*/ 413 w 628"/>
                  <a:gd name="T43" fmla="*/ 121 h 130"/>
                  <a:gd name="T44" fmla="*/ 405 w 628"/>
                  <a:gd name="T45" fmla="*/ 121 h 130"/>
                  <a:gd name="T46" fmla="*/ 395 w 628"/>
                  <a:gd name="T47" fmla="*/ 91 h 130"/>
                  <a:gd name="T48" fmla="*/ 387 w 628"/>
                  <a:gd name="T49" fmla="*/ 91 h 130"/>
                  <a:gd name="T50" fmla="*/ 371 w 628"/>
                  <a:gd name="T51" fmla="*/ 121 h 130"/>
                  <a:gd name="T52" fmla="*/ 363 w 628"/>
                  <a:gd name="T53" fmla="*/ 121 h 130"/>
                  <a:gd name="T54" fmla="*/ 349 w 628"/>
                  <a:gd name="T55" fmla="*/ 65 h 130"/>
                  <a:gd name="T56" fmla="*/ 339 w 628"/>
                  <a:gd name="T57" fmla="*/ 121 h 130"/>
                  <a:gd name="T58" fmla="*/ 317 w 628"/>
                  <a:gd name="T59" fmla="*/ 72 h 130"/>
                  <a:gd name="T60" fmla="*/ 305 w 628"/>
                  <a:gd name="T61" fmla="*/ 121 h 130"/>
                  <a:gd name="T62" fmla="*/ 291 w 628"/>
                  <a:gd name="T63" fmla="*/ 60 h 130"/>
                  <a:gd name="T64" fmla="*/ 281 w 628"/>
                  <a:gd name="T65" fmla="*/ 121 h 130"/>
                  <a:gd name="T66" fmla="*/ 265 w 628"/>
                  <a:gd name="T67" fmla="*/ 71 h 130"/>
                  <a:gd name="T68" fmla="*/ 259 w 628"/>
                  <a:gd name="T69" fmla="*/ 120 h 130"/>
                  <a:gd name="T70" fmla="*/ 241 w 628"/>
                  <a:gd name="T71" fmla="*/ 67 h 130"/>
                  <a:gd name="T72" fmla="*/ 229 w 628"/>
                  <a:gd name="T73" fmla="*/ 120 h 130"/>
                  <a:gd name="T74" fmla="*/ 218 w 628"/>
                  <a:gd name="T75" fmla="*/ 71 h 130"/>
                  <a:gd name="T76" fmla="*/ 208 w 628"/>
                  <a:gd name="T77" fmla="*/ 120 h 130"/>
                  <a:gd name="T78" fmla="*/ 189 w 628"/>
                  <a:gd name="T79" fmla="*/ 71 h 130"/>
                  <a:gd name="T80" fmla="*/ 181 w 628"/>
                  <a:gd name="T81" fmla="*/ 120 h 130"/>
                  <a:gd name="T82" fmla="*/ 163 w 628"/>
                  <a:gd name="T83" fmla="*/ 60 h 130"/>
                  <a:gd name="T84" fmla="*/ 132 w 628"/>
                  <a:gd name="T85" fmla="*/ 120 h 130"/>
                  <a:gd name="T86" fmla="*/ 123 w 628"/>
                  <a:gd name="T87" fmla="*/ 120 h 130"/>
                  <a:gd name="T88" fmla="*/ 101 w 628"/>
                  <a:gd name="T89" fmla="*/ 71 h 130"/>
                  <a:gd name="T90" fmla="*/ 73 w 628"/>
                  <a:gd name="T91" fmla="*/ 120 h 130"/>
                  <a:gd name="T92" fmla="*/ 64 w 628"/>
                  <a:gd name="T93" fmla="*/ 120 h 130"/>
                  <a:gd name="T94" fmla="*/ 32 w 628"/>
                  <a:gd name="T95" fmla="*/ 71 h 130"/>
                  <a:gd name="T96" fmla="*/ 9 w 628"/>
                  <a:gd name="T97" fmla="*/ 12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28" h="130">
                    <a:moveTo>
                      <a:pt x="8" y="128"/>
                    </a:moveTo>
                    <a:cubicBezTo>
                      <a:pt x="8" y="129"/>
                      <a:pt x="9" y="130"/>
                      <a:pt x="11" y="130"/>
                    </a:cubicBezTo>
                    <a:cubicBezTo>
                      <a:pt x="53" y="125"/>
                      <a:pt x="97" y="128"/>
                      <a:pt x="140" y="128"/>
                    </a:cubicBezTo>
                    <a:cubicBezTo>
                      <a:pt x="185" y="128"/>
                      <a:pt x="231" y="128"/>
                      <a:pt x="276" y="128"/>
                    </a:cubicBezTo>
                    <a:cubicBezTo>
                      <a:pt x="356" y="129"/>
                      <a:pt x="435" y="129"/>
                      <a:pt x="514" y="128"/>
                    </a:cubicBezTo>
                    <a:cubicBezTo>
                      <a:pt x="538" y="128"/>
                      <a:pt x="561" y="127"/>
                      <a:pt x="585" y="126"/>
                    </a:cubicBezTo>
                    <a:cubicBezTo>
                      <a:pt x="595" y="126"/>
                      <a:pt x="607" y="126"/>
                      <a:pt x="618" y="124"/>
                    </a:cubicBezTo>
                    <a:cubicBezTo>
                      <a:pt x="620" y="125"/>
                      <a:pt x="624" y="124"/>
                      <a:pt x="624" y="120"/>
                    </a:cubicBezTo>
                    <a:cubicBezTo>
                      <a:pt x="624" y="83"/>
                      <a:pt x="628" y="46"/>
                      <a:pt x="628" y="9"/>
                    </a:cubicBezTo>
                    <a:cubicBezTo>
                      <a:pt x="628" y="8"/>
                      <a:pt x="627" y="7"/>
                      <a:pt x="626" y="6"/>
                    </a:cubicBezTo>
                    <a:cubicBezTo>
                      <a:pt x="627" y="4"/>
                      <a:pt x="625" y="1"/>
                      <a:pt x="622" y="1"/>
                    </a:cubicBezTo>
                    <a:cubicBezTo>
                      <a:pt x="572" y="1"/>
                      <a:pt x="521" y="0"/>
                      <a:pt x="470" y="1"/>
                    </a:cubicBezTo>
                    <a:cubicBezTo>
                      <a:pt x="419" y="2"/>
                      <a:pt x="369" y="7"/>
                      <a:pt x="318" y="5"/>
                    </a:cubicBezTo>
                    <a:cubicBezTo>
                      <a:pt x="266" y="4"/>
                      <a:pt x="215" y="0"/>
                      <a:pt x="164" y="1"/>
                    </a:cubicBezTo>
                    <a:cubicBezTo>
                      <a:pt x="111" y="2"/>
                      <a:pt x="57" y="4"/>
                      <a:pt x="4" y="4"/>
                    </a:cubicBezTo>
                    <a:cubicBezTo>
                      <a:pt x="3" y="4"/>
                      <a:pt x="3" y="4"/>
                      <a:pt x="2" y="5"/>
                    </a:cubicBezTo>
                    <a:cubicBezTo>
                      <a:pt x="1" y="5"/>
                      <a:pt x="0" y="6"/>
                      <a:pt x="0" y="8"/>
                    </a:cubicBezTo>
                    <a:cubicBezTo>
                      <a:pt x="2" y="47"/>
                      <a:pt x="4" y="85"/>
                      <a:pt x="4" y="124"/>
                    </a:cubicBezTo>
                    <a:cubicBezTo>
                      <a:pt x="4" y="127"/>
                      <a:pt x="6" y="128"/>
                      <a:pt x="8" y="128"/>
                    </a:cubicBezTo>
                    <a:close/>
                    <a:moveTo>
                      <a:pt x="158" y="9"/>
                    </a:moveTo>
                    <a:cubicBezTo>
                      <a:pt x="210" y="9"/>
                      <a:pt x="261" y="11"/>
                      <a:pt x="313" y="13"/>
                    </a:cubicBezTo>
                    <a:cubicBezTo>
                      <a:pt x="363" y="15"/>
                      <a:pt x="414" y="11"/>
                      <a:pt x="465" y="10"/>
                    </a:cubicBezTo>
                    <a:cubicBezTo>
                      <a:pt x="516" y="8"/>
                      <a:pt x="568" y="9"/>
                      <a:pt x="620" y="9"/>
                    </a:cubicBezTo>
                    <a:cubicBezTo>
                      <a:pt x="620" y="9"/>
                      <a:pt x="620" y="9"/>
                      <a:pt x="620" y="9"/>
                    </a:cubicBezTo>
                    <a:cubicBezTo>
                      <a:pt x="619" y="45"/>
                      <a:pt x="616" y="80"/>
                      <a:pt x="616" y="116"/>
                    </a:cubicBezTo>
                    <a:cubicBezTo>
                      <a:pt x="612" y="117"/>
                      <a:pt x="608" y="117"/>
                      <a:pt x="605" y="117"/>
                    </a:cubicBezTo>
                    <a:cubicBezTo>
                      <a:pt x="605" y="117"/>
                      <a:pt x="605" y="116"/>
                      <a:pt x="605" y="116"/>
                    </a:cubicBezTo>
                    <a:cubicBezTo>
                      <a:pt x="604" y="102"/>
                      <a:pt x="607" y="89"/>
                      <a:pt x="604" y="75"/>
                    </a:cubicBezTo>
                    <a:cubicBezTo>
                      <a:pt x="604" y="70"/>
                      <a:pt x="596" y="72"/>
                      <a:pt x="597" y="77"/>
                    </a:cubicBezTo>
                    <a:cubicBezTo>
                      <a:pt x="599" y="90"/>
                      <a:pt x="595" y="103"/>
                      <a:pt x="596" y="116"/>
                    </a:cubicBezTo>
                    <a:cubicBezTo>
                      <a:pt x="596" y="117"/>
                      <a:pt x="597" y="117"/>
                      <a:pt x="597" y="118"/>
                    </a:cubicBezTo>
                    <a:cubicBezTo>
                      <a:pt x="595" y="118"/>
                      <a:pt x="593" y="118"/>
                      <a:pt x="591" y="118"/>
                    </a:cubicBezTo>
                    <a:cubicBezTo>
                      <a:pt x="588" y="118"/>
                      <a:pt x="585" y="118"/>
                      <a:pt x="582" y="118"/>
                    </a:cubicBezTo>
                    <a:cubicBezTo>
                      <a:pt x="582" y="118"/>
                      <a:pt x="583" y="117"/>
                      <a:pt x="583" y="116"/>
                    </a:cubicBezTo>
                    <a:cubicBezTo>
                      <a:pt x="583" y="98"/>
                      <a:pt x="584" y="81"/>
                      <a:pt x="580" y="63"/>
                    </a:cubicBezTo>
                    <a:cubicBezTo>
                      <a:pt x="579" y="58"/>
                      <a:pt x="571" y="60"/>
                      <a:pt x="572" y="65"/>
                    </a:cubicBezTo>
                    <a:cubicBezTo>
                      <a:pt x="575" y="82"/>
                      <a:pt x="575" y="99"/>
                      <a:pt x="575" y="116"/>
                    </a:cubicBezTo>
                    <a:cubicBezTo>
                      <a:pt x="575" y="117"/>
                      <a:pt x="575" y="118"/>
                      <a:pt x="575" y="119"/>
                    </a:cubicBezTo>
                    <a:cubicBezTo>
                      <a:pt x="569" y="119"/>
                      <a:pt x="563" y="119"/>
                      <a:pt x="557" y="119"/>
                    </a:cubicBezTo>
                    <a:cubicBezTo>
                      <a:pt x="559" y="104"/>
                      <a:pt x="563" y="89"/>
                      <a:pt x="559" y="74"/>
                    </a:cubicBezTo>
                    <a:cubicBezTo>
                      <a:pt x="558" y="69"/>
                      <a:pt x="550" y="71"/>
                      <a:pt x="551" y="76"/>
                    </a:cubicBezTo>
                    <a:cubicBezTo>
                      <a:pt x="555" y="90"/>
                      <a:pt x="550" y="105"/>
                      <a:pt x="549" y="119"/>
                    </a:cubicBezTo>
                    <a:cubicBezTo>
                      <a:pt x="544" y="119"/>
                      <a:pt x="540" y="120"/>
                      <a:pt x="535" y="120"/>
                    </a:cubicBezTo>
                    <a:cubicBezTo>
                      <a:pt x="534" y="120"/>
                      <a:pt x="532" y="120"/>
                      <a:pt x="530" y="120"/>
                    </a:cubicBezTo>
                    <a:cubicBezTo>
                      <a:pt x="534" y="102"/>
                      <a:pt x="531" y="83"/>
                      <a:pt x="531" y="64"/>
                    </a:cubicBezTo>
                    <a:cubicBezTo>
                      <a:pt x="531" y="59"/>
                      <a:pt x="523" y="59"/>
                      <a:pt x="523" y="64"/>
                    </a:cubicBezTo>
                    <a:cubicBezTo>
                      <a:pt x="523" y="83"/>
                      <a:pt x="527" y="102"/>
                      <a:pt x="522" y="120"/>
                    </a:cubicBezTo>
                    <a:cubicBezTo>
                      <a:pt x="511" y="120"/>
                      <a:pt x="501" y="120"/>
                      <a:pt x="490" y="120"/>
                    </a:cubicBezTo>
                    <a:cubicBezTo>
                      <a:pt x="491" y="120"/>
                      <a:pt x="491" y="119"/>
                      <a:pt x="491" y="117"/>
                    </a:cubicBezTo>
                    <a:cubicBezTo>
                      <a:pt x="491" y="100"/>
                      <a:pt x="490" y="82"/>
                      <a:pt x="491" y="64"/>
                    </a:cubicBezTo>
                    <a:cubicBezTo>
                      <a:pt x="491" y="59"/>
                      <a:pt x="483" y="59"/>
                      <a:pt x="483" y="64"/>
                    </a:cubicBezTo>
                    <a:cubicBezTo>
                      <a:pt x="482" y="82"/>
                      <a:pt x="483" y="100"/>
                      <a:pt x="483" y="117"/>
                    </a:cubicBezTo>
                    <a:cubicBezTo>
                      <a:pt x="483" y="119"/>
                      <a:pt x="483" y="120"/>
                      <a:pt x="484" y="120"/>
                    </a:cubicBezTo>
                    <a:cubicBezTo>
                      <a:pt x="477" y="120"/>
                      <a:pt x="471" y="120"/>
                      <a:pt x="464" y="120"/>
                    </a:cubicBezTo>
                    <a:cubicBezTo>
                      <a:pt x="464" y="120"/>
                      <a:pt x="464" y="120"/>
                      <a:pt x="464" y="120"/>
                    </a:cubicBezTo>
                    <a:cubicBezTo>
                      <a:pt x="463" y="106"/>
                      <a:pt x="466" y="91"/>
                      <a:pt x="464" y="77"/>
                    </a:cubicBezTo>
                    <a:cubicBezTo>
                      <a:pt x="463" y="71"/>
                      <a:pt x="455" y="74"/>
                      <a:pt x="456" y="79"/>
                    </a:cubicBezTo>
                    <a:cubicBezTo>
                      <a:pt x="458" y="93"/>
                      <a:pt x="455" y="106"/>
                      <a:pt x="456" y="120"/>
                    </a:cubicBezTo>
                    <a:cubicBezTo>
                      <a:pt x="456" y="120"/>
                      <a:pt x="456" y="120"/>
                      <a:pt x="456" y="120"/>
                    </a:cubicBezTo>
                    <a:cubicBezTo>
                      <a:pt x="452" y="120"/>
                      <a:pt x="448" y="121"/>
                      <a:pt x="444" y="121"/>
                    </a:cubicBezTo>
                    <a:cubicBezTo>
                      <a:pt x="444" y="120"/>
                      <a:pt x="445" y="119"/>
                      <a:pt x="445" y="119"/>
                    </a:cubicBezTo>
                    <a:cubicBezTo>
                      <a:pt x="445" y="99"/>
                      <a:pt x="445" y="80"/>
                      <a:pt x="442" y="60"/>
                    </a:cubicBezTo>
                    <a:cubicBezTo>
                      <a:pt x="441" y="55"/>
                      <a:pt x="433" y="57"/>
                      <a:pt x="434" y="62"/>
                    </a:cubicBezTo>
                    <a:cubicBezTo>
                      <a:pt x="437" y="81"/>
                      <a:pt x="437" y="100"/>
                      <a:pt x="436" y="119"/>
                    </a:cubicBezTo>
                    <a:cubicBezTo>
                      <a:pt x="436" y="119"/>
                      <a:pt x="437" y="120"/>
                      <a:pt x="437" y="121"/>
                    </a:cubicBezTo>
                    <a:cubicBezTo>
                      <a:pt x="429" y="121"/>
                      <a:pt x="421" y="121"/>
                      <a:pt x="413" y="121"/>
                    </a:cubicBezTo>
                    <a:cubicBezTo>
                      <a:pt x="414" y="104"/>
                      <a:pt x="418" y="87"/>
                      <a:pt x="414" y="70"/>
                    </a:cubicBezTo>
                    <a:cubicBezTo>
                      <a:pt x="413" y="65"/>
                      <a:pt x="405" y="67"/>
                      <a:pt x="406" y="72"/>
                    </a:cubicBezTo>
                    <a:cubicBezTo>
                      <a:pt x="410" y="88"/>
                      <a:pt x="406" y="104"/>
                      <a:pt x="405" y="121"/>
                    </a:cubicBezTo>
                    <a:cubicBezTo>
                      <a:pt x="402" y="121"/>
                      <a:pt x="399" y="121"/>
                      <a:pt x="396" y="121"/>
                    </a:cubicBezTo>
                    <a:cubicBezTo>
                      <a:pt x="397" y="120"/>
                      <a:pt x="397" y="119"/>
                      <a:pt x="397" y="118"/>
                    </a:cubicBezTo>
                    <a:cubicBezTo>
                      <a:pt x="394" y="109"/>
                      <a:pt x="395" y="100"/>
                      <a:pt x="395" y="91"/>
                    </a:cubicBezTo>
                    <a:cubicBezTo>
                      <a:pt x="395" y="81"/>
                      <a:pt x="394" y="70"/>
                      <a:pt x="394" y="60"/>
                    </a:cubicBezTo>
                    <a:cubicBezTo>
                      <a:pt x="394" y="55"/>
                      <a:pt x="386" y="55"/>
                      <a:pt x="386" y="60"/>
                    </a:cubicBezTo>
                    <a:cubicBezTo>
                      <a:pt x="386" y="70"/>
                      <a:pt x="387" y="81"/>
                      <a:pt x="387" y="91"/>
                    </a:cubicBezTo>
                    <a:cubicBezTo>
                      <a:pt x="387" y="101"/>
                      <a:pt x="386" y="110"/>
                      <a:pt x="389" y="120"/>
                    </a:cubicBezTo>
                    <a:cubicBezTo>
                      <a:pt x="389" y="120"/>
                      <a:pt x="389" y="120"/>
                      <a:pt x="389" y="121"/>
                    </a:cubicBezTo>
                    <a:cubicBezTo>
                      <a:pt x="383" y="121"/>
                      <a:pt x="377" y="121"/>
                      <a:pt x="371" y="121"/>
                    </a:cubicBezTo>
                    <a:cubicBezTo>
                      <a:pt x="371" y="105"/>
                      <a:pt x="372" y="90"/>
                      <a:pt x="372" y="75"/>
                    </a:cubicBezTo>
                    <a:cubicBezTo>
                      <a:pt x="372" y="70"/>
                      <a:pt x="364" y="70"/>
                      <a:pt x="364" y="75"/>
                    </a:cubicBezTo>
                    <a:cubicBezTo>
                      <a:pt x="364" y="90"/>
                      <a:pt x="363" y="105"/>
                      <a:pt x="363" y="121"/>
                    </a:cubicBezTo>
                    <a:cubicBezTo>
                      <a:pt x="358" y="121"/>
                      <a:pt x="353" y="121"/>
                      <a:pt x="348" y="121"/>
                    </a:cubicBezTo>
                    <a:cubicBezTo>
                      <a:pt x="347" y="112"/>
                      <a:pt x="349" y="104"/>
                      <a:pt x="350" y="95"/>
                    </a:cubicBezTo>
                    <a:cubicBezTo>
                      <a:pt x="351" y="85"/>
                      <a:pt x="349" y="75"/>
                      <a:pt x="349" y="65"/>
                    </a:cubicBezTo>
                    <a:cubicBezTo>
                      <a:pt x="349" y="60"/>
                      <a:pt x="341" y="60"/>
                      <a:pt x="341" y="65"/>
                    </a:cubicBezTo>
                    <a:cubicBezTo>
                      <a:pt x="341" y="74"/>
                      <a:pt x="342" y="83"/>
                      <a:pt x="342" y="91"/>
                    </a:cubicBezTo>
                    <a:cubicBezTo>
                      <a:pt x="342" y="101"/>
                      <a:pt x="339" y="111"/>
                      <a:pt x="339" y="121"/>
                    </a:cubicBezTo>
                    <a:cubicBezTo>
                      <a:pt x="330" y="121"/>
                      <a:pt x="320" y="121"/>
                      <a:pt x="310" y="121"/>
                    </a:cubicBezTo>
                    <a:cubicBezTo>
                      <a:pt x="311" y="120"/>
                      <a:pt x="312" y="119"/>
                      <a:pt x="312" y="117"/>
                    </a:cubicBezTo>
                    <a:cubicBezTo>
                      <a:pt x="312" y="102"/>
                      <a:pt x="315" y="87"/>
                      <a:pt x="317" y="72"/>
                    </a:cubicBezTo>
                    <a:cubicBezTo>
                      <a:pt x="318" y="67"/>
                      <a:pt x="310" y="65"/>
                      <a:pt x="309" y="70"/>
                    </a:cubicBezTo>
                    <a:cubicBezTo>
                      <a:pt x="307" y="86"/>
                      <a:pt x="304" y="101"/>
                      <a:pt x="304" y="117"/>
                    </a:cubicBezTo>
                    <a:cubicBezTo>
                      <a:pt x="304" y="119"/>
                      <a:pt x="304" y="120"/>
                      <a:pt x="305" y="121"/>
                    </a:cubicBezTo>
                    <a:cubicBezTo>
                      <a:pt x="300" y="121"/>
                      <a:pt x="294" y="121"/>
                      <a:pt x="288" y="121"/>
                    </a:cubicBezTo>
                    <a:cubicBezTo>
                      <a:pt x="289" y="120"/>
                      <a:pt x="289" y="119"/>
                      <a:pt x="289" y="119"/>
                    </a:cubicBezTo>
                    <a:cubicBezTo>
                      <a:pt x="289" y="99"/>
                      <a:pt x="289" y="80"/>
                      <a:pt x="291" y="60"/>
                    </a:cubicBezTo>
                    <a:cubicBezTo>
                      <a:pt x="292" y="55"/>
                      <a:pt x="284" y="55"/>
                      <a:pt x="283" y="60"/>
                    </a:cubicBezTo>
                    <a:cubicBezTo>
                      <a:pt x="281" y="80"/>
                      <a:pt x="281" y="99"/>
                      <a:pt x="281" y="119"/>
                    </a:cubicBezTo>
                    <a:cubicBezTo>
                      <a:pt x="281" y="119"/>
                      <a:pt x="281" y="120"/>
                      <a:pt x="281" y="121"/>
                    </a:cubicBezTo>
                    <a:cubicBezTo>
                      <a:pt x="276" y="121"/>
                      <a:pt x="272" y="120"/>
                      <a:pt x="267" y="120"/>
                    </a:cubicBezTo>
                    <a:cubicBezTo>
                      <a:pt x="267" y="120"/>
                      <a:pt x="267" y="120"/>
                      <a:pt x="267" y="120"/>
                    </a:cubicBezTo>
                    <a:cubicBezTo>
                      <a:pt x="267" y="104"/>
                      <a:pt x="269" y="87"/>
                      <a:pt x="265" y="71"/>
                    </a:cubicBezTo>
                    <a:cubicBezTo>
                      <a:pt x="264" y="66"/>
                      <a:pt x="256" y="68"/>
                      <a:pt x="257" y="73"/>
                    </a:cubicBezTo>
                    <a:cubicBezTo>
                      <a:pt x="261" y="89"/>
                      <a:pt x="259" y="105"/>
                      <a:pt x="259" y="120"/>
                    </a:cubicBezTo>
                    <a:cubicBezTo>
                      <a:pt x="259" y="120"/>
                      <a:pt x="259" y="120"/>
                      <a:pt x="259" y="120"/>
                    </a:cubicBezTo>
                    <a:cubicBezTo>
                      <a:pt x="251" y="120"/>
                      <a:pt x="244" y="120"/>
                      <a:pt x="236" y="120"/>
                    </a:cubicBezTo>
                    <a:cubicBezTo>
                      <a:pt x="237" y="120"/>
                      <a:pt x="237" y="119"/>
                      <a:pt x="237" y="119"/>
                    </a:cubicBezTo>
                    <a:cubicBezTo>
                      <a:pt x="237" y="101"/>
                      <a:pt x="238" y="84"/>
                      <a:pt x="241" y="67"/>
                    </a:cubicBezTo>
                    <a:cubicBezTo>
                      <a:pt x="242" y="61"/>
                      <a:pt x="234" y="59"/>
                      <a:pt x="233" y="64"/>
                    </a:cubicBezTo>
                    <a:cubicBezTo>
                      <a:pt x="230" y="82"/>
                      <a:pt x="229" y="101"/>
                      <a:pt x="229" y="119"/>
                    </a:cubicBezTo>
                    <a:cubicBezTo>
                      <a:pt x="229" y="119"/>
                      <a:pt x="229" y="120"/>
                      <a:pt x="229" y="120"/>
                    </a:cubicBezTo>
                    <a:cubicBezTo>
                      <a:pt x="225" y="120"/>
                      <a:pt x="220" y="120"/>
                      <a:pt x="216" y="120"/>
                    </a:cubicBezTo>
                    <a:cubicBezTo>
                      <a:pt x="216" y="120"/>
                      <a:pt x="216" y="119"/>
                      <a:pt x="216" y="119"/>
                    </a:cubicBezTo>
                    <a:cubicBezTo>
                      <a:pt x="216" y="103"/>
                      <a:pt x="218" y="87"/>
                      <a:pt x="218" y="71"/>
                    </a:cubicBezTo>
                    <a:cubicBezTo>
                      <a:pt x="218" y="66"/>
                      <a:pt x="209" y="66"/>
                      <a:pt x="209" y="71"/>
                    </a:cubicBezTo>
                    <a:cubicBezTo>
                      <a:pt x="209" y="87"/>
                      <a:pt x="208" y="103"/>
                      <a:pt x="208" y="119"/>
                    </a:cubicBezTo>
                    <a:cubicBezTo>
                      <a:pt x="208" y="119"/>
                      <a:pt x="208" y="120"/>
                      <a:pt x="208" y="120"/>
                    </a:cubicBezTo>
                    <a:cubicBezTo>
                      <a:pt x="201" y="120"/>
                      <a:pt x="194" y="120"/>
                      <a:pt x="187" y="120"/>
                    </a:cubicBezTo>
                    <a:cubicBezTo>
                      <a:pt x="187" y="120"/>
                      <a:pt x="187" y="119"/>
                      <a:pt x="187" y="119"/>
                    </a:cubicBezTo>
                    <a:cubicBezTo>
                      <a:pt x="190" y="103"/>
                      <a:pt x="189" y="87"/>
                      <a:pt x="189" y="71"/>
                    </a:cubicBezTo>
                    <a:cubicBezTo>
                      <a:pt x="189" y="66"/>
                      <a:pt x="181" y="66"/>
                      <a:pt x="181" y="71"/>
                    </a:cubicBezTo>
                    <a:cubicBezTo>
                      <a:pt x="181" y="86"/>
                      <a:pt x="182" y="101"/>
                      <a:pt x="179" y="116"/>
                    </a:cubicBezTo>
                    <a:cubicBezTo>
                      <a:pt x="179" y="118"/>
                      <a:pt x="180" y="119"/>
                      <a:pt x="181" y="120"/>
                    </a:cubicBezTo>
                    <a:cubicBezTo>
                      <a:pt x="176" y="120"/>
                      <a:pt x="172" y="120"/>
                      <a:pt x="167" y="120"/>
                    </a:cubicBezTo>
                    <a:cubicBezTo>
                      <a:pt x="165" y="120"/>
                      <a:pt x="162" y="120"/>
                      <a:pt x="160" y="120"/>
                    </a:cubicBezTo>
                    <a:cubicBezTo>
                      <a:pt x="161" y="100"/>
                      <a:pt x="164" y="80"/>
                      <a:pt x="163" y="60"/>
                    </a:cubicBezTo>
                    <a:cubicBezTo>
                      <a:pt x="163" y="55"/>
                      <a:pt x="154" y="55"/>
                      <a:pt x="155" y="60"/>
                    </a:cubicBezTo>
                    <a:cubicBezTo>
                      <a:pt x="156" y="80"/>
                      <a:pt x="152" y="100"/>
                      <a:pt x="152" y="120"/>
                    </a:cubicBezTo>
                    <a:cubicBezTo>
                      <a:pt x="145" y="120"/>
                      <a:pt x="138" y="120"/>
                      <a:pt x="132" y="120"/>
                    </a:cubicBezTo>
                    <a:cubicBezTo>
                      <a:pt x="132" y="103"/>
                      <a:pt x="137" y="86"/>
                      <a:pt x="131" y="70"/>
                    </a:cubicBezTo>
                    <a:cubicBezTo>
                      <a:pt x="130" y="65"/>
                      <a:pt x="122" y="67"/>
                      <a:pt x="123" y="72"/>
                    </a:cubicBezTo>
                    <a:cubicBezTo>
                      <a:pt x="129" y="87"/>
                      <a:pt x="124" y="104"/>
                      <a:pt x="123" y="120"/>
                    </a:cubicBezTo>
                    <a:cubicBezTo>
                      <a:pt x="116" y="120"/>
                      <a:pt x="108" y="120"/>
                      <a:pt x="100" y="120"/>
                    </a:cubicBezTo>
                    <a:cubicBezTo>
                      <a:pt x="100" y="119"/>
                      <a:pt x="100" y="119"/>
                      <a:pt x="100" y="119"/>
                    </a:cubicBezTo>
                    <a:cubicBezTo>
                      <a:pt x="97" y="103"/>
                      <a:pt x="99" y="87"/>
                      <a:pt x="101" y="71"/>
                    </a:cubicBezTo>
                    <a:cubicBezTo>
                      <a:pt x="102" y="65"/>
                      <a:pt x="94" y="63"/>
                      <a:pt x="93" y="68"/>
                    </a:cubicBezTo>
                    <a:cubicBezTo>
                      <a:pt x="90" y="85"/>
                      <a:pt x="89" y="103"/>
                      <a:pt x="92" y="120"/>
                    </a:cubicBezTo>
                    <a:cubicBezTo>
                      <a:pt x="85" y="120"/>
                      <a:pt x="79" y="120"/>
                      <a:pt x="73" y="120"/>
                    </a:cubicBezTo>
                    <a:cubicBezTo>
                      <a:pt x="72" y="104"/>
                      <a:pt x="71" y="89"/>
                      <a:pt x="71" y="74"/>
                    </a:cubicBezTo>
                    <a:cubicBezTo>
                      <a:pt x="71" y="68"/>
                      <a:pt x="63" y="68"/>
                      <a:pt x="63" y="74"/>
                    </a:cubicBezTo>
                    <a:cubicBezTo>
                      <a:pt x="63" y="89"/>
                      <a:pt x="64" y="104"/>
                      <a:pt x="64" y="120"/>
                    </a:cubicBezTo>
                    <a:cubicBezTo>
                      <a:pt x="58" y="120"/>
                      <a:pt x="51" y="120"/>
                      <a:pt x="44" y="120"/>
                    </a:cubicBezTo>
                    <a:cubicBezTo>
                      <a:pt x="43" y="102"/>
                      <a:pt x="45" y="85"/>
                      <a:pt x="40" y="68"/>
                    </a:cubicBezTo>
                    <a:cubicBezTo>
                      <a:pt x="38" y="63"/>
                      <a:pt x="30" y="66"/>
                      <a:pt x="32" y="71"/>
                    </a:cubicBezTo>
                    <a:cubicBezTo>
                      <a:pt x="37" y="87"/>
                      <a:pt x="35" y="103"/>
                      <a:pt x="36" y="120"/>
                    </a:cubicBezTo>
                    <a:cubicBezTo>
                      <a:pt x="28" y="120"/>
                      <a:pt x="20" y="120"/>
                      <a:pt x="12" y="121"/>
                    </a:cubicBezTo>
                    <a:cubicBezTo>
                      <a:pt x="12" y="85"/>
                      <a:pt x="10" y="49"/>
                      <a:pt x="9" y="12"/>
                    </a:cubicBezTo>
                    <a:cubicBezTo>
                      <a:pt x="59" y="12"/>
                      <a:pt x="108" y="10"/>
                      <a:pt x="158" y="9"/>
                    </a:cubicBezTo>
                    <a:close/>
                  </a:path>
                </a:pathLst>
              </a:custGeom>
              <a:solidFill>
                <a:srgbClr val="9B7E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32"/>
              <p:cNvSpPr/>
              <p:nvPr/>
            </p:nvSpPr>
            <p:spPr bwMode="auto">
              <a:xfrm>
                <a:off x="1889911" y="1314450"/>
                <a:ext cx="1431939" cy="1143000"/>
              </a:xfrm>
              <a:custGeom>
                <a:avLst/>
                <a:gdLst>
                  <a:gd name="T0" fmla="*/ 9 w 532"/>
                  <a:gd name="T1" fmla="*/ 33 h 352"/>
                  <a:gd name="T2" fmla="*/ 1 w 532"/>
                  <a:gd name="T3" fmla="*/ 345 h 352"/>
                  <a:gd name="T4" fmla="*/ 3 w 532"/>
                  <a:gd name="T5" fmla="*/ 347 h 352"/>
                  <a:gd name="T6" fmla="*/ 476 w 532"/>
                  <a:gd name="T7" fmla="*/ 351 h 352"/>
                  <a:gd name="T8" fmla="*/ 525 w 532"/>
                  <a:gd name="T9" fmla="*/ 352 h 352"/>
                  <a:gd name="T10" fmla="*/ 528 w 532"/>
                  <a:gd name="T11" fmla="*/ 349 h 352"/>
                  <a:gd name="T12" fmla="*/ 527 w 532"/>
                  <a:gd name="T13" fmla="*/ 91 h 352"/>
                  <a:gd name="T14" fmla="*/ 519 w 532"/>
                  <a:gd name="T15" fmla="*/ 13 h 352"/>
                  <a:gd name="T16" fmla="*/ 516 w 532"/>
                  <a:gd name="T17" fmla="*/ 11 h 352"/>
                  <a:gd name="T18" fmla="*/ 120 w 532"/>
                  <a:gd name="T19" fmla="*/ 0 h 352"/>
                  <a:gd name="T20" fmla="*/ 9 w 532"/>
                  <a:gd name="T21" fmla="*/ 1 h 352"/>
                  <a:gd name="T22" fmla="*/ 7 w 532"/>
                  <a:gd name="T23" fmla="*/ 4 h 352"/>
                  <a:gd name="T24" fmla="*/ 9 w 532"/>
                  <a:gd name="T25" fmla="*/ 33 h 352"/>
                  <a:gd name="T26" fmla="*/ 15 w 532"/>
                  <a:gd name="T27" fmla="*/ 33 h 352"/>
                  <a:gd name="T28" fmla="*/ 12 w 532"/>
                  <a:gd name="T29" fmla="*/ 4 h 352"/>
                  <a:gd name="T30" fmla="*/ 9 w 532"/>
                  <a:gd name="T31" fmla="*/ 7 h 352"/>
                  <a:gd name="T32" fmla="*/ 406 w 532"/>
                  <a:gd name="T33" fmla="*/ 14 h 352"/>
                  <a:gd name="T34" fmla="*/ 516 w 532"/>
                  <a:gd name="T35" fmla="*/ 17 h 352"/>
                  <a:gd name="T36" fmla="*/ 513 w 532"/>
                  <a:gd name="T37" fmla="*/ 15 h 352"/>
                  <a:gd name="T38" fmla="*/ 524 w 532"/>
                  <a:gd name="T39" fmla="*/ 169 h 352"/>
                  <a:gd name="T40" fmla="*/ 523 w 532"/>
                  <a:gd name="T41" fmla="*/ 318 h 352"/>
                  <a:gd name="T42" fmla="*/ 523 w 532"/>
                  <a:gd name="T43" fmla="*/ 349 h 352"/>
                  <a:gd name="T44" fmla="*/ 525 w 532"/>
                  <a:gd name="T45" fmla="*/ 346 h 352"/>
                  <a:gd name="T46" fmla="*/ 201 w 532"/>
                  <a:gd name="T47" fmla="*/ 341 h 352"/>
                  <a:gd name="T48" fmla="*/ 3 w 532"/>
                  <a:gd name="T49" fmla="*/ 342 h 352"/>
                  <a:gd name="T50" fmla="*/ 6 w 532"/>
                  <a:gd name="T51" fmla="*/ 345 h 352"/>
                  <a:gd name="T52" fmla="*/ 15 w 532"/>
                  <a:gd name="T53" fmla="*/ 33 h 352"/>
                  <a:gd name="T54" fmla="*/ 9 w 532"/>
                  <a:gd name="T55" fmla="*/ 33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32" h="352">
                    <a:moveTo>
                      <a:pt x="9" y="33"/>
                    </a:moveTo>
                    <a:cubicBezTo>
                      <a:pt x="16" y="137"/>
                      <a:pt x="0" y="241"/>
                      <a:pt x="1" y="345"/>
                    </a:cubicBezTo>
                    <a:cubicBezTo>
                      <a:pt x="1" y="346"/>
                      <a:pt x="2" y="348"/>
                      <a:pt x="3" y="347"/>
                    </a:cubicBezTo>
                    <a:cubicBezTo>
                      <a:pt x="161" y="342"/>
                      <a:pt x="319" y="348"/>
                      <a:pt x="476" y="351"/>
                    </a:cubicBezTo>
                    <a:cubicBezTo>
                      <a:pt x="492" y="351"/>
                      <a:pt x="509" y="352"/>
                      <a:pt x="525" y="352"/>
                    </a:cubicBezTo>
                    <a:cubicBezTo>
                      <a:pt x="527" y="352"/>
                      <a:pt x="528" y="351"/>
                      <a:pt x="528" y="349"/>
                    </a:cubicBezTo>
                    <a:cubicBezTo>
                      <a:pt x="531" y="263"/>
                      <a:pt x="532" y="177"/>
                      <a:pt x="527" y="91"/>
                    </a:cubicBezTo>
                    <a:cubicBezTo>
                      <a:pt x="525" y="65"/>
                      <a:pt x="523" y="39"/>
                      <a:pt x="519" y="13"/>
                    </a:cubicBezTo>
                    <a:cubicBezTo>
                      <a:pt x="518" y="12"/>
                      <a:pt x="517" y="11"/>
                      <a:pt x="516" y="11"/>
                    </a:cubicBezTo>
                    <a:cubicBezTo>
                      <a:pt x="384" y="10"/>
                      <a:pt x="252" y="1"/>
                      <a:pt x="120" y="0"/>
                    </a:cubicBezTo>
                    <a:cubicBezTo>
                      <a:pt x="83" y="0"/>
                      <a:pt x="46" y="0"/>
                      <a:pt x="9" y="1"/>
                    </a:cubicBezTo>
                    <a:cubicBezTo>
                      <a:pt x="8" y="2"/>
                      <a:pt x="6" y="3"/>
                      <a:pt x="7" y="4"/>
                    </a:cubicBezTo>
                    <a:cubicBezTo>
                      <a:pt x="7" y="14"/>
                      <a:pt x="8" y="23"/>
                      <a:pt x="9" y="33"/>
                    </a:cubicBezTo>
                    <a:cubicBezTo>
                      <a:pt x="9" y="36"/>
                      <a:pt x="15" y="36"/>
                      <a:pt x="15" y="33"/>
                    </a:cubicBezTo>
                    <a:cubicBezTo>
                      <a:pt x="14" y="23"/>
                      <a:pt x="13" y="14"/>
                      <a:pt x="12" y="4"/>
                    </a:cubicBezTo>
                    <a:cubicBezTo>
                      <a:pt x="11" y="5"/>
                      <a:pt x="10" y="6"/>
                      <a:pt x="9" y="7"/>
                    </a:cubicBezTo>
                    <a:cubicBezTo>
                      <a:pt x="142" y="2"/>
                      <a:pt x="274" y="10"/>
                      <a:pt x="406" y="14"/>
                    </a:cubicBezTo>
                    <a:cubicBezTo>
                      <a:pt x="442" y="15"/>
                      <a:pt x="479" y="16"/>
                      <a:pt x="516" y="17"/>
                    </a:cubicBezTo>
                    <a:cubicBezTo>
                      <a:pt x="515" y="16"/>
                      <a:pt x="514" y="15"/>
                      <a:pt x="513" y="15"/>
                    </a:cubicBezTo>
                    <a:cubicBezTo>
                      <a:pt x="523" y="65"/>
                      <a:pt x="523" y="117"/>
                      <a:pt x="524" y="169"/>
                    </a:cubicBezTo>
                    <a:cubicBezTo>
                      <a:pt x="525" y="218"/>
                      <a:pt x="525" y="268"/>
                      <a:pt x="523" y="318"/>
                    </a:cubicBezTo>
                    <a:cubicBezTo>
                      <a:pt x="523" y="328"/>
                      <a:pt x="523" y="339"/>
                      <a:pt x="523" y="349"/>
                    </a:cubicBezTo>
                    <a:cubicBezTo>
                      <a:pt x="524" y="348"/>
                      <a:pt x="525" y="347"/>
                      <a:pt x="525" y="346"/>
                    </a:cubicBezTo>
                    <a:cubicBezTo>
                      <a:pt x="417" y="344"/>
                      <a:pt x="309" y="342"/>
                      <a:pt x="201" y="341"/>
                    </a:cubicBezTo>
                    <a:cubicBezTo>
                      <a:pt x="135" y="340"/>
                      <a:pt x="69" y="339"/>
                      <a:pt x="3" y="342"/>
                    </a:cubicBezTo>
                    <a:cubicBezTo>
                      <a:pt x="4" y="343"/>
                      <a:pt x="5" y="344"/>
                      <a:pt x="6" y="345"/>
                    </a:cubicBezTo>
                    <a:cubicBezTo>
                      <a:pt x="5" y="241"/>
                      <a:pt x="21" y="137"/>
                      <a:pt x="15" y="33"/>
                    </a:cubicBezTo>
                    <a:cubicBezTo>
                      <a:pt x="15" y="29"/>
                      <a:pt x="9" y="29"/>
                      <a:pt x="9" y="33"/>
                    </a:cubicBezTo>
                    <a:close/>
                  </a:path>
                </a:pathLst>
              </a:custGeom>
              <a:solidFill>
                <a:srgbClr val="9679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pic>
          <p:nvPicPr>
            <p:cNvPr id="24" name="图片 23"/>
            <p:cNvPicPr>
              <a:picLocks noChangeAspect="1"/>
            </p:cNvPicPr>
            <p:nvPr/>
          </p:nvPicPr>
          <p:blipFill rotWithShape="1">
            <a:blip r:embed="rId6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118" b="100000" l="2509" r="100000">
                          <a14:foregroundMark x1="27394" y1="31715" x2="30056" y2="57967"/>
                          <a14:foregroundMark x1="45981" y1="19272" x2="99949" y2="19272"/>
                          <a14:foregroundMark x1="3943" y1="55994" x2="29852" y2="99924"/>
                          <a14:foregroundMark x1="2611" y1="57284" x2="14132" y2="52049"/>
                          <a14:foregroundMark x1="46441" y1="8118" x2="69790" y2="27390"/>
                          <a14:foregroundMark x1="69790" y1="27390" x2="71224" y2="27769"/>
                          <a14:foregroundMark x1="68971" y1="8725" x2="65028" y2="11381"/>
                          <a14:foregroundMark x1="75166" y1="38923" x2="75166" y2="38923"/>
                          <a14:foregroundMark x1="74757" y1="35660" x2="77829" y2="45524"/>
                          <a14:foregroundMark x1="76959" y1="34977" x2="76959" y2="46131"/>
                          <a14:foregroundMark x1="46441" y1="32398" x2="41987" y2="58574"/>
                          <a14:foregroundMark x1="46441" y1="33687" x2="46441" y2="39605"/>
                        </a14:backgroundRemoval>
                      </a14:imgEffect>
                    </a14:imgLayer>
                  </a14:imgProps>
                </a:ext>
              </a:extLst>
            </a:blip>
            <a:srcRect b="3187"/>
            <a:stretch>
              <a:fillRect/>
            </a:stretch>
          </p:blipFill>
          <p:spPr>
            <a:xfrm>
              <a:off x="3924235" y="1861186"/>
              <a:ext cx="1478800" cy="966655"/>
            </a:xfrm>
            <a:prstGeom prst="rect">
              <a:avLst/>
            </a:prstGeom>
          </p:spPr>
        </p:pic>
      </p:grpSp>
      <p:grpSp>
        <p:nvGrpSpPr>
          <p:cNvPr id="33" name="组合 32"/>
          <p:cNvGrpSpPr/>
          <p:nvPr/>
        </p:nvGrpSpPr>
        <p:grpSpPr>
          <a:xfrm>
            <a:off x="6190699" y="1638299"/>
            <a:ext cx="1822077" cy="1495425"/>
            <a:chOff x="6190699" y="1638299"/>
            <a:chExt cx="1822077" cy="1495425"/>
          </a:xfrm>
        </p:grpSpPr>
        <p:grpSp>
          <p:nvGrpSpPr>
            <p:cNvPr id="15" name="组合 14"/>
            <p:cNvGrpSpPr/>
            <p:nvPr/>
          </p:nvGrpSpPr>
          <p:grpSpPr>
            <a:xfrm>
              <a:off x="6190699" y="1638299"/>
              <a:ext cx="1822077" cy="1495425"/>
              <a:chOff x="1839913" y="1314450"/>
              <a:chExt cx="1531937" cy="1257300"/>
            </a:xfrm>
          </p:grpSpPr>
          <p:sp>
            <p:nvSpPr>
              <p:cNvPr id="16" name="Freeform 5"/>
              <p:cNvSpPr>
                <a:spLocks noEditPoints="1"/>
              </p:cNvSpPr>
              <p:nvPr/>
            </p:nvSpPr>
            <p:spPr bwMode="auto">
              <a:xfrm>
                <a:off x="1839913" y="2428875"/>
                <a:ext cx="1531937" cy="142875"/>
              </a:xfrm>
              <a:custGeom>
                <a:avLst/>
                <a:gdLst>
                  <a:gd name="T0" fmla="*/ 140 w 628"/>
                  <a:gd name="T1" fmla="*/ 128 h 130"/>
                  <a:gd name="T2" fmla="*/ 585 w 628"/>
                  <a:gd name="T3" fmla="*/ 126 h 130"/>
                  <a:gd name="T4" fmla="*/ 628 w 628"/>
                  <a:gd name="T5" fmla="*/ 9 h 130"/>
                  <a:gd name="T6" fmla="*/ 470 w 628"/>
                  <a:gd name="T7" fmla="*/ 1 h 130"/>
                  <a:gd name="T8" fmla="*/ 4 w 628"/>
                  <a:gd name="T9" fmla="*/ 4 h 130"/>
                  <a:gd name="T10" fmla="*/ 4 w 628"/>
                  <a:gd name="T11" fmla="*/ 124 h 130"/>
                  <a:gd name="T12" fmla="*/ 313 w 628"/>
                  <a:gd name="T13" fmla="*/ 13 h 130"/>
                  <a:gd name="T14" fmla="*/ 620 w 628"/>
                  <a:gd name="T15" fmla="*/ 9 h 130"/>
                  <a:gd name="T16" fmla="*/ 605 w 628"/>
                  <a:gd name="T17" fmla="*/ 116 h 130"/>
                  <a:gd name="T18" fmla="*/ 596 w 628"/>
                  <a:gd name="T19" fmla="*/ 116 h 130"/>
                  <a:gd name="T20" fmla="*/ 582 w 628"/>
                  <a:gd name="T21" fmla="*/ 118 h 130"/>
                  <a:gd name="T22" fmla="*/ 572 w 628"/>
                  <a:gd name="T23" fmla="*/ 65 h 130"/>
                  <a:gd name="T24" fmla="*/ 557 w 628"/>
                  <a:gd name="T25" fmla="*/ 119 h 130"/>
                  <a:gd name="T26" fmla="*/ 549 w 628"/>
                  <a:gd name="T27" fmla="*/ 119 h 130"/>
                  <a:gd name="T28" fmla="*/ 531 w 628"/>
                  <a:gd name="T29" fmla="*/ 64 h 130"/>
                  <a:gd name="T30" fmla="*/ 490 w 628"/>
                  <a:gd name="T31" fmla="*/ 120 h 130"/>
                  <a:gd name="T32" fmla="*/ 483 w 628"/>
                  <a:gd name="T33" fmla="*/ 64 h 130"/>
                  <a:gd name="T34" fmla="*/ 464 w 628"/>
                  <a:gd name="T35" fmla="*/ 120 h 130"/>
                  <a:gd name="T36" fmla="*/ 456 w 628"/>
                  <a:gd name="T37" fmla="*/ 79 h 130"/>
                  <a:gd name="T38" fmla="*/ 444 w 628"/>
                  <a:gd name="T39" fmla="*/ 121 h 130"/>
                  <a:gd name="T40" fmla="*/ 434 w 628"/>
                  <a:gd name="T41" fmla="*/ 62 h 130"/>
                  <a:gd name="T42" fmla="*/ 413 w 628"/>
                  <a:gd name="T43" fmla="*/ 121 h 130"/>
                  <a:gd name="T44" fmla="*/ 405 w 628"/>
                  <a:gd name="T45" fmla="*/ 121 h 130"/>
                  <a:gd name="T46" fmla="*/ 395 w 628"/>
                  <a:gd name="T47" fmla="*/ 91 h 130"/>
                  <a:gd name="T48" fmla="*/ 387 w 628"/>
                  <a:gd name="T49" fmla="*/ 91 h 130"/>
                  <a:gd name="T50" fmla="*/ 371 w 628"/>
                  <a:gd name="T51" fmla="*/ 121 h 130"/>
                  <a:gd name="T52" fmla="*/ 363 w 628"/>
                  <a:gd name="T53" fmla="*/ 121 h 130"/>
                  <a:gd name="T54" fmla="*/ 349 w 628"/>
                  <a:gd name="T55" fmla="*/ 65 h 130"/>
                  <a:gd name="T56" fmla="*/ 339 w 628"/>
                  <a:gd name="T57" fmla="*/ 121 h 130"/>
                  <a:gd name="T58" fmla="*/ 317 w 628"/>
                  <a:gd name="T59" fmla="*/ 72 h 130"/>
                  <a:gd name="T60" fmla="*/ 305 w 628"/>
                  <a:gd name="T61" fmla="*/ 121 h 130"/>
                  <a:gd name="T62" fmla="*/ 291 w 628"/>
                  <a:gd name="T63" fmla="*/ 60 h 130"/>
                  <a:gd name="T64" fmla="*/ 281 w 628"/>
                  <a:gd name="T65" fmla="*/ 121 h 130"/>
                  <a:gd name="T66" fmla="*/ 265 w 628"/>
                  <a:gd name="T67" fmla="*/ 71 h 130"/>
                  <a:gd name="T68" fmla="*/ 259 w 628"/>
                  <a:gd name="T69" fmla="*/ 120 h 130"/>
                  <a:gd name="T70" fmla="*/ 241 w 628"/>
                  <a:gd name="T71" fmla="*/ 67 h 130"/>
                  <a:gd name="T72" fmla="*/ 229 w 628"/>
                  <a:gd name="T73" fmla="*/ 120 h 130"/>
                  <a:gd name="T74" fmla="*/ 218 w 628"/>
                  <a:gd name="T75" fmla="*/ 71 h 130"/>
                  <a:gd name="T76" fmla="*/ 208 w 628"/>
                  <a:gd name="T77" fmla="*/ 120 h 130"/>
                  <a:gd name="T78" fmla="*/ 189 w 628"/>
                  <a:gd name="T79" fmla="*/ 71 h 130"/>
                  <a:gd name="T80" fmla="*/ 181 w 628"/>
                  <a:gd name="T81" fmla="*/ 120 h 130"/>
                  <a:gd name="T82" fmla="*/ 163 w 628"/>
                  <a:gd name="T83" fmla="*/ 60 h 130"/>
                  <a:gd name="T84" fmla="*/ 132 w 628"/>
                  <a:gd name="T85" fmla="*/ 120 h 130"/>
                  <a:gd name="T86" fmla="*/ 123 w 628"/>
                  <a:gd name="T87" fmla="*/ 120 h 130"/>
                  <a:gd name="T88" fmla="*/ 101 w 628"/>
                  <a:gd name="T89" fmla="*/ 71 h 130"/>
                  <a:gd name="T90" fmla="*/ 73 w 628"/>
                  <a:gd name="T91" fmla="*/ 120 h 130"/>
                  <a:gd name="T92" fmla="*/ 64 w 628"/>
                  <a:gd name="T93" fmla="*/ 120 h 130"/>
                  <a:gd name="T94" fmla="*/ 32 w 628"/>
                  <a:gd name="T95" fmla="*/ 71 h 130"/>
                  <a:gd name="T96" fmla="*/ 9 w 628"/>
                  <a:gd name="T97" fmla="*/ 12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28" h="130">
                    <a:moveTo>
                      <a:pt x="8" y="128"/>
                    </a:moveTo>
                    <a:cubicBezTo>
                      <a:pt x="8" y="129"/>
                      <a:pt x="9" y="130"/>
                      <a:pt x="11" y="130"/>
                    </a:cubicBezTo>
                    <a:cubicBezTo>
                      <a:pt x="53" y="125"/>
                      <a:pt x="97" y="128"/>
                      <a:pt x="140" y="128"/>
                    </a:cubicBezTo>
                    <a:cubicBezTo>
                      <a:pt x="185" y="128"/>
                      <a:pt x="231" y="128"/>
                      <a:pt x="276" y="128"/>
                    </a:cubicBezTo>
                    <a:cubicBezTo>
                      <a:pt x="356" y="129"/>
                      <a:pt x="435" y="129"/>
                      <a:pt x="514" y="128"/>
                    </a:cubicBezTo>
                    <a:cubicBezTo>
                      <a:pt x="538" y="128"/>
                      <a:pt x="561" y="127"/>
                      <a:pt x="585" y="126"/>
                    </a:cubicBezTo>
                    <a:cubicBezTo>
                      <a:pt x="595" y="126"/>
                      <a:pt x="607" y="126"/>
                      <a:pt x="618" y="124"/>
                    </a:cubicBezTo>
                    <a:cubicBezTo>
                      <a:pt x="620" y="125"/>
                      <a:pt x="624" y="124"/>
                      <a:pt x="624" y="120"/>
                    </a:cubicBezTo>
                    <a:cubicBezTo>
                      <a:pt x="624" y="83"/>
                      <a:pt x="628" y="46"/>
                      <a:pt x="628" y="9"/>
                    </a:cubicBezTo>
                    <a:cubicBezTo>
                      <a:pt x="628" y="8"/>
                      <a:pt x="627" y="7"/>
                      <a:pt x="626" y="6"/>
                    </a:cubicBezTo>
                    <a:cubicBezTo>
                      <a:pt x="627" y="4"/>
                      <a:pt x="625" y="1"/>
                      <a:pt x="622" y="1"/>
                    </a:cubicBezTo>
                    <a:cubicBezTo>
                      <a:pt x="572" y="1"/>
                      <a:pt x="521" y="0"/>
                      <a:pt x="470" y="1"/>
                    </a:cubicBezTo>
                    <a:cubicBezTo>
                      <a:pt x="419" y="2"/>
                      <a:pt x="369" y="7"/>
                      <a:pt x="318" y="5"/>
                    </a:cubicBezTo>
                    <a:cubicBezTo>
                      <a:pt x="266" y="4"/>
                      <a:pt x="215" y="0"/>
                      <a:pt x="164" y="1"/>
                    </a:cubicBezTo>
                    <a:cubicBezTo>
                      <a:pt x="111" y="2"/>
                      <a:pt x="57" y="4"/>
                      <a:pt x="4" y="4"/>
                    </a:cubicBezTo>
                    <a:cubicBezTo>
                      <a:pt x="3" y="4"/>
                      <a:pt x="3" y="4"/>
                      <a:pt x="2" y="5"/>
                    </a:cubicBezTo>
                    <a:cubicBezTo>
                      <a:pt x="1" y="5"/>
                      <a:pt x="0" y="6"/>
                      <a:pt x="0" y="8"/>
                    </a:cubicBezTo>
                    <a:cubicBezTo>
                      <a:pt x="2" y="47"/>
                      <a:pt x="4" y="85"/>
                      <a:pt x="4" y="124"/>
                    </a:cubicBezTo>
                    <a:cubicBezTo>
                      <a:pt x="4" y="127"/>
                      <a:pt x="6" y="128"/>
                      <a:pt x="8" y="128"/>
                    </a:cubicBezTo>
                    <a:close/>
                    <a:moveTo>
                      <a:pt x="158" y="9"/>
                    </a:moveTo>
                    <a:cubicBezTo>
                      <a:pt x="210" y="9"/>
                      <a:pt x="261" y="11"/>
                      <a:pt x="313" y="13"/>
                    </a:cubicBezTo>
                    <a:cubicBezTo>
                      <a:pt x="363" y="15"/>
                      <a:pt x="414" y="11"/>
                      <a:pt x="465" y="10"/>
                    </a:cubicBezTo>
                    <a:cubicBezTo>
                      <a:pt x="516" y="8"/>
                      <a:pt x="568" y="9"/>
                      <a:pt x="620" y="9"/>
                    </a:cubicBezTo>
                    <a:cubicBezTo>
                      <a:pt x="620" y="9"/>
                      <a:pt x="620" y="9"/>
                      <a:pt x="620" y="9"/>
                    </a:cubicBezTo>
                    <a:cubicBezTo>
                      <a:pt x="619" y="45"/>
                      <a:pt x="616" y="80"/>
                      <a:pt x="616" y="116"/>
                    </a:cubicBezTo>
                    <a:cubicBezTo>
                      <a:pt x="612" y="117"/>
                      <a:pt x="608" y="117"/>
                      <a:pt x="605" y="117"/>
                    </a:cubicBezTo>
                    <a:cubicBezTo>
                      <a:pt x="605" y="117"/>
                      <a:pt x="605" y="116"/>
                      <a:pt x="605" y="116"/>
                    </a:cubicBezTo>
                    <a:cubicBezTo>
                      <a:pt x="604" y="102"/>
                      <a:pt x="607" y="89"/>
                      <a:pt x="604" y="75"/>
                    </a:cubicBezTo>
                    <a:cubicBezTo>
                      <a:pt x="604" y="70"/>
                      <a:pt x="596" y="72"/>
                      <a:pt x="597" y="77"/>
                    </a:cubicBezTo>
                    <a:cubicBezTo>
                      <a:pt x="599" y="90"/>
                      <a:pt x="595" y="103"/>
                      <a:pt x="596" y="116"/>
                    </a:cubicBezTo>
                    <a:cubicBezTo>
                      <a:pt x="596" y="117"/>
                      <a:pt x="597" y="117"/>
                      <a:pt x="597" y="118"/>
                    </a:cubicBezTo>
                    <a:cubicBezTo>
                      <a:pt x="595" y="118"/>
                      <a:pt x="593" y="118"/>
                      <a:pt x="591" y="118"/>
                    </a:cubicBezTo>
                    <a:cubicBezTo>
                      <a:pt x="588" y="118"/>
                      <a:pt x="585" y="118"/>
                      <a:pt x="582" y="118"/>
                    </a:cubicBezTo>
                    <a:cubicBezTo>
                      <a:pt x="582" y="118"/>
                      <a:pt x="583" y="117"/>
                      <a:pt x="583" y="116"/>
                    </a:cubicBezTo>
                    <a:cubicBezTo>
                      <a:pt x="583" y="98"/>
                      <a:pt x="584" y="81"/>
                      <a:pt x="580" y="63"/>
                    </a:cubicBezTo>
                    <a:cubicBezTo>
                      <a:pt x="579" y="58"/>
                      <a:pt x="571" y="60"/>
                      <a:pt x="572" y="65"/>
                    </a:cubicBezTo>
                    <a:cubicBezTo>
                      <a:pt x="575" y="82"/>
                      <a:pt x="575" y="99"/>
                      <a:pt x="575" y="116"/>
                    </a:cubicBezTo>
                    <a:cubicBezTo>
                      <a:pt x="575" y="117"/>
                      <a:pt x="575" y="118"/>
                      <a:pt x="575" y="119"/>
                    </a:cubicBezTo>
                    <a:cubicBezTo>
                      <a:pt x="569" y="119"/>
                      <a:pt x="563" y="119"/>
                      <a:pt x="557" y="119"/>
                    </a:cubicBezTo>
                    <a:cubicBezTo>
                      <a:pt x="559" y="104"/>
                      <a:pt x="563" y="89"/>
                      <a:pt x="559" y="74"/>
                    </a:cubicBezTo>
                    <a:cubicBezTo>
                      <a:pt x="558" y="69"/>
                      <a:pt x="550" y="71"/>
                      <a:pt x="551" y="76"/>
                    </a:cubicBezTo>
                    <a:cubicBezTo>
                      <a:pt x="555" y="90"/>
                      <a:pt x="550" y="105"/>
                      <a:pt x="549" y="119"/>
                    </a:cubicBezTo>
                    <a:cubicBezTo>
                      <a:pt x="544" y="119"/>
                      <a:pt x="540" y="120"/>
                      <a:pt x="535" y="120"/>
                    </a:cubicBezTo>
                    <a:cubicBezTo>
                      <a:pt x="534" y="120"/>
                      <a:pt x="532" y="120"/>
                      <a:pt x="530" y="120"/>
                    </a:cubicBezTo>
                    <a:cubicBezTo>
                      <a:pt x="534" y="102"/>
                      <a:pt x="531" y="83"/>
                      <a:pt x="531" y="64"/>
                    </a:cubicBezTo>
                    <a:cubicBezTo>
                      <a:pt x="531" y="59"/>
                      <a:pt x="523" y="59"/>
                      <a:pt x="523" y="64"/>
                    </a:cubicBezTo>
                    <a:cubicBezTo>
                      <a:pt x="523" y="83"/>
                      <a:pt x="527" y="102"/>
                      <a:pt x="522" y="120"/>
                    </a:cubicBezTo>
                    <a:cubicBezTo>
                      <a:pt x="511" y="120"/>
                      <a:pt x="501" y="120"/>
                      <a:pt x="490" y="120"/>
                    </a:cubicBezTo>
                    <a:cubicBezTo>
                      <a:pt x="491" y="120"/>
                      <a:pt x="491" y="119"/>
                      <a:pt x="491" y="117"/>
                    </a:cubicBezTo>
                    <a:cubicBezTo>
                      <a:pt x="491" y="100"/>
                      <a:pt x="490" y="82"/>
                      <a:pt x="491" y="64"/>
                    </a:cubicBezTo>
                    <a:cubicBezTo>
                      <a:pt x="491" y="59"/>
                      <a:pt x="483" y="59"/>
                      <a:pt x="483" y="64"/>
                    </a:cubicBezTo>
                    <a:cubicBezTo>
                      <a:pt x="482" y="82"/>
                      <a:pt x="483" y="100"/>
                      <a:pt x="483" y="117"/>
                    </a:cubicBezTo>
                    <a:cubicBezTo>
                      <a:pt x="483" y="119"/>
                      <a:pt x="483" y="120"/>
                      <a:pt x="484" y="120"/>
                    </a:cubicBezTo>
                    <a:cubicBezTo>
                      <a:pt x="477" y="120"/>
                      <a:pt x="471" y="120"/>
                      <a:pt x="464" y="120"/>
                    </a:cubicBezTo>
                    <a:cubicBezTo>
                      <a:pt x="464" y="120"/>
                      <a:pt x="464" y="120"/>
                      <a:pt x="464" y="120"/>
                    </a:cubicBezTo>
                    <a:cubicBezTo>
                      <a:pt x="463" y="106"/>
                      <a:pt x="466" y="91"/>
                      <a:pt x="464" y="77"/>
                    </a:cubicBezTo>
                    <a:cubicBezTo>
                      <a:pt x="463" y="71"/>
                      <a:pt x="455" y="74"/>
                      <a:pt x="456" y="79"/>
                    </a:cubicBezTo>
                    <a:cubicBezTo>
                      <a:pt x="458" y="93"/>
                      <a:pt x="455" y="106"/>
                      <a:pt x="456" y="120"/>
                    </a:cubicBezTo>
                    <a:cubicBezTo>
                      <a:pt x="456" y="120"/>
                      <a:pt x="456" y="120"/>
                      <a:pt x="456" y="120"/>
                    </a:cubicBezTo>
                    <a:cubicBezTo>
                      <a:pt x="452" y="120"/>
                      <a:pt x="448" y="121"/>
                      <a:pt x="444" y="121"/>
                    </a:cubicBezTo>
                    <a:cubicBezTo>
                      <a:pt x="444" y="120"/>
                      <a:pt x="445" y="119"/>
                      <a:pt x="445" y="119"/>
                    </a:cubicBezTo>
                    <a:cubicBezTo>
                      <a:pt x="445" y="99"/>
                      <a:pt x="445" y="80"/>
                      <a:pt x="442" y="60"/>
                    </a:cubicBezTo>
                    <a:cubicBezTo>
                      <a:pt x="441" y="55"/>
                      <a:pt x="433" y="57"/>
                      <a:pt x="434" y="62"/>
                    </a:cubicBezTo>
                    <a:cubicBezTo>
                      <a:pt x="437" y="81"/>
                      <a:pt x="437" y="100"/>
                      <a:pt x="436" y="119"/>
                    </a:cubicBezTo>
                    <a:cubicBezTo>
                      <a:pt x="436" y="119"/>
                      <a:pt x="437" y="120"/>
                      <a:pt x="437" y="121"/>
                    </a:cubicBezTo>
                    <a:cubicBezTo>
                      <a:pt x="429" y="121"/>
                      <a:pt x="421" y="121"/>
                      <a:pt x="413" y="121"/>
                    </a:cubicBezTo>
                    <a:cubicBezTo>
                      <a:pt x="414" y="104"/>
                      <a:pt x="418" y="87"/>
                      <a:pt x="414" y="70"/>
                    </a:cubicBezTo>
                    <a:cubicBezTo>
                      <a:pt x="413" y="65"/>
                      <a:pt x="405" y="67"/>
                      <a:pt x="406" y="72"/>
                    </a:cubicBezTo>
                    <a:cubicBezTo>
                      <a:pt x="410" y="88"/>
                      <a:pt x="406" y="104"/>
                      <a:pt x="405" y="121"/>
                    </a:cubicBezTo>
                    <a:cubicBezTo>
                      <a:pt x="402" y="121"/>
                      <a:pt x="399" y="121"/>
                      <a:pt x="396" y="121"/>
                    </a:cubicBezTo>
                    <a:cubicBezTo>
                      <a:pt x="397" y="120"/>
                      <a:pt x="397" y="119"/>
                      <a:pt x="397" y="118"/>
                    </a:cubicBezTo>
                    <a:cubicBezTo>
                      <a:pt x="394" y="109"/>
                      <a:pt x="395" y="100"/>
                      <a:pt x="395" y="91"/>
                    </a:cubicBezTo>
                    <a:cubicBezTo>
                      <a:pt x="395" y="81"/>
                      <a:pt x="394" y="70"/>
                      <a:pt x="394" y="60"/>
                    </a:cubicBezTo>
                    <a:cubicBezTo>
                      <a:pt x="394" y="55"/>
                      <a:pt x="386" y="55"/>
                      <a:pt x="386" y="60"/>
                    </a:cubicBezTo>
                    <a:cubicBezTo>
                      <a:pt x="386" y="70"/>
                      <a:pt x="387" y="81"/>
                      <a:pt x="387" y="91"/>
                    </a:cubicBezTo>
                    <a:cubicBezTo>
                      <a:pt x="387" y="101"/>
                      <a:pt x="386" y="110"/>
                      <a:pt x="389" y="120"/>
                    </a:cubicBezTo>
                    <a:cubicBezTo>
                      <a:pt x="389" y="120"/>
                      <a:pt x="389" y="120"/>
                      <a:pt x="389" y="121"/>
                    </a:cubicBezTo>
                    <a:cubicBezTo>
                      <a:pt x="383" y="121"/>
                      <a:pt x="377" y="121"/>
                      <a:pt x="371" y="121"/>
                    </a:cubicBezTo>
                    <a:cubicBezTo>
                      <a:pt x="371" y="105"/>
                      <a:pt x="372" y="90"/>
                      <a:pt x="372" y="75"/>
                    </a:cubicBezTo>
                    <a:cubicBezTo>
                      <a:pt x="372" y="70"/>
                      <a:pt x="364" y="70"/>
                      <a:pt x="364" y="75"/>
                    </a:cubicBezTo>
                    <a:cubicBezTo>
                      <a:pt x="364" y="90"/>
                      <a:pt x="363" y="105"/>
                      <a:pt x="363" y="121"/>
                    </a:cubicBezTo>
                    <a:cubicBezTo>
                      <a:pt x="358" y="121"/>
                      <a:pt x="353" y="121"/>
                      <a:pt x="348" y="121"/>
                    </a:cubicBezTo>
                    <a:cubicBezTo>
                      <a:pt x="347" y="112"/>
                      <a:pt x="349" y="104"/>
                      <a:pt x="350" y="95"/>
                    </a:cubicBezTo>
                    <a:cubicBezTo>
                      <a:pt x="351" y="85"/>
                      <a:pt x="349" y="75"/>
                      <a:pt x="349" y="65"/>
                    </a:cubicBezTo>
                    <a:cubicBezTo>
                      <a:pt x="349" y="60"/>
                      <a:pt x="341" y="60"/>
                      <a:pt x="341" y="65"/>
                    </a:cubicBezTo>
                    <a:cubicBezTo>
                      <a:pt x="341" y="74"/>
                      <a:pt x="342" y="83"/>
                      <a:pt x="342" y="91"/>
                    </a:cubicBezTo>
                    <a:cubicBezTo>
                      <a:pt x="342" y="101"/>
                      <a:pt x="339" y="111"/>
                      <a:pt x="339" y="121"/>
                    </a:cubicBezTo>
                    <a:cubicBezTo>
                      <a:pt x="330" y="121"/>
                      <a:pt x="320" y="121"/>
                      <a:pt x="310" y="121"/>
                    </a:cubicBezTo>
                    <a:cubicBezTo>
                      <a:pt x="311" y="120"/>
                      <a:pt x="312" y="119"/>
                      <a:pt x="312" y="117"/>
                    </a:cubicBezTo>
                    <a:cubicBezTo>
                      <a:pt x="312" y="102"/>
                      <a:pt x="315" y="87"/>
                      <a:pt x="317" y="72"/>
                    </a:cubicBezTo>
                    <a:cubicBezTo>
                      <a:pt x="318" y="67"/>
                      <a:pt x="310" y="65"/>
                      <a:pt x="309" y="70"/>
                    </a:cubicBezTo>
                    <a:cubicBezTo>
                      <a:pt x="307" y="86"/>
                      <a:pt x="304" y="101"/>
                      <a:pt x="304" y="117"/>
                    </a:cubicBezTo>
                    <a:cubicBezTo>
                      <a:pt x="304" y="119"/>
                      <a:pt x="304" y="120"/>
                      <a:pt x="305" y="121"/>
                    </a:cubicBezTo>
                    <a:cubicBezTo>
                      <a:pt x="300" y="121"/>
                      <a:pt x="294" y="121"/>
                      <a:pt x="288" y="121"/>
                    </a:cubicBezTo>
                    <a:cubicBezTo>
                      <a:pt x="289" y="120"/>
                      <a:pt x="289" y="119"/>
                      <a:pt x="289" y="119"/>
                    </a:cubicBezTo>
                    <a:cubicBezTo>
                      <a:pt x="289" y="99"/>
                      <a:pt x="289" y="80"/>
                      <a:pt x="291" y="60"/>
                    </a:cubicBezTo>
                    <a:cubicBezTo>
                      <a:pt x="292" y="55"/>
                      <a:pt x="284" y="55"/>
                      <a:pt x="283" y="60"/>
                    </a:cubicBezTo>
                    <a:cubicBezTo>
                      <a:pt x="281" y="80"/>
                      <a:pt x="281" y="99"/>
                      <a:pt x="281" y="119"/>
                    </a:cubicBezTo>
                    <a:cubicBezTo>
                      <a:pt x="281" y="119"/>
                      <a:pt x="281" y="120"/>
                      <a:pt x="281" y="121"/>
                    </a:cubicBezTo>
                    <a:cubicBezTo>
                      <a:pt x="276" y="121"/>
                      <a:pt x="272" y="120"/>
                      <a:pt x="267" y="120"/>
                    </a:cubicBezTo>
                    <a:cubicBezTo>
                      <a:pt x="267" y="120"/>
                      <a:pt x="267" y="120"/>
                      <a:pt x="267" y="120"/>
                    </a:cubicBezTo>
                    <a:cubicBezTo>
                      <a:pt x="267" y="104"/>
                      <a:pt x="269" y="87"/>
                      <a:pt x="265" y="71"/>
                    </a:cubicBezTo>
                    <a:cubicBezTo>
                      <a:pt x="264" y="66"/>
                      <a:pt x="256" y="68"/>
                      <a:pt x="257" y="73"/>
                    </a:cubicBezTo>
                    <a:cubicBezTo>
                      <a:pt x="261" y="89"/>
                      <a:pt x="259" y="105"/>
                      <a:pt x="259" y="120"/>
                    </a:cubicBezTo>
                    <a:cubicBezTo>
                      <a:pt x="259" y="120"/>
                      <a:pt x="259" y="120"/>
                      <a:pt x="259" y="120"/>
                    </a:cubicBezTo>
                    <a:cubicBezTo>
                      <a:pt x="251" y="120"/>
                      <a:pt x="244" y="120"/>
                      <a:pt x="236" y="120"/>
                    </a:cubicBezTo>
                    <a:cubicBezTo>
                      <a:pt x="237" y="120"/>
                      <a:pt x="237" y="119"/>
                      <a:pt x="237" y="119"/>
                    </a:cubicBezTo>
                    <a:cubicBezTo>
                      <a:pt x="237" y="101"/>
                      <a:pt x="238" y="84"/>
                      <a:pt x="241" y="67"/>
                    </a:cubicBezTo>
                    <a:cubicBezTo>
                      <a:pt x="242" y="61"/>
                      <a:pt x="234" y="59"/>
                      <a:pt x="233" y="64"/>
                    </a:cubicBezTo>
                    <a:cubicBezTo>
                      <a:pt x="230" y="82"/>
                      <a:pt x="229" y="101"/>
                      <a:pt x="229" y="119"/>
                    </a:cubicBezTo>
                    <a:cubicBezTo>
                      <a:pt x="229" y="119"/>
                      <a:pt x="229" y="120"/>
                      <a:pt x="229" y="120"/>
                    </a:cubicBezTo>
                    <a:cubicBezTo>
                      <a:pt x="225" y="120"/>
                      <a:pt x="220" y="120"/>
                      <a:pt x="216" y="120"/>
                    </a:cubicBezTo>
                    <a:cubicBezTo>
                      <a:pt x="216" y="120"/>
                      <a:pt x="216" y="119"/>
                      <a:pt x="216" y="119"/>
                    </a:cubicBezTo>
                    <a:cubicBezTo>
                      <a:pt x="216" y="103"/>
                      <a:pt x="218" y="87"/>
                      <a:pt x="218" y="71"/>
                    </a:cubicBezTo>
                    <a:cubicBezTo>
                      <a:pt x="218" y="66"/>
                      <a:pt x="209" y="66"/>
                      <a:pt x="209" y="71"/>
                    </a:cubicBezTo>
                    <a:cubicBezTo>
                      <a:pt x="209" y="87"/>
                      <a:pt x="208" y="103"/>
                      <a:pt x="208" y="119"/>
                    </a:cubicBezTo>
                    <a:cubicBezTo>
                      <a:pt x="208" y="119"/>
                      <a:pt x="208" y="120"/>
                      <a:pt x="208" y="120"/>
                    </a:cubicBezTo>
                    <a:cubicBezTo>
                      <a:pt x="201" y="120"/>
                      <a:pt x="194" y="120"/>
                      <a:pt x="187" y="120"/>
                    </a:cubicBezTo>
                    <a:cubicBezTo>
                      <a:pt x="187" y="120"/>
                      <a:pt x="187" y="119"/>
                      <a:pt x="187" y="119"/>
                    </a:cubicBezTo>
                    <a:cubicBezTo>
                      <a:pt x="190" y="103"/>
                      <a:pt x="189" y="87"/>
                      <a:pt x="189" y="71"/>
                    </a:cubicBezTo>
                    <a:cubicBezTo>
                      <a:pt x="189" y="66"/>
                      <a:pt x="181" y="66"/>
                      <a:pt x="181" y="71"/>
                    </a:cubicBezTo>
                    <a:cubicBezTo>
                      <a:pt x="181" y="86"/>
                      <a:pt x="182" y="101"/>
                      <a:pt x="179" y="116"/>
                    </a:cubicBezTo>
                    <a:cubicBezTo>
                      <a:pt x="179" y="118"/>
                      <a:pt x="180" y="119"/>
                      <a:pt x="181" y="120"/>
                    </a:cubicBezTo>
                    <a:cubicBezTo>
                      <a:pt x="176" y="120"/>
                      <a:pt x="172" y="120"/>
                      <a:pt x="167" y="120"/>
                    </a:cubicBezTo>
                    <a:cubicBezTo>
                      <a:pt x="165" y="120"/>
                      <a:pt x="162" y="120"/>
                      <a:pt x="160" y="120"/>
                    </a:cubicBezTo>
                    <a:cubicBezTo>
                      <a:pt x="161" y="100"/>
                      <a:pt x="164" y="80"/>
                      <a:pt x="163" y="60"/>
                    </a:cubicBezTo>
                    <a:cubicBezTo>
                      <a:pt x="163" y="55"/>
                      <a:pt x="154" y="55"/>
                      <a:pt x="155" y="60"/>
                    </a:cubicBezTo>
                    <a:cubicBezTo>
                      <a:pt x="156" y="80"/>
                      <a:pt x="152" y="100"/>
                      <a:pt x="152" y="120"/>
                    </a:cubicBezTo>
                    <a:cubicBezTo>
                      <a:pt x="145" y="120"/>
                      <a:pt x="138" y="120"/>
                      <a:pt x="132" y="120"/>
                    </a:cubicBezTo>
                    <a:cubicBezTo>
                      <a:pt x="132" y="103"/>
                      <a:pt x="137" y="86"/>
                      <a:pt x="131" y="70"/>
                    </a:cubicBezTo>
                    <a:cubicBezTo>
                      <a:pt x="130" y="65"/>
                      <a:pt x="122" y="67"/>
                      <a:pt x="123" y="72"/>
                    </a:cubicBezTo>
                    <a:cubicBezTo>
                      <a:pt x="129" y="87"/>
                      <a:pt x="124" y="104"/>
                      <a:pt x="123" y="120"/>
                    </a:cubicBezTo>
                    <a:cubicBezTo>
                      <a:pt x="116" y="120"/>
                      <a:pt x="108" y="120"/>
                      <a:pt x="100" y="120"/>
                    </a:cubicBezTo>
                    <a:cubicBezTo>
                      <a:pt x="100" y="119"/>
                      <a:pt x="100" y="119"/>
                      <a:pt x="100" y="119"/>
                    </a:cubicBezTo>
                    <a:cubicBezTo>
                      <a:pt x="97" y="103"/>
                      <a:pt x="99" y="87"/>
                      <a:pt x="101" y="71"/>
                    </a:cubicBezTo>
                    <a:cubicBezTo>
                      <a:pt x="102" y="65"/>
                      <a:pt x="94" y="63"/>
                      <a:pt x="93" y="68"/>
                    </a:cubicBezTo>
                    <a:cubicBezTo>
                      <a:pt x="90" y="85"/>
                      <a:pt x="89" y="103"/>
                      <a:pt x="92" y="120"/>
                    </a:cubicBezTo>
                    <a:cubicBezTo>
                      <a:pt x="85" y="120"/>
                      <a:pt x="79" y="120"/>
                      <a:pt x="73" y="120"/>
                    </a:cubicBezTo>
                    <a:cubicBezTo>
                      <a:pt x="72" y="104"/>
                      <a:pt x="71" y="89"/>
                      <a:pt x="71" y="74"/>
                    </a:cubicBezTo>
                    <a:cubicBezTo>
                      <a:pt x="71" y="68"/>
                      <a:pt x="63" y="68"/>
                      <a:pt x="63" y="74"/>
                    </a:cubicBezTo>
                    <a:cubicBezTo>
                      <a:pt x="63" y="89"/>
                      <a:pt x="64" y="104"/>
                      <a:pt x="64" y="120"/>
                    </a:cubicBezTo>
                    <a:cubicBezTo>
                      <a:pt x="58" y="120"/>
                      <a:pt x="51" y="120"/>
                      <a:pt x="44" y="120"/>
                    </a:cubicBezTo>
                    <a:cubicBezTo>
                      <a:pt x="43" y="102"/>
                      <a:pt x="45" y="85"/>
                      <a:pt x="40" y="68"/>
                    </a:cubicBezTo>
                    <a:cubicBezTo>
                      <a:pt x="38" y="63"/>
                      <a:pt x="30" y="66"/>
                      <a:pt x="32" y="71"/>
                    </a:cubicBezTo>
                    <a:cubicBezTo>
                      <a:pt x="37" y="87"/>
                      <a:pt x="35" y="103"/>
                      <a:pt x="36" y="120"/>
                    </a:cubicBezTo>
                    <a:cubicBezTo>
                      <a:pt x="28" y="120"/>
                      <a:pt x="20" y="120"/>
                      <a:pt x="12" y="121"/>
                    </a:cubicBezTo>
                    <a:cubicBezTo>
                      <a:pt x="12" y="85"/>
                      <a:pt x="10" y="49"/>
                      <a:pt x="9" y="12"/>
                    </a:cubicBezTo>
                    <a:cubicBezTo>
                      <a:pt x="59" y="12"/>
                      <a:pt x="108" y="10"/>
                      <a:pt x="158" y="9"/>
                    </a:cubicBezTo>
                    <a:close/>
                  </a:path>
                </a:pathLst>
              </a:custGeom>
              <a:solidFill>
                <a:srgbClr val="9B7E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32"/>
              <p:cNvSpPr/>
              <p:nvPr/>
            </p:nvSpPr>
            <p:spPr bwMode="auto">
              <a:xfrm>
                <a:off x="1889911" y="1314450"/>
                <a:ext cx="1431939" cy="1143000"/>
              </a:xfrm>
              <a:custGeom>
                <a:avLst/>
                <a:gdLst>
                  <a:gd name="T0" fmla="*/ 9 w 532"/>
                  <a:gd name="T1" fmla="*/ 33 h 352"/>
                  <a:gd name="T2" fmla="*/ 1 w 532"/>
                  <a:gd name="T3" fmla="*/ 345 h 352"/>
                  <a:gd name="T4" fmla="*/ 3 w 532"/>
                  <a:gd name="T5" fmla="*/ 347 h 352"/>
                  <a:gd name="T6" fmla="*/ 476 w 532"/>
                  <a:gd name="T7" fmla="*/ 351 h 352"/>
                  <a:gd name="T8" fmla="*/ 525 w 532"/>
                  <a:gd name="T9" fmla="*/ 352 h 352"/>
                  <a:gd name="T10" fmla="*/ 528 w 532"/>
                  <a:gd name="T11" fmla="*/ 349 h 352"/>
                  <a:gd name="T12" fmla="*/ 527 w 532"/>
                  <a:gd name="T13" fmla="*/ 91 h 352"/>
                  <a:gd name="T14" fmla="*/ 519 w 532"/>
                  <a:gd name="T15" fmla="*/ 13 h 352"/>
                  <a:gd name="T16" fmla="*/ 516 w 532"/>
                  <a:gd name="T17" fmla="*/ 11 h 352"/>
                  <a:gd name="T18" fmla="*/ 120 w 532"/>
                  <a:gd name="T19" fmla="*/ 0 h 352"/>
                  <a:gd name="T20" fmla="*/ 9 w 532"/>
                  <a:gd name="T21" fmla="*/ 1 h 352"/>
                  <a:gd name="T22" fmla="*/ 7 w 532"/>
                  <a:gd name="T23" fmla="*/ 4 h 352"/>
                  <a:gd name="T24" fmla="*/ 9 w 532"/>
                  <a:gd name="T25" fmla="*/ 33 h 352"/>
                  <a:gd name="T26" fmla="*/ 15 w 532"/>
                  <a:gd name="T27" fmla="*/ 33 h 352"/>
                  <a:gd name="T28" fmla="*/ 12 w 532"/>
                  <a:gd name="T29" fmla="*/ 4 h 352"/>
                  <a:gd name="T30" fmla="*/ 9 w 532"/>
                  <a:gd name="T31" fmla="*/ 7 h 352"/>
                  <a:gd name="T32" fmla="*/ 406 w 532"/>
                  <a:gd name="T33" fmla="*/ 14 h 352"/>
                  <a:gd name="T34" fmla="*/ 516 w 532"/>
                  <a:gd name="T35" fmla="*/ 17 h 352"/>
                  <a:gd name="T36" fmla="*/ 513 w 532"/>
                  <a:gd name="T37" fmla="*/ 15 h 352"/>
                  <a:gd name="T38" fmla="*/ 524 w 532"/>
                  <a:gd name="T39" fmla="*/ 169 h 352"/>
                  <a:gd name="T40" fmla="*/ 523 w 532"/>
                  <a:gd name="T41" fmla="*/ 318 h 352"/>
                  <a:gd name="T42" fmla="*/ 523 w 532"/>
                  <a:gd name="T43" fmla="*/ 349 h 352"/>
                  <a:gd name="T44" fmla="*/ 525 w 532"/>
                  <a:gd name="T45" fmla="*/ 346 h 352"/>
                  <a:gd name="T46" fmla="*/ 201 w 532"/>
                  <a:gd name="T47" fmla="*/ 341 h 352"/>
                  <a:gd name="T48" fmla="*/ 3 w 532"/>
                  <a:gd name="T49" fmla="*/ 342 h 352"/>
                  <a:gd name="T50" fmla="*/ 6 w 532"/>
                  <a:gd name="T51" fmla="*/ 345 h 352"/>
                  <a:gd name="T52" fmla="*/ 15 w 532"/>
                  <a:gd name="T53" fmla="*/ 33 h 352"/>
                  <a:gd name="T54" fmla="*/ 9 w 532"/>
                  <a:gd name="T55" fmla="*/ 33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32" h="352">
                    <a:moveTo>
                      <a:pt x="9" y="33"/>
                    </a:moveTo>
                    <a:cubicBezTo>
                      <a:pt x="16" y="137"/>
                      <a:pt x="0" y="241"/>
                      <a:pt x="1" y="345"/>
                    </a:cubicBezTo>
                    <a:cubicBezTo>
                      <a:pt x="1" y="346"/>
                      <a:pt x="2" y="348"/>
                      <a:pt x="3" y="347"/>
                    </a:cubicBezTo>
                    <a:cubicBezTo>
                      <a:pt x="161" y="342"/>
                      <a:pt x="319" y="348"/>
                      <a:pt x="476" y="351"/>
                    </a:cubicBezTo>
                    <a:cubicBezTo>
                      <a:pt x="492" y="351"/>
                      <a:pt x="509" y="352"/>
                      <a:pt x="525" y="352"/>
                    </a:cubicBezTo>
                    <a:cubicBezTo>
                      <a:pt x="527" y="352"/>
                      <a:pt x="528" y="351"/>
                      <a:pt x="528" y="349"/>
                    </a:cubicBezTo>
                    <a:cubicBezTo>
                      <a:pt x="531" y="263"/>
                      <a:pt x="532" y="177"/>
                      <a:pt x="527" y="91"/>
                    </a:cubicBezTo>
                    <a:cubicBezTo>
                      <a:pt x="525" y="65"/>
                      <a:pt x="523" y="39"/>
                      <a:pt x="519" y="13"/>
                    </a:cubicBezTo>
                    <a:cubicBezTo>
                      <a:pt x="518" y="12"/>
                      <a:pt x="517" y="11"/>
                      <a:pt x="516" y="11"/>
                    </a:cubicBezTo>
                    <a:cubicBezTo>
                      <a:pt x="384" y="10"/>
                      <a:pt x="252" y="1"/>
                      <a:pt x="120" y="0"/>
                    </a:cubicBezTo>
                    <a:cubicBezTo>
                      <a:pt x="83" y="0"/>
                      <a:pt x="46" y="0"/>
                      <a:pt x="9" y="1"/>
                    </a:cubicBezTo>
                    <a:cubicBezTo>
                      <a:pt x="8" y="2"/>
                      <a:pt x="6" y="3"/>
                      <a:pt x="7" y="4"/>
                    </a:cubicBezTo>
                    <a:cubicBezTo>
                      <a:pt x="7" y="14"/>
                      <a:pt x="8" y="23"/>
                      <a:pt x="9" y="33"/>
                    </a:cubicBezTo>
                    <a:cubicBezTo>
                      <a:pt x="9" y="36"/>
                      <a:pt x="15" y="36"/>
                      <a:pt x="15" y="33"/>
                    </a:cubicBezTo>
                    <a:cubicBezTo>
                      <a:pt x="14" y="23"/>
                      <a:pt x="13" y="14"/>
                      <a:pt x="12" y="4"/>
                    </a:cubicBezTo>
                    <a:cubicBezTo>
                      <a:pt x="11" y="5"/>
                      <a:pt x="10" y="6"/>
                      <a:pt x="9" y="7"/>
                    </a:cubicBezTo>
                    <a:cubicBezTo>
                      <a:pt x="142" y="2"/>
                      <a:pt x="274" y="10"/>
                      <a:pt x="406" y="14"/>
                    </a:cubicBezTo>
                    <a:cubicBezTo>
                      <a:pt x="442" y="15"/>
                      <a:pt x="479" y="16"/>
                      <a:pt x="516" y="17"/>
                    </a:cubicBezTo>
                    <a:cubicBezTo>
                      <a:pt x="515" y="16"/>
                      <a:pt x="514" y="15"/>
                      <a:pt x="513" y="15"/>
                    </a:cubicBezTo>
                    <a:cubicBezTo>
                      <a:pt x="523" y="65"/>
                      <a:pt x="523" y="117"/>
                      <a:pt x="524" y="169"/>
                    </a:cubicBezTo>
                    <a:cubicBezTo>
                      <a:pt x="525" y="218"/>
                      <a:pt x="525" y="268"/>
                      <a:pt x="523" y="318"/>
                    </a:cubicBezTo>
                    <a:cubicBezTo>
                      <a:pt x="523" y="328"/>
                      <a:pt x="523" y="339"/>
                      <a:pt x="523" y="349"/>
                    </a:cubicBezTo>
                    <a:cubicBezTo>
                      <a:pt x="524" y="348"/>
                      <a:pt x="525" y="347"/>
                      <a:pt x="525" y="346"/>
                    </a:cubicBezTo>
                    <a:cubicBezTo>
                      <a:pt x="417" y="344"/>
                      <a:pt x="309" y="342"/>
                      <a:pt x="201" y="341"/>
                    </a:cubicBezTo>
                    <a:cubicBezTo>
                      <a:pt x="135" y="340"/>
                      <a:pt x="69" y="339"/>
                      <a:pt x="3" y="342"/>
                    </a:cubicBezTo>
                    <a:cubicBezTo>
                      <a:pt x="4" y="343"/>
                      <a:pt x="5" y="344"/>
                      <a:pt x="6" y="345"/>
                    </a:cubicBezTo>
                    <a:cubicBezTo>
                      <a:pt x="5" y="241"/>
                      <a:pt x="21" y="137"/>
                      <a:pt x="15" y="33"/>
                    </a:cubicBezTo>
                    <a:cubicBezTo>
                      <a:pt x="15" y="29"/>
                      <a:pt x="9" y="29"/>
                      <a:pt x="9" y="33"/>
                    </a:cubicBezTo>
                    <a:close/>
                  </a:path>
                </a:pathLst>
              </a:custGeom>
              <a:solidFill>
                <a:srgbClr val="9679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pic>
          <p:nvPicPr>
            <p:cNvPr id="27" name="图片 26"/>
            <p:cNvPicPr>
              <a:picLocks noChangeAspect="1"/>
            </p:cNvPicPr>
            <p:nvPr/>
          </p:nvPicPr>
          <p:blipFill rotWithShape="1">
            <a:blip r:embed="rId8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l="-1597" t="-2144" r="1597" b="2144"/>
            <a:stretch>
              <a:fillRect/>
            </a:stretch>
          </p:blipFill>
          <p:spPr>
            <a:xfrm>
              <a:off x="6490145" y="1680628"/>
              <a:ext cx="1192005" cy="1221898"/>
            </a:xfrm>
            <a:prstGeom prst="rect">
              <a:avLst/>
            </a:prstGeom>
          </p:spPr>
        </p:pic>
      </p:grpSp>
      <p:sp>
        <p:nvSpPr>
          <p:cNvPr id="28" name="文本框 27"/>
          <p:cNvSpPr txBox="1"/>
          <p:nvPr/>
        </p:nvSpPr>
        <p:spPr>
          <a:xfrm>
            <a:off x="2924726" y="94730"/>
            <a:ext cx="32945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spc="-150" dirty="0">
                <a:solidFill>
                  <a:srgbClr val="96795F"/>
                </a:solidFill>
                <a:latin typeface="汉仪悠然体简" pitchFamily="18" charset="-122"/>
                <a:ea typeface="汉仪悠然体简" pitchFamily="18" charset="-122"/>
              </a:rPr>
              <a:t>Click here to add text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33511" y="115451"/>
            <a:ext cx="1457070" cy="426757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53419" y="115451"/>
            <a:ext cx="1457070" cy="4267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:a14="http://schemas.microsoft.com/office/drawing/2010/main"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535" y="4041337"/>
            <a:ext cx="8900931" cy="1121761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5723555" y="1266850"/>
            <a:ext cx="2064611" cy="2469596"/>
            <a:chOff x="1989" y="550"/>
            <a:chExt cx="1769" cy="2116"/>
          </a:xfrm>
          <a:solidFill>
            <a:srgbClr val="9B7E64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2289" y="550"/>
              <a:ext cx="1469" cy="2116"/>
            </a:xfrm>
            <a:custGeom>
              <a:avLst/>
              <a:gdLst>
                <a:gd name="T0" fmla="*/ 169 w 549"/>
                <a:gd name="T1" fmla="*/ 687 h 789"/>
                <a:gd name="T2" fmla="*/ 14 w 549"/>
                <a:gd name="T3" fmla="*/ 764 h 789"/>
                <a:gd name="T4" fmla="*/ 400 w 549"/>
                <a:gd name="T5" fmla="*/ 766 h 789"/>
                <a:gd name="T6" fmla="*/ 285 w 549"/>
                <a:gd name="T7" fmla="*/ 618 h 789"/>
                <a:gd name="T8" fmla="*/ 347 w 549"/>
                <a:gd name="T9" fmla="*/ 29 h 789"/>
                <a:gd name="T10" fmla="*/ 302 w 549"/>
                <a:gd name="T11" fmla="*/ 49 h 789"/>
                <a:gd name="T12" fmla="*/ 318 w 549"/>
                <a:gd name="T13" fmla="*/ 64 h 789"/>
                <a:gd name="T14" fmla="*/ 321 w 549"/>
                <a:gd name="T15" fmla="*/ 84 h 789"/>
                <a:gd name="T16" fmla="*/ 266 w 549"/>
                <a:gd name="T17" fmla="*/ 80 h 789"/>
                <a:gd name="T18" fmla="*/ 263 w 549"/>
                <a:gd name="T19" fmla="*/ 120 h 789"/>
                <a:gd name="T20" fmla="*/ 358 w 549"/>
                <a:gd name="T21" fmla="*/ 145 h 789"/>
                <a:gd name="T22" fmla="*/ 357 w 549"/>
                <a:gd name="T23" fmla="*/ 155 h 789"/>
                <a:gd name="T24" fmla="*/ 365 w 549"/>
                <a:gd name="T25" fmla="*/ 199 h 789"/>
                <a:gd name="T26" fmla="*/ 252 w 549"/>
                <a:gd name="T27" fmla="*/ 122 h 789"/>
                <a:gd name="T28" fmla="*/ 197 w 549"/>
                <a:gd name="T29" fmla="*/ 321 h 789"/>
                <a:gd name="T30" fmla="*/ 170 w 549"/>
                <a:gd name="T31" fmla="*/ 434 h 789"/>
                <a:gd name="T32" fmla="*/ 299 w 549"/>
                <a:gd name="T33" fmla="*/ 457 h 789"/>
                <a:gd name="T34" fmla="*/ 395 w 549"/>
                <a:gd name="T35" fmla="*/ 331 h 789"/>
                <a:gd name="T36" fmla="*/ 366 w 549"/>
                <a:gd name="T37" fmla="*/ 249 h 789"/>
                <a:gd name="T38" fmla="*/ 387 w 549"/>
                <a:gd name="T39" fmla="*/ 311 h 789"/>
                <a:gd name="T40" fmla="*/ 423 w 549"/>
                <a:gd name="T41" fmla="*/ 256 h 789"/>
                <a:gd name="T42" fmla="*/ 468 w 549"/>
                <a:gd name="T43" fmla="*/ 299 h 789"/>
                <a:gd name="T44" fmla="*/ 0 w 549"/>
                <a:gd name="T45" fmla="*/ 507 h 789"/>
                <a:gd name="T46" fmla="*/ 235 w 549"/>
                <a:gd name="T47" fmla="*/ 695 h 789"/>
                <a:gd name="T48" fmla="*/ 272 w 549"/>
                <a:gd name="T49" fmla="*/ 779 h 789"/>
                <a:gd name="T50" fmla="*/ 41 w 549"/>
                <a:gd name="T51" fmla="*/ 738 h 789"/>
                <a:gd name="T52" fmla="*/ 235 w 549"/>
                <a:gd name="T53" fmla="*/ 695 h 789"/>
                <a:gd name="T54" fmla="*/ 189 w 549"/>
                <a:gd name="T55" fmla="*/ 625 h 789"/>
                <a:gd name="T56" fmla="*/ 309 w 549"/>
                <a:gd name="T57" fmla="*/ 52 h 789"/>
                <a:gd name="T58" fmla="*/ 480 w 549"/>
                <a:gd name="T59" fmla="*/ 299 h 789"/>
                <a:gd name="T60" fmla="*/ 408 w 549"/>
                <a:gd name="T61" fmla="*/ 240 h 789"/>
                <a:gd name="T62" fmla="*/ 389 w 549"/>
                <a:gd name="T63" fmla="*/ 276 h 789"/>
                <a:gd name="T64" fmla="*/ 369 w 549"/>
                <a:gd name="T65" fmla="*/ 276 h 789"/>
                <a:gd name="T66" fmla="*/ 327 w 549"/>
                <a:gd name="T67" fmla="*/ 412 h 789"/>
                <a:gd name="T68" fmla="*/ 176 w 549"/>
                <a:gd name="T69" fmla="*/ 450 h 789"/>
                <a:gd name="T70" fmla="*/ 212 w 549"/>
                <a:gd name="T71" fmla="*/ 300 h 789"/>
                <a:gd name="T72" fmla="*/ 226 w 549"/>
                <a:gd name="T73" fmla="*/ 127 h 789"/>
                <a:gd name="T74" fmla="*/ 383 w 549"/>
                <a:gd name="T75" fmla="*/ 195 h 789"/>
                <a:gd name="T76" fmla="*/ 363 w 549"/>
                <a:gd name="T77" fmla="*/ 166 h 789"/>
                <a:gd name="T78" fmla="*/ 349 w 549"/>
                <a:gd name="T79" fmla="*/ 138 h 789"/>
                <a:gd name="T80" fmla="*/ 253 w 549"/>
                <a:gd name="T81" fmla="*/ 110 h 789"/>
                <a:gd name="T82" fmla="*/ 275 w 549"/>
                <a:gd name="T83" fmla="*/ 86 h 789"/>
                <a:gd name="T84" fmla="*/ 336 w 549"/>
                <a:gd name="T85" fmla="*/ 85 h 789"/>
                <a:gd name="T86" fmla="*/ 329 w 549"/>
                <a:gd name="T87" fmla="*/ 70 h 789"/>
                <a:gd name="T88" fmla="*/ 491 w 549"/>
                <a:gd name="T89" fmla="*/ 318 h 789"/>
                <a:gd name="T90" fmla="*/ 329 w 549"/>
                <a:gd name="T91" fmla="*/ 60 h 789"/>
                <a:gd name="T92" fmla="*/ 496 w 549"/>
                <a:gd name="T93" fmla="*/ 447 h 789"/>
                <a:gd name="T94" fmla="*/ 103 w 549"/>
                <a:gd name="T95" fmla="*/ 580 h 789"/>
                <a:gd name="T96" fmla="*/ 74 w 549"/>
                <a:gd name="T97" fmla="*/ 591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49" h="789">
                  <a:moveTo>
                    <a:pt x="59" y="625"/>
                  </a:moveTo>
                  <a:cubicBezTo>
                    <a:pt x="72" y="635"/>
                    <a:pt x="83" y="622"/>
                    <a:pt x="91" y="607"/>
                  </a:cubicBezTo>
                  <a:cubicBezTo>
                    <a:pt x="119" y="620"/>
                    <a:pt x="151" y="623"/>
                    <a:pt x="181" y="625"/>
                  </a:cubicBezTo>
                  <a:cubicBezTo>
                    <a:pt x="176" y="645"/>
                    <a:pt x="162" y="666"/>
                    <a:pt x="169" y="687"/>
                  </a:cubicBezTo>
                  <a:cubicBezTo>
                    <a:pt x="169" y="687"/>
                    <a:pt x="169" y="687"/>
                    <a:pt x="169" y="687"/>
                  </a:cubicBezTo>
                  <a:cubicBezTo>
                    <a:pt x="151" y="692"/>
                    <a:pt x="132" y="694"/>
                    <a:pt x="114" y="699"/>
                  </a:cubicBezTo>
                  <a:cubicBezTo>
                    <a:pt x="88" y="705"/>
                    <a:pt x="62" y="714"/>
                    <a:pt x="40" y="729"/>
                  </a:cubicBezTo>
                  <a:cubicBezTo>
                    <a:pt x="32" y="734"/>
                    <a:pt x="6" y="752"/>
                    <a:pt x="14" y="764"/>
                  </a:cubicBezTo>
                  <a:cubicBezTo>
                    <a:pt x="21" y="776"/>
                    <a:pt x="46" y="777"/>
                    <a:pt x="58" y="779"/>
                  </a:cubicBezTo>
                  <a:cubicBezTo>
                    <a:pt x="108" y="786"/>
                    <a:pt x="158" y="788"/>
                    <a:pt x="208" y="789"/>
                  </a:cubicBezTo>
                  <a:cubicBezTo>
                    <a:pt x="258" y="789"/>
                    <a:pt x="310" y="788"/>
                    <a:pt x="361" y="780"/>
                  </a:cubicBezTo>
                  <a:cubicBezTo>
                    <a:pt x="373" y="778"/>
                    <a:pt x="389" y="775"/>
                    <a:pt x="400" y="766"/>
                  </a:cubicBezTo>
                  <a:cubicBezTo>
                    <a:pt x="411" y="757"/>
                    <a:pt x="400" y="744"/>
                    <a:pt x="392" y="737"/>
                  </a:cubicBezTo>
                  <a:cubicBezTo>
                    <a:pt x="348" y="706"/>
                    <a:pt x="289" y="695"/>
                    <a:pt x="237" y="687"/>
                  </a:cubicBezTo>
                  <a:cubicBezTo>
                    <a:pt x="240" y="666"/>
                    <a:pt x="234" y="645"/>
                    <a:pt x="227" y="625"/>
                  </a:cubicBezTo>
                  <a:cubicBezTo>
                    <a:pt x="247" y="624"/>
                    <a:pt x="266" y="622"/>
                    <a:pt x="285" y="618"/>
                  </a:cubicBezTo>
                  <a:cubicBezTo>
                    <a:pt x="331" y="609"/>
                    <a:pt x="376" y="589"/>
                    <a:pt x="414" y="562"/>
                  </a:cubicBezTo>
                  <a:cubicBezTo>
                    <a:pt x="504" y="496"/>
                    <a:pt x="549" y="375"/>
                    <a:pt x="529" y="266"/>
                  </a:cubicBezTo>
                  <a:cubicBezTo>
                    <a:pt x="520" y="215"/>
                    <a:pt x="497" y="165"/>
                    <a:pt x="467" y="123"/>
                  </a:cubicBezTo>
                  <a:cubicBezTo>
                    <a:pt x="436" y="80"/>
                    <a:pt x="394" y="52"/>
                    <a:pt x="347" y="29"/>
                  </a:cubicBezTo>
                  <a:cubicBezTo>
                    <a:pt x="347" y="29"/>
                    <a:pt x="347" y="29"/>
                    <a:pt x="346" y="29"/>
                  </a:cubicBezTo>
                  <a:cubicBezTo>
                    <a:pt x="347" y="22"/>
                    <a:pt x="345" y="17"/>
                    <a:pt x="338" y="13"/>
                  </a:cubicBezTo>
                  <a:cubicBezTo>
                    <a:pt x="313" y="0"/>
                    <a:pt x="309" y="34"/>
                    <a:pt x="302" y="48"/>
                  </a:cubicBezTo>
                  <a:cubicBezTo>
                    <a:pt x="302" y="48"/>
                    <a:pt x="302" y="49"/>
                    <a:pt x="302" y="49"/>
                  </a:cubicBezTo>
                  <a:cubicBezTo>
                    <a:pt x="198" y="14"/>
                    <a:pt x="80" y="39"/>
                    <a:pt x="0" y="111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9" y="113"/>
                    <a:pt x="19" y="105"/>
                    <a:pt x="30" y="97"/>
                  </a:cubicBezTo>
                  <a:cubicBezTo>
                    <a:pt x="113" y="36"/>
                    <a:pt x="224" y="26"/>
                    <a:pt x="318" y="64"/>
                  </a:cubicBezTo>
                  <a:cubicBezTo>
                    <a:pt x="313" y="65"/>
                    <a:pt x="308" y="67"/>
                    <a:pt x="305" y="70"/>
                  </a:cubicBezTo>
                  <a:cubicBezTo>
                    <a:pt x="299" y="76"/>
                    <a:pt x="306" y="83"/>
                    <a:pt x="311" y="84"/>
                  </a:cubicBezTo>
                  <a:cubicBezTo>
                    <a:pt x="313" y="85"/>
                    <a:pt x="316" y="84"/>
                    <a:pt x="318" y="84"/>
                  </a:cubicBezTo>
                  <a:cubicBezTo>
                    <a:pt x="319" y="84"/>
                    <a:pt x="320" y="84"/>
                    <a:pt x="321" y="84"/>
                  </a:cubicBezTo>
                  <a:cubicBezTo>
                    <a:pt x="324" y="83"/>
                    <a:pt x="325" y="84"/>
                    <a:pt x="325" y="88"/>
                  </a:cubicBezTo>
                  <a:cubicBezTo>
                    <a:pt x="315" y="89"/>
                    <a:pt x="304" y="84"/>
                    <a:pt x="297" y="80"/>
                  </a:cubicBezTo>
                  <a:cubicBezTo>
                    <a:pt x="291" y="76"/>
                    <a:pt x="279" y="62"/>
                    <a:pt x="271" y="69"/>
                  </a:cubicBezTo>
                  <a:cubicBezTo>
                    <a:pt x="268" y="72"/>
                    <a:pt x="267" y="75"/>
                    <a:pt x="266" y="80"/>
                  </a:cubicBezTo>
                  <a:cubicBezTo>
                    <a:pt x="266" y="85"/>
                    <a:pt x="272" y="93"/>
                    <a:pt x="263" y="94"/>
                  </a:cubicBezTo>
                  <a:cubicBezTo>
                    <a:pt x="254" y="94"/>
                    <a:pt x="245" y="90"/>
                    <a:pt x="236" y="89"/>
                  </a:cubicBezTo>
                  <a:cubicBezTo>
                    <a:pt x="219" y="87"/>
                    <a:pt x="219" y="106"/>
                    <a:pt x="233" y="113"/>
                  </a:cubicBezTo>
                  <a:cubicBezTo>
                    <a:pt x="241" y="117"/>
                    <a:pt x="253" y="120"/>
                    <a:pt x="263" y="120"/>
                  </a:cubicBezTo>
                  <a:cubicBezTo>
                    <a:pt x="267" y="121"/>
                    <a:pt x="272" y="118"/>
                    <a:pt x="276" y="116"/>
                  </a:cubicBezTo>
                  <a:cubicBezTo>
                    <a:pt x="288" y="109"/>
                    <a:pt x="298" y="106"/>
                    <a:pt x="309" y="116"/>
                  </a:cubicBezTo>
                  <a:cubicBezTo>
                    <a:pt x="320" y="126"/>
                    <a:pt x="319" y="142"/>
                    <a:pt x="331" y="152"/>
                  </a:cubicBezTo>
                  <a:cubicBezTo>
                    <a:pt x="341" y="159"/>
                    <a:pt x="349" y="144"/>
                    <a:pt x="358" y="145"/>
                  </a:cubicBezTo>
                  <a:cubicBezTo>
                    <a:pt x="364" y="146"/>
                    <a:pt x="370" y="149"/>
                    <a:pt x="375" y="152"/>
                  </a:cubicBezTo>
                  <a:cubicBezTo>
                    <a:pt x="378" y="154"/>
                    <a:pt x="381" y="156"/>
                    <a:pt x="383" y="159"/>
                  </a:cubicBezTo>
                  <a:cubicBezTo>
                    <a:pt x="385" y="160"/>
                    <a:pt x="392" y="175"/>
                    <a:pt x="380" y="170"/>
                  </a:cubicBezTo>
                  <a:cubicBezTo>
                    <a:pt x="372" y="166"/>
                    <a:pt x="367" y="155"/>
                    <a:pt x="357" y="155"/>
                  </a:cubicBezTo>
                  <a:cubicBezTo>
                    <a:pt x="349" y="154"/>
                    <a:pt x="346" y="160"/>
                    <a:pt x="346" y="167"/>
                  </a:cubicBezTo>
                  <a:cubicBezTo>
                    <a:pt x="346" y="177"/>
                    <a:pt x="358" y="181"/>
                    <a:pt x="365" y="184"/>
                  </a:cubicBezTo>
                  <a:cubicBezTo>
                    <a:pt x="366" y="185"/>
                    <a:pt x="367" y="185"/>
                    <a:pt x="368" y="185"/>
                  </a:cubicBezTo>
                  <a:cubicBezTo>
                    <a:pt x="374" y="188"/>
                    <a:pt x="373" y="193"/>
                    <a:pt x="365" y="199"/>
                  </a:cubicBezTo>
                  <a:cubicBezTo>
                    <a:pt x="365" y="199"/>
                    <a:pt x="365" y="199"/>
                    <a:pt x="365" y="199"/>
                  </a:cubicBezTo>
                  <a:cubicBezTo>
                    <a:pt x="351" y="191"/>
                    <a:pt x="336" y="185"/>
                    <a:pt x="321" y="178"/>
                  </a:cubicBezTo>
                  <a:cubicBezTo>
                    <a:pt x="304" y="170"/>
                    <a:pt x="292" y="158"/>
                    <a:pt x="280" y="144"/>
                  </a:cubicBezTo>
                  <a:cubicBezTo>
                    <a:pt x="273" y="135"/>
                    <a:pt x="263" y="126"/>
                    <a:pt x="252" y="122"/>
                  </a:cubicBezTo>
                  <a:cubicBezTo>
                    <a:pt x="239" y="117"/>
                    <a:pt x="225" y="118"/>
                    <a:pt x="211" y="121"/>
                  </a:cubicBezTo>
                  <a:cubicBezTo>
                    <a:pt x="166" y="131"/>
                    <a:pt x="89" y="186"/>
                    <a:pt x="115" y="240"/>
                  </a:cubicBezTo>
                  <a:cubicBezTo>
                    <a:pt x="129" y="268"/>
                    <a:pt x="170" y="262"/>
                    <a:pt x="193" y="274"/>
                  </a:cubicBezTo>
                  <a:cubicBezTo>
                    <a:pt x="212" y="285"/>
                    <a:pt x="203" y="306"/>
                    <a:pt x="197" y="321"/>
                  </a:cubicBezTo>
                  <a:cubicBezTo>
                    <a:pt x="195" y="327"/>
                    <a:pt x="193" y="334"/>
                    <a:pt x="191" y="340"/>
                  </a:cubicBezTo>
                  <a:cubicBezTo>
                    <a:pt x="190" y="349"/>
                    <a:pt x="193" y="358"/>
                    <a:pt x="193" y="367"/>
                  </a:cubicBezTo>
                  <a:cubicBezTo>
                    <a:pt x="194" y="380"/>
                    <a:pt x="183" y="393"/>
                    <a:pt x="179" y="405"/>
                  </a:cubicBezTo>
                  <a:cubicBezTo>
                    <a:pt x="175" y="415"/>
                    <a:pt x="172" y="424"/>
                    <a:pt x="170" y="434"/>
                  </a:cubicBezTo>
                  <a:cubicBezTo>
                    <a:pt x="166" y="451"/>
                    <a:pt x="164" y="472"/>
                    <a:pt x="171" y="488"/>
                  </a:cubicBezTo>
                  <a:cubicBezTo>
                    <a:pt x="177" y="504"/>
                    <a:pt x="193" y="508"/>
                    <a:pt x="208" y="505"/>
                  </a:cubicBezTo>
                  <a:cubicBezTo>
                    <a:pt x="223" y="503"/>
                    <a:pt x="236" y="495"/>
                    <a:pt x="247" y="486"/>
                  </a:cubicBezTo>
                  <a:cubicBezTo>
                    <a:pt x="264" y="474"/>
                    <a:pt x="281" y="465"/>
                    <a:pt x="299" y="457"/>
                  </a:cubicBezTo>
                  <a:cubicBezTo>
                    <a:pt x="312" y="451"/>
                    <a:pt x="323" y="445"/>
                    <a:pt x="331" y="433"/>
                  </a:cubicBezTo>
                  <a:cubicBezTo>
                    <a:pt x="340" y="419"/>
                    <a:pt x="330" y="402"/>
                    <a:pt x="346" y="391"/>
                  </a:cubicBezTo>
                  <a:cubicBezTo>
                    <a:pt x="362" y="379"/>
                    <a:pt x="387" y="378"/>
                    <a:pt x="397" y="358"/>
                  </a:cubicBezTo>
                  <a:cubicBezTo>
                    <a:pt x="401" y="349"/>
                    <a:pt x="400" y="339"/>
                    <a:pt x="395" y="331"/>
                  </a:cubicBezTo>
                  <a:cubicBezTo>
                    <a:pt x="391" y="324"/>
                    <a:pt x="385" y="318"/>
                    <a:pt x="381" y="310"/>
                  </a:cubicBezTo>
                  <a:cubicBezTo>
                    <a:pt x="378" y="301"/>
                    <a:pt x="380" y="290"/>
                    <a:pt x="379" y="281"/>
                  </a:cubicBezTo>
                  <a:cubicBezTo>
                    <a:pt x="378" y="275"/>
                    <a:pt x="374" y="268"/>
                    <a:pt x="372" y="262"/>
                  </a:cubicBezTo>
                  <a:cubicBezTo>
                    <a:pt x="370" y="258"/>
                    <a:pt x="368" y="254"/>
                    <a:pt x="366" y="249"/>
                  </a:cubicBezTo>
                  <a:cubicBezTo>
                    <a:pt x="366" y="248"/>
                    <a:pt x="366" y="247"/>
                    <a:pt x="365" y="246"/>
                  </a:cubicBezTo>
                  <a:cubicBezTo>
                    <a:pt x="363" y="240"/>
                    <a:pt x="366" y="237"/>
                    <a:pt x="374" y="237"/>
                  </a:cubicBezTo>
                  <a:cubicBezTo>
                    <a:pt x="382" y="250"/>
                    <a:pt x="381" y="270"/>
                    <a:pt x="381" y="285"/>
                  </a:cubicBezTo>
                  <a:cubicBezTo>
                    <a:pt x="381" y="294"/>
                    <a:pt x="381" y="303"/>
                    <a:pt x="387" y="311"/>
                  </a:cubicBezTo>
                  <a:cubicBezTo>
                    <a:pt x="394" y="319"/>
                    <a:pt x="408" y="317"/>
                    <a:pt x="417" y="315"/>
                  </a:cubicBezTo>
                  <a:cubicBezTo>
                    <a:pt x="426" y="314"/>
                    <a:pt x="439" y="309"/>
                    <a:pt x="442" y="300"/>
                  </a:cubicBezTo>
                  <a:cubicBezTo>
                    <a:pt x="446" y="287"/>
                    <a:pt x="437" y="276"/>
                    <a:pt x="430" y="266"/>
                  </a:cubicBezTo>
                  <a:cubicBezTo>
                    <a:pt x="428" y="263"/>
                    <a:pt x="425" y="259"/>
                    <a:pt x="423" y="256"/>
                  </a:cubicBezTo>
                  <a:cubicBezTo>
                    <a:pt x="422" y="254"/>
                    <a:pt x="421" y="252"/>
                    <a:pt x="419" y="250"/>
                  </a:cubicBezTo>
                  <a:cubicBezTo>
                    <a:pt x="420" y="251"/>
                    <a:pt x="411" y="232"/>
                    <a:pt x="421" y="237"/>
                  </a:cubicBezTo>
                  <a:cubicBezTo>
                    <a:pt x="433" y="243"/>
                    <a:pt x="439" y="261"/>
                    <a:pt x="445" y="272"/>
                  </a:cubicBezTo>
                  <a:cubicBezTo>
                    <a:pt x="451" y="282"/>
                    <a:pt x="459" y="291"/>
                    <a:pt x="468" y="299"/>
                  </a:cubicBezTo>
                  <a:cubicBezTo>
                    <a:pt x="481" y="311"/>
                    <a:pt x="485" y="325"/>
                    <a:pt x="488" y="341"/>
                  </a:cubicBezTo>
                  <a:cubicBezTo>
                    <a:pt x="488" y="342"/>
                    <a:pt x="489" y="343"/>
                    <a:pt x="489" y="343"/>
                  </a:cubicBezTo>
                  <a:cubicBezTo>
                    <a:pt x="476" y="461"/>
                    <a:pt x="384" y="556"/>
                    <a:pt x="268" y="582"/>
                  </a:cubicBezTo>
                  <a:cubicBezTo>
                    <a:pt x="171" y="604"/>
                    <a:pt x="69" y="574"/>
                    <a:pt x="0" y="507"/>
                  </a:cubicBezTo>
                  <a:cubicBezTo>
                    <a:pt x="0" y="519"/>
                    <a:pt x="0" y="519"/>
                    <a:pt x="0" y="519"/>
                  </a:cubicBezTo>
                  <a:cubicBezTo>
                    <a:pt x="23" y="540"/>
                    <a:pt x="49" y="557"/>
                    <a:pt x="78" y="570"/>
                  </a:cubicBezTo>
                  <a:cubicBezTo>
                    <a:pt x="72" y="583"/>
                    <a:pt x="41" y="612"/>
                    <a:pt x="59" y="625"/>
                  </a:cubicBezTo>
                  <a:close/>
                  <a:moveTo>
                    <a:pt x="235" y="695"/>
                  </a:moveTo>
                  <a:cubicBezTo>
                    <a:pt x="269" y="700"/>
                    <a:pt x="302" y="707"/>
                    <a:pt x="334" y="718"/>
                  </a:cubicBezTo>
                  <a:cubicBezTo>
                    <a:pt x="353" y="725"/>
                    <a:pt x="385" y="735"/>
                    <a:pt x="395" y="753"/>
                  </a:cubicBezTo>
                  <a:cubicBezTo>
                    <a:pt x="403" y="766"/>
                    <a:pt x="359" y="772"/>
                    <a:pt x="353" y="773"/>
                  </a:cubicBezTo>
                  <a:cubicBezTo>
                    <a:pt x="327" y="777"/>
                    <a:pt x="299" y="778"/>
                    <a:pt x="272" y="779"/>
                  </a:cubicBezTo>
                  <a:cubicBezTo>
                    <a:pt x="215" y="782"/>
                    <a:pt x="156" y="780"/>
                    <a:pt x="99" y="775"/>
                  </a:cubicBezTo>
                  <a:cubicBezTo>
                    <a:pt x="81" y="773"/>
                    <a:pt x="63" y="772"/>
                    <a:pt x="46" y="769"/>
                  </a:cubicBezTo>
                  <a:cubicBezTo>
                    <a:pt x="38" y="767"/>
                    <a:pt x="29" y="765"/>
                    <a:pt x="22" y="761"/>
                  </a:cubicBezTo>
                  <a:cubicBezTo>
                    <a:pt x="16" y="757"/>
                    <a:pt x="38" y="740"/>
                    <a:pt x="41" y="738"/>
                  </a:cubicBezTo>
                  <a:cubicBezTo>
                    <a:pt x="63" y="722"/>
                    <a:pt x="90" y="713"/>
                    <a:pt x="117" y="707"/>
                  </a:cubicBezTo>
                  <a:cubicBezTo>
                    <a:pt x="135" y="702"/>
                    <a:pt x="155" y="700"/>
                    <a:pt x="173" y="694"/>
                  </a:cubicBezTo>
                  <a:cubicBezTo>
                    <a:pt x="193" y="696"/>
                    <a:pt x="213" y="698"/>
                    <a:pt x="233" y="695"/>
                  </a:cubicBezTo>
                  <a:cubicBezTo>
                    <a:pt x="234" y="695"/>
                    <a:pt x="235" y="695"/>
                    <a:pt x="235" y="695"/>
                  </a:cubicBezTo>
                  <a:close/>
                  <a:moveTo>
                    <a:pt x="229" y="688"/>
                  </a:moveTo>
                  <a:cubicBezTo>
                    <a:pt x="211" y="690"/>
                    <a:pt x="194" y="688"/>
                    <a:pt x="177" y="686"/>
                  </a:cubicBezTo>
                  <a:cubicBezTo>
                    <a:pt x="177" y="686"/>
                    <a:pt x="177" y="685"/>
                    <a:pt x="177" y="684"/>
                  </a:cubicBezTo>
                  <a:cubicBezTo>
                    <a:pt x="170" y="665"/>
                    <a:pt x="185" y="644"/>
                    <a:pt x="189" y="625"/>
                  </a:cubicBezTo>
                  <a:cubicBezTo>
                    <a:pt x="190" y="625"/>
                    <a:pt x="191" y="625"/>
                    <a:pt x="193" y="625"/>
                  </a:cubicBezTo>
                  <a:cubicBezTo>
                    <a:pt x="201" y="626"/>
                    <a:pt x="210" y="626"/>
                    <a:pt x="219" y="626"/>
                  </a:cubicBezTo>
                  <a:cubicBezTo>
                    <a:pt x="226" y="645"/>
                    <a:pt x="233" y="667"/>
                    <a:pt x="229" y="688"/>
                  </a:cubicBezTo>
                  <a:close/>
                  <a:moveTo>
                    <a:pt x="309" y="52"/>
                  </a:moveTo>
                  <a:cubicBezTo>
                    <a:pt x="314" y="42"/>
                    <a:pt x="316" y="16"/>
                    <a:pt x="330" y="19"/>
                  </a:cubicBezTo>
                  <a:cubicBezTo>
                    <a:pt x="349" y="23"/>
                    <a:pt x="328" y="48"/>
                    <a:pt x="321" y="57"/>
                  </a:cubicBezTo>
                  <a:cubicBezTo>
                    <a:pt x="317" y="55"/>
                    <a:pt x="313" y="53"/>
                    <a:pt x="309" y="52"/>
                  </a:cubicBezTo>
                  <a:close/>
                  <a:moveTo>
                    <a:pt x="480" y="299"/>
                  </a:moveTo>
                  <a:cubicBezTo>
                    <a:pt x="473" y="292"/>
                    <a:pt x="465" y="287"/>
                    <a:pt x="460" y="279"/>
                  </a:cubicBezTo>
                  <a:cubicBezTo>
                    <a:pt x="453" y="270"/>
                    <a:pt x="449" y="261"/>
                    <a:pt x="444" y="252"/>
                  </a:cubicBezTo>
                  <a:cubicBezTo>
                    <a:pt x="440" y="244"/>
                    <a:pt x="431" y="230"/>
                    <a:pt x="422" y="228"/>
                  </a:cubicBezTo>
                  <a:cubicBezTo>
                    <a:pt x="413" y="226"/>
                    <a:pt x="408" y="232"/>
                    <a:pt x="408" y="240"/>
                  </a:cubicBezTo>
                  <a:cubicBezTo>
                    <a:pt x="408" y="251"/>
                    <a:pt x="417" y="262"/>
                    <a:pt x="423" y="270"/>
                  </a:cubicBezTo>
                  <a:cubicBezTo>
                    <a:pt x="428" y="276"/>
                    <a:pt x="432" y="283"/>
                    <a:pt x="435" y="290"/>
                  </a:cubicBezTo>
                  <a:cubicBezTo>
                    <a:pt x="441" y="305"/>
                    <a:pt x="414" y="308"/>
                    <a:pt x="406" y="308"/>
                  </a:cubicBezTo>
                  <a:cubicBezTo>
                    <a:pt x="386" y="310"/>
                    <a:pt x="389" y="290"/>
                    <a:pt x="389" y="276"/>
                  </a:cubicBezTo>
                  <a:cubicBezTo>
                    <a:pt x="389" y="264"/>
                    <a:pt x="388" y="247"/>
                    <a:pt x="382" y="236"/>
                  </a:cubicBezTo>
                  <a:cubicBezTo>
                    <a:pt x="379" y="229"/>
                    <a:pt x="371" y="220"/>
                    <a:pt x="363" y="225"/>
                  </a:cubicBezTo>
                  <a:cubicBezTo>
                    <a:pt x="353" y="231"/>
                    <a:pt x="357" y="247"/>
                    <a:pt x="360" y="255"/>
                  </a:cubicBezTo>
                  <a:cubicBezTo>
                    <a:pt x="362" y="262"/>
                    <a:pt x="366" y="269"/>
                    <a:pt x="369" y="276"/>
                  </a:cubicBezTo>
                  <a:cubicBezTo>
                    <a:pt x="372" y="285"/>
                    <a:pt x="371" y="293"/>
                    <a:pt x="372" y="303"/>
                  </a:cubicBezTo>
                  <a:cubicBezTo>
                    <a:pt x="372" y="320"/>
                    <a:pt x="391" y="329"/>
                    <a:pt x="391" y="346"/>
                  </a:cubicBezTo>
                  <a:cubicBezTo>
                    <a:pt x="391" y="370"/>
                    <a:pt x="353" y="374"/>
                    <a:pt x="339" y="386"/>
                  </a:cubicBezTo>
                  <a:cubicBezTo>
                    <a:pt x="330" y="393"/>
                    <a:pt x="327" y="401"/>
                    <a:pt x="327" y="412"/>
                  </a:cubicBezTo>
                  <a:cubicBezTo>
                    <a:pt x="327" y="437"/>
                    <a:pt x="307" y="444"/>
                    <a:pt x="288" y="453"/>
                  </a:cubicBezTo>
                  <a:cubicBezTo>
                    <a:pt x="270" y="461"/>
                    <a:pt x="255" y="470"/>
                    <a:pt x="240" y="481"/>
                  </a:cubicBezTo>
                  <a:cubicBezTo>
                    <a:pt x="227" y="491"/>
                    <a:pt x="210" y="500"/>
                    <a:pt x="194" y="498"/>
                  </a:cubicBezTo>
                  <a:cubicBezTo>
                    <a:pt x="172" y="495"/>
                    <a:pt x="174" y="466"/>
                    <a:pt x="176" y="450"/>
                  </a:cubicBezTo>
                  <a:cubicBezTo>
                    <a:pt x="178" y="429"/>
                    <a:pt x="185" y="409"/>
                    <a:pt x="194" y="390"/>
                  </a:cubicBezTo>
                  <a:cubicBezTo>
                    <a:pt x="197" y="385"/>
                    <a:pt x="201" y="378"/>
                    <a:pt x="201" y="372"/>
                  </a:cubicBezTo>
                  <a:cubicBezTo>
                    <a:pt x="202" y="362"/>
                    <a:pt x="199" y="353"/>
                    <a:pt x="199" y="344"/>
                  </a:cubicBezTo>
                  <a:cubicBezTo>
                    <a:pt x="200" y="329"/>
                    <a:pt x="209" y="314"/>
                    <a:pt x="212" y="300"/>
                  </a:cubicBezTo>
                  <a:cubicBezTo>
                    <a:pt x="217" y="270"/>
                    <a:pt x="187" y="262"/>
                    <a:pt x="165" y="257"/>
                  </a:cubicBezTo>
                  <a:cubicBezTo>
                    <a:pt x="147" y="254"/>
                    <a:pt x="127" y="250"/>
                    <a:pt x="120" y="231"/>
                  </a:cubicBezTo>
                  <a:cubicBezTo>
                    <a:pt x="114" y="212"/>
                    <a:pt x="125" y="192"/>
                    <a:pt x="136" y="178"/>
                  </a:cubicBezTo>
                  <a:cubicBezTo>
                    <a:pt x="158" y="152"/>
                    <a:pt x="192" y="130"/>
                    <a:pt x="226" y="127"/>
                  </a:cubicBezTo>
                  <a:cubicBezTo>
                    <a:pt x="262" y="123"/>
                    <a:pt x="277" y="159"/>
                    <a:pt x="302" y="177"/>
                  </a:cubicBezTo>
                  <a:cubicBezTo>
                    <a:pt x="321" y="190"/>
                    <a:pt x="344" y="197"/>
                    <a:pt x="364" y="208"/>
                  </a:cubicBezTo>
                  <a:cubicBezTo>
                    <a:pt x="366" y="209"/>
                    <a:pt x="368" y="208"/>
                    <a:pt x="369" y="207"/>
                  </a:cubicBezTo>
                  <a:cubicBezTo>
                    <a:pt x="376" y="206"/>
                    <a:pt x="383" y="203"/>
                    <a:pt x="383" y="195"/>
                  </a:cubicBezTo>
                  <a:cubicBezTo>
                    <a:pt x="382" y="184"/>
                    <a:pt x="374" y="179"/>
                    <a:pt x="364" y="175"/>
                  </a:cubicBezTo>
                  <a:cubicBezTo>
                    <a:pt x="361" y="174"/>
                    <a:pt x="359" y="172"/>
                    <a:pt x="356" y="170"/>
                  </a:cubicBezTo>
                  <a:cubicBezTo>
                    <a:pt x="357" y="168"/>
                    <a:pt x="357" y="165"/>
                    <a:pt x="358" y="163"/>
                  </a:cubicBezTo>
                  <a:cubicBezTo>
                    <a:pt x="360" y="164"/>
                    <a:pt x="361" y="165"/>
                    <a:pt x="363" y="166"/>
                  </a:cubicBezTo>
                  <a:cubicBezTo>
                    <a:pt x="367" y="168"/>
                    <a:pt x="370" y="172"/>
                    <a:pt x="374" y="175"/>
                  </a:cubicBezTo>
                  <a:cubicBezTo>
                    <a:pt x="382" y="181"/>
                    <a:pt x="390" y="179"/>
                    <a:pt x="394" y="170"/>
                  </a:cubicBezTo>
                  <a:cubicBezTo>
                    <a:pt x="402" y="153"/>
                    <a:pt x="370" y="139"/>
                    <a:pt x="358" y="137"/>
                  </a:cubicBezTo>
                  <a:cubicBezTo>
                    <a:pt x="355" y="136"/>
                    <a:pt x="352" y="136"/>
                    <a:pt x="349" y="138"/>
                  </a:cubicBezTo>
                  <a:cubicBezTo>
                    <a:pt x="341" y="142"/>
                    <a:pt x="337" y="150"/>
                    <a:pt x="329" y="138"/>
                  </a:cubicBezTo>
                  <a:cubicBezTo>
                    <a:pt x="321" y="124"/>
                    <a:pt x="321" y="111"/>
                    <a:pt x="306" y="103"/>
                  </a:cubicBezTo>
                  <a:cubicBezTo>
                    <a:pt x="295" y="98"/>
                    <a:pt x="284" y="101"/>
                    <a:pt x="274" y="107"/>
                  </a:cubicBezTo>
                  <a:cubicBezTo>
                    <a:pt x="267" y="111"/>
                    <a:pt x="262" y="113"/>
                    <a:pt x="253" y="110"/>
                  </a:cubicBezTo>
                  <a:cubicBezTo>
                    <a:pt x="246" y="108"/>
                    <a:pt x="234" y="108"/>
                    <a:pt x="231" y="100"/>
                  </a:cubicBezTo>
                  <a:cubicBezTo>
                    <a:pt x="228" y="94"/>
                    <a:pt x="254" y="101"/>
                    <a:pt x="257" y="101"/>
                  </a:cubicBezTo>
                  <a:cubicBezTo>
                    <a:pt x="264" y="103"/>
                    <a:pt x="272" y="102"/>
                    <a:pt x="275" y="95"/>
                  </a:cubicBezTo>
                  <a:cubicBezTo>
                    <a:pt x="277" y="92"/>
                    <a:pt x="276" y="89"/>
                    <a:pt x="275" y="86"/>
                  </a:cubicBezTo>
                  <a:cubicBezTo>
                    <a:pt x="275" y="84"/>
                    <a:pt x="273" y="74"/>
                    <a:pt x="279" y="77"/>
                  </a:cubicBezTo>
                  <a:cubicBezTo>
                    <a:pt x="282" y="78"/>
                    <a:pt x="285" y="81"/>
                    <a:pt x="288" y="83"/>
                  </a:cubicBezTo>
                  <a:cubicBezTo>
                    <a:pt x="298" y="92"/>
                    <a:pt x="314" y="97"/>
                    <a:pt x="327" y="97"/>
                  </a:cubicBezTo>
                  <a:cubicBezTo>
                    <a:pt x="335" y="96"/>
                    <a:pt x="338" y="91"/>
                    <a:pt x="336" y="85"/>
                  </a:cubicBezTo>
                  <a:cubicBezTo>
                    <a:pt x="335" y="82"/>
                    <a:pt x="332" y="78"/>
                    <a:pt x="329" y="77"/>
                  </a:cubicBezTo>
                  <a:cubicBezTo>
                    <a:pt x="327" y="76"/>
                    <a:pt x="326" y="76"/>
                    <a:pt x="323" y="76"/>
                  </a:cubicBezTo>
                  <a:cubicBezTo>
                    <a:pt x="323" y="76"/>
                    <a:pt x="312" y="75"/>
                    <a:pt x="313" y="75"/>
                  </a:cubicBezTo>
                  <a:cubicBezTo>
                    <a:pt x="317" y="72"/>
                    <a:pt x="324" y="72"/>
                    <a:pt x="329" y="70"/>
                  </a:cubicBezTo>
                  <a:cubicBezTo>
                    <a:pt x="329" y="70"/>
                    <a:pt x="330" y="70"/>
                    <a:pt x="330" y="70"/>
                  </a:cubicBezTo>
                  <a:cubicBezTo>
                    <a:pt x="352" y="80"/>
                    <a:pt x="372" y="92"/>
                    <a:pt x="390" y="107"/>
                  </a:cubicBezTo>
                  <a:cubicBezTo>
                    <a:pt x="453" y="158"/>
                    <a:pt x="490" y="235"/>
                    <a:pt x="491" y="315"/>
                  </a:cubicBezTo>
                  <a:cubicBezTo>
                    <a:pt x="491" y="316"/>
                    <a:pt x="491" y="317"/>
                    <a:pt x="491" y="318"/>
                  </a:cubicBezTo>
                  <a:cubicBezTo>
                    <a:pt x="488" y="312"/>
                    <a:pt x="485" y="305"/>
                    <a:pt x="480" y="299"/>
                  </a:cubicBezTo>
                  <a:close/>
                  <a:moveTo>
                    <a:pt x="262" y="592"/>
                  </a:moveTo>
                  <a:cubicBezTo>
                    <a:pt x="395" y="567"/>
                    <a:pt x="498" y="451"/>
                    <a:pt x="499" y="315"/>
                  </a:cubicBezTo>
                  <a:cubicBezTo>
                    <a:pt x="498" y="203"/>
                    <a:pt x="429" y="106"/>
                    <a:pt x="329" y="60"/>
                  </a:cubicBezTo>
                  <a:cubicBezTo>
                    <a:pt x="333" y="54"/>
                    <a:pt x="340" y="45"/>
                    <a:pt x="344" y="37"/>
                  </a:cubicBezTo>
                  <a:cubicBezTo>
                    <a:pt x="379" y="54"/>
                    <a:pt x="412" y="74"/>
                    <a:pt x="440" y="103"/>
                  </a:cubicBezTo>
                  <a:cubicBezTo>
                    <a:pt x="468" y="133"/>
                    <a:pt x="488" y="170"/>
                    <a:pt x="503" y="208"/>
                  </a:cubicBezTo>
                  <a:cubicBezTo>
                    <a:pt x="535" y="287"/>
                    <a:pt x="531" y="371"/>
                    <a:pt x="496" y="447"/>
                  </a:cubicBezTo>
                  <a:cubicBezTo>
                    <a:pt x="457" y="534"/>
                    <a:pt x="378" y="589"/>
                    <a:pt x="287" y="609"/>
                  </a:cubicBezTo>
                  <a:cubicBezTo>
                    <a:pt x="258" y="616"/>
                    <a:pt x="230" y="618"/>
                    <a:pt x="201" y="617"/>
                  </a:cubicBezTo>
                  <a:cubicBezTo>
                    <a:pt x="166" y="617"/>
                    <a:pt x="127" y="615"/>
                    <a:pt x="95" y="600"/>
                  </a:cubicBezTo>
                  <a:cubicBezTo>
                    <a:pt x="99" y="592"/>
                    <a:pt x="101" y="585"/>
                    <a:pt x="103" y="580"/>
                  </a:cubicBezTo>
                  <a:cubicBezTo>
                    <a:pt x="154" y="597"/>
                    <a:pt x="209" y="601"/>
                    <a:pt x="262" y="592"/>
                  </a:cubicBezTo>
                  <a:close/>
                  <a:moveTo>
                    <a:pt x="96" y="577"/>
                  </a:moveTo>
                  <a:cubicBezTo>
                    <a:pt x="90" y="590"/>
                    <a:pt x="73" y="631"/>
                    <a:pt x="63" y="617"/>
                  </a:cubicBezTo>
                  <a:cubicBezTo>
                    <a:pt x="59" y="611"/>
                    <a:pt x="71" y="596"/>
                    <a:pt x="74" y="591"/>
                  </a:cubicBezTo>
                  <a:cubicBezTo>
                    <a:pt x="78" y="585"/>
                    <a:pt x="83" y="579"/>
                    <a:pt x="85" y="573"/>
                  </a:cubicBezTo>
                  <a:cubicBezTo>
                    <a:pt x="89" y="574"/>
                    <a:pt x="92" y="576"/>
                    <a:pt x="96" y="5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1989" y="842"/>
              <a:ext cx="302" cy="1094"/>
            </a:xfrm>
            <a:custGeom>
              <a:avLst/>
              <a:gdLst>
                <a:gd name="T0" fmla="*/ 88 w 113"/>
                <a:gd name="T1" fmla="*/ 25 h 408"/>
                <a:gd name="T2" fmla="*/ 64 w 113"/>
                <a:gd name="T3" fmla="*/ 350 h 408"/>
                <a:gd name="T4" fmla="*/ 113 w 113"/>
                <a:gd name="T5" fmla="*/ 408 h 408"/>
                <a:gd name="T6" fmla="*/ 113 w 113"/>
                <a:gd name="T7" fmla="*/ 396 h 408"/>
                <a:gd name="T8" fmla="*/ 57 w 113"/>
                <a:gd name="T9" fmla="*/ 321 h 408"/>
                <a:gd name="T10" fmla="*/ 46 w 113"/>
                <a:gd name="T11" fmla="*/ 298 h 408"/>
                <a:gd name="T12" fmla="*/ 47 w 113"/>
                <a:gd name="T13" fmla="*/ 295 h 408"/>
                <a:gd name="T14" fmla="*/ 56 w 113"/>
                <a:gd name="T15" fmla="*/ 268 h 408"/>
                <a:gd name="T16" fmla="*/ 56 w 113"/>
                <a:gd name="T17" fmla="*/ 247 h 408"/>
                <a:gd name="T18" fmla="*/ 64 w 113"/>
                <a:gd name="T19" fmla="*/ 231 h 408"/>
                <a:gd name="T20" fmla="*/ 71 w 113"/>
                <a:gd name="T21" fmla="*/ 237 h 408"/>
                <a:gd name="T22" fmla="*/ 86 w 113"/>
                <a:gd name="T23" fmla="*/ 228 h 408"/>
                <a:gd name="T24" fmla="*/ 89 w 113"/>
                <a:gd name="T25" fmla="*/ 212 h 408"/>
                <a:gd name="T26" fmla="*/ 100 w 113"/>
                <a:gd name="T27" fmla="*/ 183 h 408"/>
                <a:gd name="T28" fmla="*/ 107 w 113"/>
                <a:gd name="T29" fmla="*/ 156 h 408"/>
                <a:gd name="T30" fmla="*/ 101 w 113"/>
                <a:gd name="T31" fmla="*/ 144 h 408"/>
                <a:gd name="T32" fmla="*/ 102 w 113"/>
                <a:gd name="T33" fmla="*/ 128 h 408"/>
                <a:gd name="T34" fmla="*/ 94 w 113"/>
                <a:gd name="T35" fmla="*/ 117 h 408"/>
                <a:gd name="T36" fmla="*/ 88 w 113"/>
                <a:gd name="T37" fmla="*/ 114 h 408"/>
                <a:gd name="T38" fmla="*/ 85 w 113"/>
                <a:gd name="T39" fmla="*/ 90 h 408"/>
                <a:gd name="T40" fmla="*/ 92 w 113"/>
                <a:gd name="T41" fmla="*/ 69 h 408"/>
                <a:gd name="T42" fmla="*/ 89 w 113"/>
                <a:gd name="T43" fmla="*/ 37 h 408"/>
                <a:gd name="T44" fmla="*/ 113 w 113"/>
                <a:gd name="T45" fmla="*/ 11 h 408"/>
                <a:gd name="T46" fmla="*/ 113 w 113"/>
                <a:gd name="T47" fmla="*/ 0 h 408"/>
                <a:gd name="T48" fmla="*/ 88 w 113"/>
                <a:gd name="T49" fmla="*/ 25 h 408"/>
                <a:gd name="T50" fmla="*/ 74 w 113"/>
                <a:gd name="T51" fmla="*/ 96 h 408"/>
                <a:gd name="T52" fmla="*/ 82 w 113"/>
                <a:gd name="T53" fmla="*/ 121 h 408"/>
                <a:gd name="T54" fmla="*/ 92 w 113"/>
                <a:gd name="T55" fmla="*/ 143 h 408"/>
                <a:gd name="T56" fmla="*/ 94 w 113"/>
                <a:gd name="T57" fmla="*/ 152 h 408"/>
                <a:gd name="T58" fmla="*/ 98 w 113"/>
                <a:gd name="T59" fmla="*/ 158 h 408"/>
                <a:gd name="T60" fmla="*/ 92 w 113"/>
                <a:gd name="T61" fmla="*/ 179 h 408"/>
                <a:gd name="T62" fmla="*/ 83 w 113"/>
                <a:gd name="T63" fmla="*/ 189 h 408"/>
                <a:gd name="T64" fmla="*/ 81 w 113"/>
                <a:gd name="T65" fmla="*/ 209 h 408"/>
                <a:gd name="T66" fmla="*/ 71 w 113"/>
                <a:gd name="T67" fmla="*/ 227 h 408"/>
                <a:gd name="T68" fmla="*/ 56 w 113"/>
                <a:gd name="T69" fmla="*/ 221 h 408"/>
                <a:gd name="T70" fmla="*/ 48 w 113"/>
                <a:gd name="T71" fmla="*/ 247 h 408"/>
                <a:gd name="T72" fmla="*/ 45 w 113"/>
                <a:gd name="T73" fmla="*/ 274 h 408"/>
                <a:gd name="T74" fmla="*/ 42 w 113"/>
                <a:gd name="T75" fmla="*/ 284 h 408"/>
                <a:gd name="T76" fmla="*/ 82 w 113"/>
                <a:gd name="T77" fmla="*/ 47 h 408"/>
                <a:gd name="T78" fmla="*/ 84 w 113"/>
                <a:gd name="T79" fmla="*/ 64 h 408"/>
                <a:gd name="T80" fmla="*/ 74 w 113"/>
                <a:gd name="T81" fmla="*/ 96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3" h="408">
                  <a:moveTo>
                    <a:pt x="88" y="25"/>
                  </a:moveTo>
                  <a:cubicBezTo>
                    <a:pt x="9" y="116"/>
                    <a:pt x="0" y="249"/>
                    <a:pt x="64" y="350"/>
                  </a:cubicBezTo>
                  <a:cubicBezTo>
                    <a:pt x="77" y="372"/>
                    <a:pt x="94" y="391"/>
                    <a:pt x="113" y="408"/>
                  </a:cubicBezTo>
                  <a:cubicBezTo>
                    <a:pt x="113" y="396"/>
                    <a:pt x="113" y="396"/>
                    <a:pt x="113" y="396"/>
                  </a:cubicBezTo>
                  <a:cubicBezTo>
                    <a:pt x="90" y="375"/>
                    <a:pt x="71" y="349"/>
                    <a:pt x="57" y="321"/>
                  </a:cubicBezTo>
                  <a:cubicBezTo>
                    <a:pt x="53" y="313"/>
                    <a:pt x="49" y="306"/>
                    <a:pt x="46" y="298"/>
                  </a:cubicBezTo>
                  <a:cubicBezTo>
                    <a:pt x="47" y="297"/>
                    <a:pt x="47" y="296"/>
                    <a:pt x="47" y="295"/>
                  </a:cubicBezTo>
                  <a:cubicBezTo>
                    <a:pt x="48" y="286"/>
                    <a:pt x="53" y="277"/>
                    <a:pt x="56" y="268"/>
                  </a:cubicBezTo>
                  <a:cubicBezTo>
                    <a:pt x="58" y="261"/>
                    <a:pt x="57" y="254"/>
                    <a:pt x="56" y="247"/>
                  </a:cubicBezTo>
                  <a:cubicBezTo>
                    <a:pt x="55" y="241"/>
                    <a:pt x="55" y="224"/>
                    <a:pt x="64" y="231"/>
                  </a:cubicBezTo>
                  <a:cubicBezTo>
                    <a:pt x="66" y="233"/>
                    <a:pt x="68" y="236"/>
                    <a:pt x="71" y="237"/>
                  </a:cubicBezTo>
                  <a:cubicBezTo>
                    <a:pt x="78" y="238"/>
                    <a:pt x="84" y="235"/>
                    <a:pt x="86" y="228"/>
                  </a:cubicBezTo>
                  <a:cubicBezTo>
                    <a:pt x="88" y="223"/>
                    <a:pt x="88" y="217"/>
                    <a:pt x="89" y="212"/>
                  </a:cubicBezTo>
                  <a:cubicBezTo>
                    <a:pt x="90" y="200"/>
                    <a:pt x="91" y="192"/>
                    <a:pt x="100" y="183"/>
                  </a:cubicBezTo>
                  <a:cubicBezTo>
                    <a:pt x="106" y="176"/>
                    <a:pt x="113" y="165"/>
                    <a:pt x="107" y="156"/>
                  </a:cubicBezTo>
                  <a:cubicBezTo>
                    <a:pt x="105" y="152"/>
                    <a:pt x="99" y="149"/>
                    <a:pt x="101" y="144"/>
                  </a:cubicBezTo>
                  <a:cubicBezTo>
                    <a:pt x="102" y="139"/>
                    <a:pt x="104" y="133"/>
                    <a:pt x="102" y="128"/>
                  </a:cubicBezTo>
                  <a:cubicBezTo>
                    <a:pt x="101" y="124"/>
                    <a:pt x="99" y="120"/>
                    <a:pt x="94" y="117"/>
                  </a:cubicBezTo>
                  <a:cubicBezTo>
                    <a:pt x="92" y="116"/>
                    <a:pt x="91" y="115"/>
                    <a:pt x="88" y="114"/>
                  </a:cubicBezTo>
                  <a:cubicBezTo>
                    <a:pt x="77" y="111"/>
                    <a:pt x="82" y="97"/>
                    <a:pt x="85" y="90"/>
                  </a:cubicBezTo>
                  <a:cubicBezTo>
                    <a:pt x="88" y="83"/>
                    <a:pt x="91" y="76"/>
                    <a:pt x="92" y="69"/>
                  </a:cubicBezTo>
                  <a:cubicBezTo>
                    <a:pt x="92" y="58"/>
                    <a:pt x="89" y="48"/>
                    <a:pt x="89" y="37"/>
                  </a:cubicBezTo>
                  <a:cubicBezTo>
                    <a:pt x="96" y="28"/>
                    <a:pt x="104" y="19"/>
                    <a:pt x="113" y="1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4" y="8"/>
                    <a:pt x="95" y="16"/>
                    <a:pt x="88" y="25"/>
                  </a:cubicBezTo>
                  <a:close/>
                  <a:moveTo>
                    <a:pt x="74" y="96"/>
                  </a:moveTo>
                  <a:cubicBezTo>
                    <a:pt x="71" y="104"/>
                    <a:pt x="72" y="118"/>
                    <a:pt x="82" y="121"/>
                  </a:cubicBezTo>
                  <a:cubicBezTo>
                    <a:pt x="93" y="124"/>
                    <a:pt x="95" y="133"/>
                    <a:pt x="92" y="143"/>
                  </a:cubicBezTo>
                  <a:cubicBezTo>
                    <a:pt x="91" y="147"/>
                    <a:pt x="92" y="149"/>
                    <a:pt x="94" y="152"/>
                  </a:cubicBezTo>
                  <a:cubicBezTo>
                    <a:pt x="95" y="154"/>
                    <a:pt x="97" y="157"/>
                    <a:pt x="98" y="158"/>
                  </a:cubicBezTo>
                  <a:cubicBezTo>
                    <a:pt x="104" y="164"/>
                    <a:pt x="97" y="175"/>
                    <a:pt x="92" y="179"/>
                  </a:cubicBezTo>
                  <a:cubicBezTo>
                    <a:pt x="88" y="182"/>
                    <a:pt x="84" y="184"/>
                    <a:pt x="83" y="189"/>
                  </a:cubicBezTo>
                  <a:cubicBezTo>
                    <a:pt x="81" y="196"/>
                    <a:pt x="81" y="202"/>
                    <a:pt x="81" y="209"/>
                  </a:cubicBezTo>
                  <a:cubicBezTo>
                    <a:pt x="80" y="214"/>
                    <a:pt x="80" y="234"/>
                    <a:pt x="71" y="227"/>
                  </a:cubicBezTo>
                  <a:cubicBezTo>
                    <a:pt x="67" y="224"/>
                    <a:pt x="62" y="217"/>
                    <a:pt x="56" y="221"/>
                  </a:cubicBezTo>
                  <a:cubicBezTo>
                    <a:pt x="47" y="226"/>
                    <a:pt x="47" y="238"/>
                    <a:pt x="48" y="247"/>
                  </a:cubicBezTo>
                  <a:cubicBezTo>
                    <a:pt x="49" y="257"/>
                    <a:pt x="49" y="265"/>
                    <a:pt x="45" y="274"/>
                  </a:cubicBezTo>
                  <a:cubicBezTo>
                    <a:pt x="44" y="277"/>
                    <a:pt x="43" y="281"/>
                    <a:pt x="42" y="284"/>
                  </a:cubicBezTo>
                  <a:cubicBezTo>
                    <a:pt x="15" y="203"/>
                    <a:pt x="33" y="115"/>
                    <a:pt x="82" y="47"/>
                  </a:cubicBezTo>
                  <a:cubicBezTo>
                    <a:pt x="82" y="53"/>
                    <a:pt x="83" y="58"/>
                    <a:pt x="84" y="64"/>
                  </a:cubicBezTo>
                  <a:cubicBezTo>
                    <a:pt x="84" y="75"/>
                    <a:pt x="78" y="86"/>
                    <a:pt x="74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4" name="Freeform 10"/>
          <p:cNvSpPr>
            <a:spLocks noEditPoints="1"/>
          </p:cNvSpPr>
          <p:nvPr/>
        </p:nvSpPr>
        <p:spPr bwMode="auto">
          <a:xfrm>
            <a:off x="1209647" y="1097306"/>
            <a:ext cx="295214" cy="517102"/>
          </a:xfrm>
          <a:custGeom>
            <a:avLst/>
            <a:gdLst>
              <a:gd name="T0" fmla="*/ 114 w 287"/>
              <a:gd name="T1" fmla="*/ 77 h 504"/>
              <a:gd name="T2" fmla="*/ 69 w 287"/>
              <a:gd name="T3" fmla="*/ 2 h 504"/>
              <a:gd name="T4" fmla="*/ 67 w 287"/>
              <a:gd name="T5" fmla="*/ 3 h 504"/>
              <a:gd name="T6" fmla="*/ 1 w 287"/>
              <a:gd name="T7" fmla="*/ 42 h 504"/>
              <a:gd name="T8" fmla="*/ 93 w 287"/>
              <a:gd name="T9" fmla="*/ 234 h 504"/>
              <a:gd name="T10" fmla="*/ 189 w 287"/>
              <a:gd name="T11" fmla="*/ 419 h 504"/>
              <a:gd name="T12" fmla="*/ 190 w 287"/>
              <a:gd name="T13" fmla="*/ 421 h 504"/>
              <a:gd name="T14" fmla="*/ 277 w 287"/>
              <a:gd name="T15" fmla="*/ 502 h 504"/>
              <a:gd name="T16" fmla="*/ 284 w 287"/>
              <a:gd name="T17" fmla="*/ 496 h 504"/>
              <a:gd name="T18" fmla="*/ 268 w 287"/>
              <a:gd name="T19" fmla="*/ 377 h 504"/>
              <a:gd name="T20" fmla="*/ 267 w 287"/>
              <a:gd name="T21" fmla="*/ 374 h 504"/>
              <a:gd name="T22" fmla="*/ 165 w 287"/>
              <a:gd name="T23" fmla="*/ 175 h 504"/>
              <a:gd name="T24" fmla="*/ 52 w 287"/>
              <a:gd name="T25" fmla="*/ 18 h 504"/>
              <a:gd name="T26" fmla="*/ 194 w 287"/>
              <a:gd name="T27" fmla="*/ 305 h 504"/>
              <a:gd name="T28" fmla="*/ 222 w 287"/>
              <a:gd name="T29" fmla="*/ 380 h 504"/>
              <a:gd name="T30" fmla="*/ 179 w 287"/>
              <a:gd name="T31" fmla="*/ 310 h 504"/>
              <a:gd name="T32" fmla="*/ 78 w 287"/>
              <a:gd name="T33" fmla="*/ 122 h 504"/>
              <a:gd name="T34" fmla="*/ 150 w 287"/>
              <a:gd name="T35" fmla="*/ 331 h 504"/>
              <a:gd name="T36" fmla="*/ 8 w 287"/>
              <a:gd name="T37" fmla="*/ 42 h 504"/>
              <a:gd name="T38" fmla="*/ 23 w 287"/>
              <a:gd name="T39" fmla="*/ 30 h 504"/>
              <a:gd name="T40" fmla="*/ 116 w 287"/>
              <a:gd name="T41" fmla="*/ 208 h 504"/>
              <a:gd name="T42" fmla="*/ 206 w 287"/>
              <a:gd name="T43" fmla="*/ 392 h 504"/>
              <a:gd name="T44" fmla="*/ 188 w 287"/>
              <a:gd name="T45" fmla="*/ 401 h 504"/>
              <a:gd name="T46" fmla="*/ 276 w 287"/>
              <a:gd name="T47" fmla="*/ 490 h 504"/>
              <a:gd name="T48" fmla="*/ 274 w 287"/>
              <a:gd name="T49" fmla="*/ 463 h 504"/>
              <a:gd name="T50" fmla="*/ 273 w 287"/>
              <a:gd name="T51" fmla="*/ 454 h 504"/>
              <a:gd name="T52" fmla="*/ 252 w 287"/>
              <a:gd name="T53" fmla="*/ 466 h 504"/>
              <a:gd name="T54" fmla="*/ 197 w 287"/>
              <a:gd name="T55" fmla="*/ 417 h 504"/>
              <a:gd name="T56" fmla="*/ 196 w 287"/>
              <a:gd name="T57" fmla="*/ 405 h 504"/>
              <a:gd name="T58" fmla="*/ 213 w 287"/>
              <a:gd name="T59" fmla="*/ 407 h 504"/>
              <a:gd name="T60" fmla="*/ 216 w 287"/>
              <a:gd name="T61" fmla="*/ 410 h 504"/>
              <a:gd name="T62" fmla="*/ 222 w 287"/>
              <a:gd name="T63" fmla="*/ 421 h 504"/>
              <a:gd name="T64" fmla="*/ 223 w 287"/>
              <a:gd name="T65" fmla="*/ 422 h 504"/>
              <a:gd name="T66" fmla="*/ 223 w 287"/>
              <a:gd name="T67" fmla="*/ 390 h 504"/>
              <a:gd name="T68" fmla="*/ 251 w 287"/>
              <a:gd name="T69" fmla="*/ 410 h 504"/>
              <a:gd name="T70" fmla="*/ 253 w 287"/>
              <a:gd name="T71" fmla="*/ 393 h 504"/>
              <a:gd name="T72" fmla="*/ 273 w 287"/>
              <a:gd name="T73" fmla="*/ 454 h 504"/>
              <a:gd name="T74" fmla="*/ 249 w 287"/>
              <a:gd name="T75" fmla="*/ 374 h 504"/>
              <a:gd name="T76" fmla="*/ 201 w 287"/>
              <a:gd name="T77" fmla="*/ 301 h 504"/>
              <a:gd name="T78" fmla="*/ 59 w 287"/>
              <a:gd name="T79" fmla="*/ 15 h 504"/>
              <a:gd name="T80" fmla="*/ 114 w 287"/>
              <a:gd name="T81" fmla="*/ 93 h 504"/>
              <a:gd name="T82" fmla="*/ 215 w 287"/>
              <a:gd name="T83" fmla="*/ 283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87" h="504">
                <a:moveTo>
                  <a:pt x="165" y="175"/>
                </a:moveTo>
                <a:cubicBezTo>
                  <a:pt x="148" y="142"/>
                  <a:pt x="131" y="110"/>
                  <a:pt x="114" y="77"/>
                </a:cubicBezTo>
                <a:cubicBezTo>
                  <a:pt x="102" y="53"/>
                  <a:pt x="95" y="25"/>
                  <a:pt x="75" y="6"/>
                </a:cubicBezTo>
                <a:cubicBezTo>
                  <a:pt x="75" y="3"/>
                  <a:pt x="72" y="0"/>
                  <a:pt x="69" y="2"/>
                </a:cubicBezTo>
                <a:cubicBezTo>
                  <a:pt x="69" y="2"/>
                  <a:pt x="68" y="2"/>
                  <a:pt x="68" y="2"/>
                </a:cubicBezTo>
                <a:cubicBezTo>
                  <a:pt x="68" y="2"/>
                  <a:pt x="67" y="2"/>
                  <a:pt x="67" y="3"/>
                </a:cubicBezTo>
                <a:cubicBezTo>
                  <a:pt x="45" y="13"/>
                  <a:pt x="18" y="18"/>
                  <a:pt x="2" y="37"/>
                </a:cubicBezTo>
                <a:cubicBezTo>
                  <a:pt x="0" y="39"/>
                  <a:pt x="0" y="41"/>
                  <a:pt x="1" y="42"/>
                </a:cubicBezTo>
                <a:cubicBezTo>
                  <a:pt x="0" y="43"/>
                  <a:pt x="0" y="45"/>
                  <a:pt x="1" y="46"/>
                </a:cubicBezTo>
                <a:cubicBezTo>
                  <a:pt x="31" y="109"/>
                  <a:pt x="62" y="172"/>
                  <a:pt x="93" y="234"/>
                </a:cubicBezTo>
                <a:cubicBezTo>
                  <a:pt x="108" y="266"/>
                  <a:pt x="124" y="298"/>
                  <a:pt x="140" y="330"/>
                </a:cubicBezTo>
                <a:cubicBezTo>
                  <a:pt x="155" y="360"/>
                  <a:pt x="173" y="389"/>
                  <a:pt x="189" y="419"/>
                </a:cubicBezTo>
                <a:cubicBezTo>
                  <a:pt x="189" y="419"/>
                  <a:pt x="189" y="420"/>
                  <a:pt x="189" y="420"/>
                </a:cubicBezTo>
                <a:cubicBezTo>
                  <a:pt x="189" y="420"/>
                  <a:pt x="189" y="421"/>
                  <a:pt x="190" y="421"/>
                </a:cubicBezTo>
                <a:cubicBezTo>
                  <a:pt x="202" y="436"/>
                  <a:pt x="219" y="445"/>
                  <a:pt x="232" y="458"/>
                </a:cubicBezTo>
                <a:cubicBezTo>
                  <a:pt x="247" y="472"/>
                  <a:pt x="260" y="489"/>
                  <a:pt x="277" y="502"/>
                </a:cubicBezTo>
                <a:cubicBezTo>
                  <a:pt x="280" y="504"/>
                  <a:pt x="283" y="502"/>
                  <a:pt x="283" y="499"/>
                </a:cubicBezTo>
                <a:cubicBezTo>
                  <a:pt x="283" y="498"/>
                  <a:pt x="284" y="497"/>
                  <a:pt x="284" y="496"/>
                </a:cubicBezTo>
                <a:cubicBezTo>
                  <a:pt x="287" y="456"/>
                  <a:pt x="270" y="419"/>
                  <a:pt x="269" y="380"/>
                </a:cubicBezTo>
                <a:cubicBezTo>
                  <a:pt x="269" y="378"/>
                  <a:pt x="269" y="378"/>
                  <a:pt x="268" y="377"/>
                </a:cubicBezTo>
                <a:cubicBezTo>
                  <a:pt x="268" y="376"/>
                  <a:pt x="268" y="376"/>
                  <a:pt x="267" y="375"/>
                </a:cubicBezTo>
                <a:cubicBezTo>
                  <a:pt x="267" y="375"/>
                  <a:pt x="267" y="374"/>
                  <a:pt x="267" y="374"/>
                </a:cubicBezTo>
                <a:cubicBezTo>
                  <a:pt x="251" y="341"/>
                  <a:pt x="237" y="308"/>
                  <a:pt x="220" y="275"/>
                </a:cubicBezTo>
                <a:cubicBezTo>
                  <a:pt x="202" y="241"/>
                  <a:pt x="183" y="208"/>
                  <a:pt x="165" y="175"/>
                </a:cubicBezTo>
                <a:close/>
                <a:moveTo>
                  <a:pt x="30" y="26"/>
                </a:moveTo>
                <a:cubicBezTo>
                  <a:pt x="37" y="23"/>
                  <a:pt x="44" y="20"/>
                  <a:pt x="52" y="18"/>
                </a:cubicBezTo>
                <a:cubicBezTo>
                  <a:pt x="83" y="81"/>
                  <a:pt x="116" y="144"/>
                  <a:pt x="148" y="208"/>
                </a:cubicBezTo>
                <a:cubicBezTo>
                  <a:pt x="164" y="240"/>
                  <a:pt x="179" y="272"/>
                  <a:pt x="194" y="305"/>
                </a:cubicBezTo>
                <a:cubicBezTo>
                  <a:pt x="206" y="331"/>
                  <a:pt x="223" y="354"/>
                  <a:pt x="236" y="380"/>
                </a:cubicBezTo>
                <a:cubicBezTo>
                  <a:pt x="232" y="378"/>
                  <a:pt x="227" y="377"/>
                  <a:pt x="222" y="380"/>
                </a:cubicBezTo>
                <a:cubicBezTo>
                  <a:pt x="217" y="382"/>
                  <a:pt x="215" y="386"/>
                  <a:pt x="214" y="390"/>
                </a:cubicBezTo>
                <a:cubicBezTo>
                  <a:pt x="202" y="364"/>
                  <a:pt x="192" y="337"/>
                  <a:pt x="179" y="310"/>
                </a:cubicBezTo>
                <a:cubicBezTo>
                  <a:pt x="163" y="278"/>
                  <a:pt x="145" y="246"/>
                  <a:pt x="128" y="214"/>
                </a:cubicBezTo>
                <a:cubicBezTo>
                  <a:pt x="112" y="183"/>
                  <a:pt x="96" y="152"/>
                  <a:pt x="78" y="122"/>
                </a:cubicBezTo>
                <a:cubicBezTo>
                  <a:pt x="59" y="92"/>
                  <a:pt x="40" y="61"/>
                  <a:pt x="30" y="26"/>
                </a:cubicBezTo>
                <a:close/>
                <a:moveTo>
                  <a:pt x="150" y="331"/>
                </a:moveTo>
                <a:cubicBezTo>
                  <a:pt x="134" y="299"/>
                  <a:pt x="118" y="268"/>
                  <a:pt x="102" y="236"/>
                </a:cubicBezTo>
                <a:cubicBezTo>
                  <a:pt x="71" y="171"/>
                  <a:pt x="40" y="107"/>
                  <a:pt x="8" y="42"/>
                </a:cubicBezTo>
                <a:cubicBezTo>
                  <a:pt x="8" y="42"/>
                  <a:pt x="8" y="42"/>
                  <a:pt x="8" y="42"/>
                </a:cubicBezTo>
                <a:cubicBezTo>
                  <a:pt x="12" y="38"/>
                  <a:pt x="18" y="34"/>
                  <a:pt x="23" y="30"/>
                </a:cubicBezTo>
                <a:cubicBezTo>
                  <a:pt x="32" y="62"/>
                  <a:pt x="48" y="90"/>
                  <a:pt x="65" y="117"/>
                </a:cubicBezTo>
                <a:cubicBezTo>
                  <a:pt x="83" y="147"/>
                  <a:pt x="100" y="177"/>
                  <a:pt x="116" y="208"/>
                </a:cubicBezTo>
                <a:cubicBezTo>
                  <a:pt x="133" y="241"/>
                  <a:pt x="150" y="272"/>
                  <a:pt x="167" y="305"/>
                </a:cubicBezTo>
                <a:cubicBezTo>
                  <a:pt x="181" y="333"/>
                  <a:pt x="193" y="363"/>
                  <a:pt x="206" y="392"/>
                </a:cubicBezTo>
                <a:cubicBezTo>
                  <a:pt x="204" y="391"/>
                  <a:pt x="202" y="391"/>
                  <a:pt x="200" y="391"/>
                </a:cubicBezTo>
                <a:cubicBezTo>
                  <a:pt x="193" y="391"/>
                  <a:pt x="189" y="395"/>
                  <a:pt x="188" y="401"/>
                </a:cubicBezTo>
                <a:cubicBezTo>
                  <a:pt x="176" y="378"/>
                  <a:pt x="162" y="355"/>
                  <a:pt x="150" y="331"/>
                </a:cubicBezTo>
                <a:close/>
                <a:moveTo>
                  <a:pt x="276" y="490"/>
                </a:moveTo>
                <a:cubicBezTo>
                  <a:pt x="269" y="485"/>
                  <a:pt x="263" y="478"/>
                  <a:pt x="257" y="472"/>
                </a:cubicBezTo>
                <a:cubicBezTo>
                  <a:pt x="263" y="468"/>
                  <a:pt x="268" y="465"/>
                  <a:pt x="274" y="463"/>
                </a:cubicBezTo>
                <a:cubicBezTo>
                  <a:pt x="276" y="472"/>
                  <a:pt x="276" y="481"/>
                  <a:pt x="276" y="490"/>
                </a:cubicBezTo>
                <a:close/>
                <a:moveTo>
                  <a:pt x="273" y="454"/>
                </a:moveTo>
                <a:cubicBezTo>
                  <a:pt x="273" y="454"/>
                  <a:pt x="272" y="454"/>
                  <a:pt x="272" y="455"/>
                </a:cubicBezTo>
                <a:cubicBezTo>
                  <a:pt x="265" y="458"/>
                  <a:pt x="258" y="462"/>
                  <a:pt x="252" y="466"/>
                </a:cubicBezTo>
                <a:cubicBezTo>
                  <a:pt x="247" y="461"/>
                  <a:pt x="243" y="457"/>
                  <a:pt x="238" y="452"/>
                </a:cubicBezTo>
                <a:cubicBezTo>
                  <a:pt x="225" y="439"/>
                  <a:pt x="209" y="431"/>
                  <a:pt x="197" y="417"/>
                </a:cubicBezTo>
                <a:cubicBezTo>
                  <a:pt x="197" y="416"/>
                  <a:pt x="197" y="415"/>
                  <a:pt x="197" y="414"/>
                </a:cubicBezTo>
                <a:cubicBezTo>
                  <a:pt x="196" y="411"/>
                  <a:pt x="196" y="408"/>
                  <a:pt x="196" y="405"/>
                </a:cubicBezTo>
                <a:cubicBezTo>
                  <a:pt x="195" y="390"/>
                  <a:pt x="211" y="404"/>
                  <a:pt x="212" y="406"/>
                </a:cubicBezTo>
                <a:cubicBezTo>
                  <a:pt x="213" y="406"/>
                  <a:pt x="213" y="407"/>
                  <a:pt x="213" y="407"/>
                </a:cubicBezTo>
                <a:cubicBezTo>
                  <a:pt x="213" y="407"/>
                  <a:pt x="214" y="408"/>
                  <a:pt x="214" y="408"/>
                </a:cubicBezTo>
                <a:cubicBezTo>
                  <a:pt x="214" y="409"/>
                  <a:pt x="215" y="410"/>
                  <a:pt x="216" y="410"/>
                </a:cubicBezTo>
                <a:cubicBezTo>
                  <a:pt x="218" y="414"/>
                  <a:pt x="220" y="417"/>
                  <a:pt x="222" y="421"/>
                </a:cubicBezTo>
                <a:cubicBezTo>
                  <a:pt x="222" y="421"/>
                  <a:pt x="222" y="421"/>
                  <a:pt x="222" y="421"/>
                </a:cubicBezTo>
                <a:cubicBezTo>
                  <a:pt x="222" y="421"/>
                  <a:pt x="222" y="421"/>
                  <a:pt x="222" y="421"/>
                </a:cubicBezTo>
                <a:cubicBezTo>
                  <a:pt x="222" y="421"/>
                  <a:pt x="222" y="421"/>
                  <a:pt x="223" y="422"/>
                </a:cubicBezTo>
                <a:cubicBezTo>
                  <a:pt x="225" y="426"/>
                  <a:pt x="231" y="421"/>
                  <a:pt x="229" y="417"/>
                </a:cubicBezTo>
                <a:cubicBezTo>
                  <a:pt x="225" y="409"/>
                  <a:pt x="221" y="399"/>
                  <a:pt x="223" y="390"/>
                </a:cubicBezTo>
                <a:cubicBezTo>
                  <a:pt x="227" y="378"/>
                  <a:pt x="240" y="394"/>
                  <a:pt x="242" y="397"/>
                </a:cubicBezTo>
                <a:cubicBezTo>
                  <a:pt x="245" y="401"/>
                  <a:pt x="248" y="405"/>
                  <a:pt x="251" y="410"/>
                </a:cubicBezTo>
                <a:cubicBezTo>
                  <a:pt x="254" y="413"/>
                  <a:pt x="260" y="409"/>
                  <a:pt x="258" y="405"/>
                </a:cubicBezTo>
                <a:cubicBezTo>
                  <a:pt x="256" y="401"/>
                  <a:pt x="254" y="397"/>
                  <a:pt x="253" y="393"/>
                </a:cubicBezTo>
                <a:cubicBezTo>
                  <a:pt x="251" y="388"/>
                  <a:pt x="253" y="371"/>
                  <a:pt x="261" y="380"/>
                </a:cubicBezTo>
                <a:cubicBezTo>
                  <a:pt x="262" y="405"/>
                  <a:pt x="269" y="430"/>
                  <a:pt x="273" y="454"/>
                </a:cubicBezTo>
                <a:close/>
                <a:moveTo>
                  <a:pt x="255" y="369"/>
                </a:moveTo>
                <a:cubicBezTo>
                  <a:pt x="253" y="369"/>
                  <a:pt x="251" y="371"/>
                  <a:pt x="249" y="374"/>
                </a:cubicBezTo>
                <a:cubicBezTo>
                  <a:pt x="247" y="376"/>
                  <a:pt x="246" y="378"/>
                  <a:pt x="246" y="380"/>
                </a:cubicBezTo>
                <a:cubicBezTo>
                  <a:pt x="232" y="353"/>
                  <a:pt x="214" y="329"/>
                  <a:pt x="201" y="301"/>
                </a:cubicBezTo>
                <a:cubicBezTo>
                  <a:pt x="187" y="268"/>
                  <a:pt x="171" y="236"/>
                  <a:pt x="155" y="204"/>
                </a:cubicBezTo>
                <a:cubicBezTo>
                  <a:pt x="124" y="141"/>
                  <a:pt x="91" y="78"/>
                  <a:pt x="59" y="15"/>
                </a:cubicBezTo>
                <a:cubicBezTo>
                  <a:pt x="62" y="14"/>
                  <a:pt x="65" y="12"/>
                  <a:pt x="68" y="11"/>
                </a:cubicBezTo>
                <a:cubicBezTo>
                  <a:pt x="91" y="31"/>
                  <a:pt x="100" y="67"/>
                  <a:pt x="114" y="93"/>
                </a:cubicBezTo>
                <a:cubicBezTo>
                  <a:pt x="130" y="125"/>
                  <a:pt x="146" y="156"/>
                  <a:pt x="163" y="187"/>
                </a:cubicBezTo>
                <a:cubicBezTo>
                  <a:pt x="180" y="220"/>
                  <a:pt x="198" y="251"/>
                  <a:pt x="215" y="283"/>
                </a:cubicBezTo>
                <a:cubicBezTo>
                  <a:pt x="230" y="311"/>
                  <a:pt x="242" y="340"/>
                  <a:pt x="255" y="369"/>
                </a:cubicBezTo>
                <a:close/>
              </a:path>
            </a:pathLst>
          </a:custGeom>
          <a:solidFill>
            <a:srgbClr val="9B7E6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10"/>
          <p:cNvSpPr>
            <a:spLocks noEditPoints="1"/>
          </p:cNvSpPr>
          <p:nvPr/>
        </p:nvSpPr>
        <p:spPr bwMode="auto">
          <a:xfrm>
            <a:off x="1209647" y="2016687"/>
            <a:ext cx="295214" cy="517102"/>
          </a:xfrm>
          <a:custGeom>
            <a:avLst/>
            <a:gdLst>
              <a:gd name="T0" fmla="*/ 114 w 287"/>
              <a:gd name="T1" fmla="*/ 77 h 504"/>
              <a:gd name="T2" fmla="*/ 69 w 287"/>
              <a:gd name="T3" fmla="*/ 2 h 504"/>
              <a:gd name="T4" fmla="*/ 67 w 287"/>
              <a:gd name="T5" fmla="*/ 3 h 504"/>
              <a:gd name="T6" fmla="*/ 1 w 287"/>
              <a:gd name="T7" fmla="*/ 42 h 504"/>
              <a:gd name="T8" fmla="*/ 93 w 287"/>
              <a:gd name="T9" fmla="*/ 234 h 504"/>
              <a:gd name="T10" fmla="*/ 189 w 287"/>
              <a:gd name="T11" fmla="*/ 419 h 504"/>
              <a:gd name="T12" fmla="*/ 190 w 287"/>
              <a:gd name="T13" fmla="*/ 421 h 504"/>
              <a:gd name="T14" fmla="*/ 277 w 287"/>
              <a:gd name="T15" fmla="*/ 502 h 504"/>
              <a:gd name="T16" fmla="*/ 284 w 287"/>
              <a:gd name="T17" fmla="*/ 496 h 504"/>
              <a:gd name="T18" fmla="*/ 268 w 287"/>
              <a:gd name="T19" fmla="*/ 377 h 504"/>
              <a:gd name="T20" fmla="*/ 267 w 287"/>
              <a:gd name="T21" fmla="*/ 374 h 504"/>
              <a:gd name="T22" fmla="*/ 165 w 287"/>
              <a:gd name="T23" fmla="*/ 175 h 504"/>
              <a:gd name="T24" fmla="*/ 52 w 287"/>
              <a:gd name="T25" fmla="*/ 18 h 504"/>
              <a:gd name="T26" fmla="*/ 194 w 287"/>
              <a:gd name="T27" fmla="*/ 305 h 504"/>
              <a:gd name="T28" fmla="*/ 222 w 287"/>
              <a:gd name="T29" fmla="*/ 380 h 504"/>
              <a:gd name="T30" fmla="*/ 179 w 287"/>
              <a:gd name="T31" fmla="*/ 310 h 504"/>
              <a:gd name="T32" fmla="*/ 78 w 287"/>
              <a:gd name="T33" fmla="*/ 122 h 504"/>
              <a:gd name="T34" fmla="*/ 150 w 287"/>
              <a:gd name="T35" fmla="*/ 331 h 504"/>
              <a:gd name="T36" fmla="*/ 8 w 287"/>
              <a:gd name="T37" fmla="*/ 42 h 504"/>
              <a:gd name="T38" fmla="*/ 23 w 287"/>
              <a:gd name="T39" fmla="*/ 30 h 504"/>
              <a:gd name="T40" fmla="*/ 116 w 287"/>
              <a:gd name="T41" fmla="*/ 208 h 504"/>
              <a:gd name="T42" fmla="*/ 206 w 287"/>
              <a:gd name="T43" fmla="*/ 392 h 504"/>
              <a:gd name="T44" fmla="*/ 188 w 287"/>
              <a:gd name="T45" fmla="*/ 401 h 504"/>
              <a:gd name="T46" fmla="*/ 276 w 287"/>
              <a:gd name="T47" fmla="*/ 490 h 504"/>
              <a:gd name="T48" fmla="*/ 274 w 287"/>
              <a:gd name="T49" fmla="*/ 463 h 504"/>
              <a:gd name="T50" fmla="*/ 273 w 287"/>
              <a:gd name="T51" fmla="*/ 454 h 504"/>
              <a:gd name="T52" fmla="*/ 252 w 287"/>
              <a:gd name="T53" fmla="*/ 466 h 504"/>
              <a:gd name="T54" fmla="*/ 197 w 287"/>
              <a:gd name="T55" fmla="*/ 417 h 504"/>
              <a:gd name="T56" fmla="*/ 196 w 287"/>
              <a:gd name="T57" fmla="*/ 405 h 504"/>
              <a:gd name="T58" fmla="*/ 213 w 287"/>
              <a:gd name="T59" fmla="*/ 407 h 504"/>
              <a:gd name="T60" fmla="*/ 216 w 287"/>
              <a:gd name="T61" fmla="*/ 410 h 504"/>
              <a:gd name="T62" fmla="*/ 222 w 287"/>
              <a:gd name="T63" fmla="*/ 421 h 504"/>
              <a:gd name="T64" fmla="*/ 223 w 287"/>
              <a:gd name="T65" fmla="*/ 422 h 504"/>
              <a:gd name="T66" fmla="*/ 223 w 287"/>
              <a:gd name="T67" fmla="*/ 390 h 504"/>
              <a:gd name="T68" fmla="*/ 251 w 287"/>
              <a:gd name="T69" fmla="*/ 410 h 504"/>
              <a:gd name="T70" fmla="*/ 253 w 287"/>
              <a:gd name="T71" fmla="*/ 393 h 504"/>
              <a:gd name="T72" fmla="*/ 273 w 287"/>
              <a:gd name="T73" fmla="*/ 454 h 504"/>
              <a:gd name="T74" fmla="*/ 249 w 287"/>
              <a:gd name="T75" fmla="*/ 374 h 504"/>
              <a:gd name="T76" fmla="*/ 201 w 287"/>
              <a:gd name="T77" fmla="*/ 301 h 504"/>
              <a:gd name="T78" fmla="*/ 59 w 287"/>
              <a:gd name="T79" fmla="*/ 15 h 504"/>
              <a:gd name="T80" fmla="*/ 114 w 287"/>
              <a:gd name="T81" fmla="*/ 93 h 504"/>
              <a:gd name="T82" fmla="*/ 215 w 287"/>
              <a:gd name="T83" fmla="*/ 283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87" h="504">
                <a:moveTo>
                  <a:pt x="165" y="175"/>
                </a:moveTo>
                <a:cubicBezTo>
                  <a:pt x="148" y="142"/>
                  <a:pt x="131" y="110"/>
                  <a:pt x="114" y="77"/>
                </a:cubicBezTo>
                <a:cubicBezTo>
                  <a:pt x="102" y="53"/>
                  <a:pt x="95" y="25"/>
                  <a:pt x="75" y="6"/>
                </a:cubicBezTo>
                <a:cubicBezTo>
                  <a:pt x="75" y="3"/>
                  <a:pt x="72" y="0"/>
                  <a:pt x="69" y="2"/>
                </a:cubicBezTo>
                <a:cubicBezTo>
                  <a:pt x="69" y="2"/>
                  <a:pt x="68" y="2"/>
                  <a:pt x="68" y="2"/>
                </a:cubicBezTo>
                <a:cubicBezTo>
                  <a:pt x="68" y="2"/>
                  <a:pt x="67" y="2"/>
                  <a:pt x="67" y="3"/>
                </a:cubicBezTo>
                <a:cubicBezTo>
                  <a:pt x="45" y="13"/>
                  <a:pt x="18" y="18"/>
                  <a:pt x="2" y="37"/>
                </a:cubicBezTo>
                <a:cubicBezTo>
                  <a:pt x="0" y="39"/>
                  <a:pt x="0" y="41"/>
                  <a:pt x="1" y="42"/>
                </a:cubicBezTo>
                <a:cubicBezTo>
                  <a:pt x="0" y="43"/>
                  <a:pt x="0" y="45"/>
                  <a:pt x="1" y="46"/>
                </a:cubicBezTo>
                <a:cubicBezTo>
                  <a:pt x="31" y="109"/>
                  <a:pt x="62" y="172"/>
                  <a:pt x="93" y="234"/>
                </a:cubicBezTo>
                <a:cubicBezTo>
                  <a:pt x="108" y="266"/>
                  <a:pt x="124" y="298"/>
                  <a:pt x="140" y="330"/>
                </a:cubicBezTo>
                <a:cubicBezTo>
                  <a:pt x="155" y="360"/>
                  <a:pt x="173" y="389"/>
                  <a:pt x="189" y="419"/>
                </a:cubicBezTo>
                <a:cubicBezTo>
                  <a:pt x="189" y="419"/>
                  <a:pt x="189" y="420"/>
                  <a:pt x="189" y="420"/>
                </a:cubicBezTo>
                <a:cubicBezTo>
                  <a:pt x="189" y="420"/>
                  <a:pt x="189" y="421"/>
                  <a:pt x="190" y="421"/>
                </a:cubicBezTo>
                <a:cubicBezTo>
                  <a:pt x="202" y="436"/>
                  <a:pt x="219" y="445"/>
                  <a:pt x="232" y="458"/>
                </a:cubicBezTo>
                <a:cubicBezTo>
                  <a:pt x="247" y="472"/>
                  <a:pt x="260" y="489"/>
                  <a:pt x="277" y="502"/>
                </a:cubicBezTo>
                <a:cubicBezTo>
                  <a:pt x="280" y="504"/>
                  <a:pt x="283" y="502"/>
                  <a:pt x="283" y="499"/>
                </a:cubicBezTo>
                <a:cubicBezTo>
                  <a:pt x="283" y="498"/>
                  <a:pt x="284" y="497"/>
                  <a:pt x="284" y="496"/>
                </a:cubicBezTo>
                <a:cubicBezTo>
                  <a:pt x="287" y="456"/>
                  <a:pt x="270" y="419"/>
                  <a:pt x="269" y="380"/>
                </a:cubicBezTo>
                <a:cubicBezTo>
                  <a:pt x="269" y="378"/>
                  <a:pt x="269" y="378"/>
                  <a:pt x="268" y="377"/>
                </a:cubicBezTo>
                <a:cubicBezTo>
                  <a:pt x="268" y="376"/>
                  <a:pt x="268" y="376"/>
                  <a:pt x="267" y="375"/>
                </a:cubicBezTo>
                <a:cubicBezTo>
                  <a:pt x="267" y="375"/>
                  <a:pt x="267" y="374"/>
                  <a:pt x="267" y="374"/>
                </a:cubicBezTo>
                <a:cubicBezTo>
                  <a:pt x="251" y="341"/>
                  <a:pt x="237" y="308"/>
                  <a:pt x="220" y="275"/>
                </a:cubicBezTo>
                <a:cubicBezTo>
                  <a:pt x="202" y="241"/>
                  <a:pt x="183" y="208"/>
                  <a:pt x="165" y="175"/>
                </a:cubicBezTo>
                <a:close/>
                <a:moveTo>
                  <a:pt x="30" y="26"/>
                </a:moveTo>
                <a:cubicBezTo>
                  <a:pt x="37" y="23"/>
                  <a:pt x="44" y="20"/>
                  <a:pt x="52" y="18"/>
                </a:cubicBezTo>
                <a:cubicBezTo>
                  <a:pt x="83" y="81"/>
                  <a:pt x="116" y="144"/>
                  <a:pt x="148" y="208"/>
                </a:cubicBezTo>
                <a:cubicBezTo>
                  <a:pt x="164" y="240"/>
                  <a:pt x="179" y="272"/>
                  <a:pt x="194" y="305"/>
                </a:cubicBezTo>
                <a:cubicBezTo>
                  <a:pt x="206" y="331"/>
                  <a:pt x="223" y="354"/>
                  <a:pt x="236" y="380"/>
                </a:cubicBezTo>
                <a:cubicBezTo>
                  <a:pt x="232" y="378"/>
                  <a:pt x="227" y="377"/>
                  <a:pt x="222" y="380"/>
                </a:cubicBezTo>
                <a:cubicBezTo>
                  <a:pt x="217" y="382"/>
                  <a:pt x="215" y="386"/>
                  <a:pt x="214" y="390"/>
                </a:cubicBezTo>
                <a:cubicBezTo>
                  <a:pt x="202" y="364"/>
                  <a:pt x="192" y="337"/>
                  <a:pt x="179" y="310"/>
                </a:cubicBezTo>
                <a:cubicBezTo>
                  <a:pt x="163" y="278"/>
                  <a:pt x="145" y="246"/>
                  <a:pt x="128" y="214"/>
                </a:cubicBezTo>
                <a:cubicBezTo>
                  <a:pt x="112" y="183"/>
                  <a:pt x="96" y="152"/>
                  <a:pt x="78" y="122"/>
                </a:cubicBezTo>
                <a:cubicBezTo>
                  <a:pt x="59" y="92"/>
                  <a:pt x="40" y="61"/>
                  <a:pt x="30" y="26"/>
                </a:cubicBezTo>
                <a:close/>
                <a:moveTo>
                  <a:pt x="150" y="331"/>
                </a:moveTo>
                <a:cubicBezTo>
                  <a:pt x="134" y="299"/>
                  <a:pt x="118" y="268"/>
                  <a:pt x="102" y="236"/>
                </a:cubicBezTo>
                <a:cubicBezTo>
                  <a:pt x="71" y="171"/>
                  <a:pt x="40" y="107"/>
                  <a:pt x="8" y="42"/>
                </a:cubicBezTo>
                <a:cubicBezTo>
                  <a:pt x="8" y="42"/>
                  <a:pt x="8" y="42"/>
                  <a:pt x="8" y="42"/>
                </a:cubicBezTo>
                <a:cubicBezTo>
                  <a:pt x="12" y="38"/>
                  <a:pt x="18" y="34"/>
                  <a:pt x="23" y="30"/>
                </a:cubicBezTo>
                <a:cubicBezTo>
                  <a:pt x="32" y="62"/>
                  <a:pt x="48" y="90"/>
                  <a:pt x="65" y="117"/>
                </a:cubicBezTo>
                <a:cubicBezTo>
                  <a:pt x="83" y="147"/>
                  <a:pt x="100" y="177"/>
                  <a:pt x="116" y="208"/>
                </a:cubicBezTo>
                <a:cubicBezTo>
                  <a:pt x="133" y="241"/>
                  <a:pt x="150" y="272"/>
                  <a:pt x="167" y="305"/>
                </a:cubicBezTo>
                <a:cubicBezTo>
                  <a:pt x="181" y="333"/>
                  <a:pt x="193" y="363"/>
                  <a:pt x="206" y="392"/>
                </a:cubicBezTo>
                <a:cubicBezTo>
                  <a:pt x="204" y="391"/>
                  <a:pt x="202" y="391"/>
                  <a:pt x="200" y="391"/>
                </a:cubicBezTo>
                <a:cubicBezTo>
                  <a:pt x="193" y="391"/>
                  <a:pt x="189" y="395"/>
                  <a:pt x="188" y="401"/>
                </a:cubicBezTo>
                <a:cubicBezTo>
                  <a:pt x="176" y="378"/>
                  <a:pt x="162" y="355"/>
                  <a:pt x="150" y="331"/>
                </a:cubicBezTo>
                <a:close/>
                <a:moveTo>
                  <a:pt x="276" y="490"/>
                </a:moveTo>
                <a:cubicBezTo>
                  <a:pt x="269" y="485"/>
                  <a:pt x="263" y="478"/>
                  <a:pt x="257" y="472"/>
                </a:cubicBezTo>
                <a:cubicBezTo>
                  <a:pt x="263" y="468"/>
                  <a:pt x="268" y="465"/>
                  <a:pt x="274" y="463"/>
                </a:cubicBezTo>
                <a:cubicBezTo>
                  <a:pt x="276" y="472"/>
                  <a:pt x="276" y="481"/>
                  <a:pt x="276" y="490"/>
                </a:cubicBezTo>
                <a:close/>
                <a:moveTo>
                  <a:pt x="273" y="454"/>
                </a:moveTo>
                <a:cubicBezTo>
                  <a:pt x="273" y="454"/>
                  <a:pt x="272" y="454"/>
                  <a:pt x="272" y="455"/>
                </a:cubicBezTo>
                <a:cubicBezTo>
                  <a:pt x="265" y="458"/>
                  <a:pt x="258" y="462"/>
                  <a:pt x="252" y="466"/>
                </a:cubicBezTo>
                <a:cubicBezTo>
                  <a:pt x="247" y="461"/>
                  <a:pt x="243" y="457"/>
                  <a:pt x="238" y="452"/>
                </a:cubicBezTo>
                <a:cubicBezTo>
                  <a:pt x="225" y="439"/>
                  <a:pt x="209" y="431"/>
                  <a:pt x="197" y="417"/>
                </a:cubicBezTo>
                <a:cubicBezTo>
                  <a:pt x="197" y="416"/>
                  <a:pt x="197" y="415"/>
                  <a:pt x="197" y="414"/>
                </a:cubicBezTo>
                <a:cubicBezTo>
                  <a:pt x="196" y="411"/>
                  <a:pt x="196" y="408"/>
                  <a:pt x="196" y="405"/>
                </a:cubicBezTo>
                <a:cubicBezTo>
                  <a:pt x="195" y="390"/>
                  <a:pt x="211" y="404"/>
                  <a:pt x="212" y="406"/>
                </a:cubicBezTo>
                <a:cubicBezTo>
                  <a:pt x="213" y="406"/>
                  <a:pt x="213" y="407"/>
                  <a:pt x="213" y="407"/>
                </a:cubicBezTo>
                <a:cubicBezTo>
                  <a:pt x="213" y="407"/>
                  <a:pt x="214" y="408"/>
                  <a:pt x="214" y="408"/>
                </a:cubicBezTo>
                <a:cubicBezTo>
                  <a:pt x="214" y="409"/>
                  <a:pt x="215" y="410"/>
                  <a:pt x="216" y="410"/>
                </a:cubicBezTo>
                <a:cubicBezTo>
                  <a:pt x="218" y="414"/>
                  <a:pt x="220" y="417"/>
                  <a:pt x="222" y="421"/>
                </a:cubicBezTo>
                <a:cubicBezTo>
                  <a:pt x="222" y="421"/>
                  <a:pt x="222" y="421"/>
                  <a:pt x="222" y="421"/>
                </a:cubicBezTo>
                <a:cubicBezTo>
                  <a:pt x="222" y="421"/>
                  <a:pt x="222" y="421"/>
                  <a:pt x="222" y="421"/>
                </a:cubicBezTo>
                <a:cubicBezTo>
                  <a:pt x="222" y="421"/>
                  <a:pt x="222" y="421"/>
                  <a:pt x="223" y="422"/>
                </a:cubicBezTo>
                <a:cubicBezTo>
                  <a:pt x="225" y="426"/>
                  <a:pt x="231" y="421"/>
                  <a:pt x="229" y="417"/>
                </a:cubicBezTo>
                <a:cubicBezTo>
                  <a:pt x="225" y="409"/>
                  <a:pt x="221" y="399"/>
                  <a:pt x="223" y="390"/>
                </a:cubicBezTo>
                <a:cubicBezTo>
                  <a:pt x="227" y="378"/>
                  <a:pt x="240" y="394"/>
                  <a:pt x="242" y="397"/>
                </a:cubicBezTo>
                <a:cubicBezTo>
                  <a:pt x="245" y="401"/>
                  <a:pt x="248" y="405"/>
                  <a:pt x="251" y="410"/>
                </a:cubicBezTo>
                <a:cubicBezTo>
                  <a:pt x="254" y="413"/>
                  <a:pt x="260" y="409"/>
                  <a:pt x="258" y="405"/>
                </a:cubicBezTo>
                <a:cubicBezTo>
                  <a:pt x="256" y="401"/>
                  <a:pt x="254" y="397"/>
                  <a:pt x="253" y="393"/>
                </a:cubicBezTo>
                <a:cubicBezTo>
                  <a:pt x="251" y="388"/>
                  <a:pt x="253" y="371"/>
                  <a:pt x="261" y="380"/>
                </a:cubicBezTo>
                <a:cubicBezTo>
                  <a:pt x="262" y="405"/>
                  <a:pt x="269" y="430"/>
                  <a:pt x="273" y="454"/>
                </a:cubicBezTo>
                <a:close/>
                <a:moveTo>
                  <a:pt x="255" y="369"/>
                </a:moveTo>
                <a:cubicBezTo>
                  <a:pt x="253" y="369"/>
                  <a:pt x="251" y="371"/>
                  <a:pt x="249" y="374"/>
                </a:cubicBezTo>
                <a:cubicBezTo>
                  <a:pt x="247" y="376"/>
                  <a:pt x="246" y="378"/>
                  <a:pt x="246" y="380"/>
                </a:cubicBezTo>
                <a:cubicBezTo>
                  <a:pt x="232" y="353"/>
                  <a:pt x="214" y="329"/>
                  <a:pt x="201" y="301"/>
                </a:cubicBezTo>
                <a:cubicBezTo>
                  <a:pt x="187" y="268"/>
                  <a:pt x="171" y="236"/>
                  <a:pt x="155" y="204"/>
                </a:cubicBezTo>
                <a:cubicBezTo>
                  <a:pt x="124" y="141"/>
                  <a:pt x="91" y="78"/>
                  <a:pt x="59" y="15"/>
                </a:cubicBezTo>
                <a:cubicBezTo>
                  <a:pt x="62" y="14"/>
                  <a:pt x="65" y="12"/>
                  <a:pt x="68" y="11"/>
                </a:cubicBezTo>
                <a:cubicBezTo>
                  <a:pt x="91" y="31"/>
                  <a:pt x="100" y="67"/>
                  <a:pt x="114" y="93"/>
                </a:cubicBezTo>
                <a:cubicBezTo>
                  <a:pt x="130" y="125"/>
                  <a:pt x="146" y="156"/>
                  <a:pt x="163" y="187"/>
                </a:cubicBezTo>
                <a:cubicBezTo>
                  <a:pt x="180" y="220"/>
                  <a:pt x="198" y="251"/>
                  <a:pt x="215" y="283"/>
                </a:cubicBezTo>
                <a:cubicBezTo>
                  <a:pt x="230" y="311"/>
                  <a:pt x="242" y="340"/>
                  <a:pt x="255" y="369"/>
                </a:cubicBezTo>
                <a:close/>
              </a:path>
            </a:pathLst>
          </a:custGeom>
          <a:solidFill>
            <a:srgbClr val="9B7E6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10"/>
          <p:cNvSpPr>
            <a:spLocks noEditPoints="1"/>
          </p:cNvSpPr>
          <p:nvPr/>
        </p:nvSpPr>
        <p:spPr bwMode="auto">
          <a:xfrm>
            <a:off x="1209647" y="2936068"/>
            <a:ext cx="295214" cy="517102"/>
          </a:xfrm>
          <a:custGeom>
            <a:avLst/>
            <a:gdLst>
              <a:gd name="T0" fmla="*/ 114 w 287"/>
              <a:gd name="T1" fmla="*/ 77 h 504"/>
              <a:gd name="T2" fmla="*/ 69 w 287"/>
              <a:gd name="T3" fmla="*/ 2 h 504"/>
              <a:gd name="T4" fmla="*/ 67 w 287"/>
              <a:gd name="T5" fmla="*/ 3 h 504"/>
              <a:gd name="T6" fmla="*/ 1 w 287"/>
              <a:gd name="T7" fmla="*/ 42 h 504"/>
              <a:gd name="T8" fmla="*/ 93 w 287"/>
              <a:gd name="T9" fmla="*/ 234 h 504"/>
              <a:gd name="T10" fmla="*/ 189 w 287"/>
              <a:gd name="T11" fmla="*/ 419 h 504"/>
              <a:gd name="T12" fmla="*/ 190 w 287"/>
              <a:gd name="T13" fmla="*/ 421 h 504"/>
              <a:gd name="T14" fmla="*/ 277 w 287"/>
              <a:gd name="T15" fmla="*/ 502 h 504"/>
              <a:gd name="T16" fmla="*/ 284 w 287"/>
              <a:gd name="T17" fmla="*/ 496 h 504"/>
              <a:gd name="T18" fmla="*/ 268 w 287"/>
              <a:gd name="T19" fmla="*/ 377 h 504"/>
              <a:gd name="T20" fmla="*/ 267 w 287"/>
              <a:gd name="T21" fmla="*/ 374 h 504"/>
              <a:gd name="T22" fmla="*/ 165 w 287"/>
              <a:gd name="T23" fmla="*/ 175 h 504"/>
              <a:gd name="T24" fmla="*/ 52 w 287"/>
              <a:gd name="T25" fmla="*/ 18 h 504"/>
              <a:gd name="T26" fmla="*/ 194 w 287"/>
              <a:gd name="T27" fmla="*/ 305 h 504"/>
              <a:gd name="T28" fmla="*/ 222 w 287"/>
              <a:gd name="T29" fmla="*/ 380 h 504"/>
              <a:gd name="T30" fmla="*/ 179 w 287"/>
              <a:gd name="T31" fmla="*/ 310 h 504"/>
              <a:gd name="T32" fmla="*/ 78 w 287"/>
              <a:gd name="T33" fmla="*/ 122 h 504"/>
              <a:gd name="T34" fmla="*/ 150 w 287"/>
              <a:gd name="T35" fmla="*/ 331 h 504"/>
              <a:gd name="T36" fmla="*/ 8 w 287"/>
              <a:gd name="T37" fmla="*/ 42 h 504"/>
              <a:gd name="T38" fmla="*/ 23 w 287"/>
              <a:gd name="T39" fmla="*/ 30 h 504"/>
              <a:gd name="T40" fmla="*/ 116 w 287"/>
              <a:gd name="T41" fmla="*/ 208 h 504"/>
              <a:gd name="T42" fmla="*/ 206 w 287"/>
              <a:gd name="T43" fmla="*/ 392 h 504"/>
              <a:gd name="T44" fmla="*/ 188 w 287"/>
              <a:gd name="T45" fmla="*/ 401 h 504"/>
              <a:gd name="T46" fmla="*/ 276 w 287"/>
              <a:gd name="T47" fmla="*/ 490 h 504"/>
              <a:gd name="T48" fmla="*/ 274 w 287"/>
              <a:gd name="T49" fmla="*/ 463 h 504"/>
              <a:gd name="T50" fmla="*/ 273 w 287"/>
              <a:gd name="T51" fmla="*/ 454 h 504"/>
              <a:gd name="T52" fmla="*/ 252 w 287"/>
              <a:gd name="T53" fmla="*/ 466 h 504"/>
              <a:gd name="T54" fmla="*/ 197 w 287"/>
              <a:gd name="T55" fmla="*/ 417 h 504"/>
              <a:gd name="T56" fmla="*/ 196 w 287"/>
              <a:gd name="T57" fmla="*/ 405 h 504"/>
              <a:gd name="T58" fmla="*/ 213 w 287"/>
              <a:gd name="T59" fmla="*/ 407 h 504"/>
              <a:gd name="T60" fmla="*/ 216 w 287"/>
              <a:gd name="T61" fmla="*/ 410 h 504"/>
              <a:gd name="T62" fmla="*/ 222 w 287"/>
              <a:gd name="T63" fmla="*/ 421 h 504"/>
              <a:gd name="T64" fmla="*/ 223 w 287"/>
              <a:gd name="T65" fmla="*/ 422 h 504"/>
              <a:gd name="T66" fmla="*/ 223 w 287"/>
              <a:gd name="T67" fmla="*/ 390 h 504"/>
              <a:gd name="T68" fmla="*/ 251 w 287"/>
              <a:gd name="T69" fmla="*/ 410 h 504"/>
              <a:gd name="T70" fmla="*/ 253 w 287"/>
              <a:gd name="T71" fmla="*/ 393 h 504"/>
              <a:gd name="T72" fmla="*/ 273 w 287"/>
              <a:gd name="T73" fmla="*/ 454 h 504"/>
              <a:gd name="T74" fmla="*/ 249 w 287"/>
              <a:gd name="T75" fmla="*/ 374 h 504"/>
              <a:gd name="T76" fmla="*/ 201 w 287"/>
              <a:gd name="T77" fmla="*/ 301 h 504"/>
              <a:gd name="T78" fmla="*/ 59 w 287"/>
              <a:gd name="T79" fmla="*/ 15 h 504"/>
              <a:gd name="T80" fmla="*/ 114 w 287"/>
              <a:gd name="T81" fmla="*/ 93 h 504"/>
              <a:gd name="T82" fmla="*/ 215 w 287"/>
              <a:gd name="T83" fmla="*/ 283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87" h="504">
                <a:moveTo>
                  <a:pt x="165" y="175"/>
                </a:moveTo>
                <a:cubicBezTo>
                  <a:pt x="148" y="142"/>
                  <a:pt x="131" y="110"/>
                  <a:pt x="114" y="77"/>
                </a:cubicBezTo>
                <a:cubicBezTo>
                  <a:pt x="102" y="53"/>
                  <a:pt x="95" y="25"/>
                  <a:pt x="75" y="6"/>
                </a:cubicBezTo>
                <a:cubicBezTo>
                  <a:pt x="75" y="3"/>
                  <a:pt x="72" y="0"/>
                  <a:pt x="69" y="2"/>
                </a:cubicBezTo>
                <a:cubicBezTo>
                  <a:pt x="69" y="2"/>
                  <a:pt x="68" y="2"/>
                  <a:pt x="68" y="2"/>
                </a:cubicBezTo>
                <a:cubicBezTo>
                  <a:pt x="68" y="2"/>
                  <a:pt x="67" y="2"/>
                  <a:pt x="67" y="3"/>
                </a:cubicBezTo>
                <a:cubicBezTo>
                  <a:pt x="45" y="13"/>
                  <a:pt x="18" y="18"/>
                  <a:pt x="2" y="37"/>
                </a:cubicBezTo>
                <a:cubicBezTo>
                  <a:pt x="0" y="39"/>
                  <a:pt x="0" y="41"/>
                  <a:pt x="1" y="42"/>
                </a:cubicBezTo>
                <a:cubicBezTo>
                  <a:pt x="0" y="43"/>
                  <a:pt x="0" y="45"/>
                  <a:pt x="1" y="46"/>
                </a:cubicBezTo>
                <a:cubicBezTo>
                  <a:pt x="31" y="109"/>
                  <a:pt x="62" y="172"/>
                  <a:pt x="93" y="234"/>
                </a:cubicBezTo>
                <a:cubicBezTo>
                  <a:pt x="108" y="266"/>
                  <a:pt x="124" y="298"/>
                  <a:pt x="140" y="330"/>
                </a:cubicBezTo>
                <a:cubicBezTo>
                  <a:pt x="155" y="360"/>
                  <a:pt x="173" y="389"/>
                  <a:pt x="189" y="419"/>
                </a:cubicBezTo>
                <a:cubicBezTo>
                  <a:pt x="189" y="419"/>
                  <a:pt x="189" y="420"/>
                  <a:pt x="189" y="420"/>
                </a:cubicBezTo>
                <a:cubicBezTo>
                  <a:pt x="189" y="420"/>
                  <a:pt x="189" y="421"/>
                  <a:pt x="190" y="421"/>
                </a:cubicBezTo>
                <a:cubicBezTo>
                  <a:pt x="202" y="436"/>
                  <a:pt x="219" y="445"/>
                  <a:pt x="232" y="458"/>
                </a:cubicBezTo>
                <a:cubicBezTo>
                  <a:pt x="247" y="472"/>
                  <a:pt x="260" y="489"/>
                  <a:pt x="277" y="502"/>
                </a:cubicBezTo>
                <a:cubicBezTo>
                  <a:pt x="280" y="504"/>
                  <a:pt x="283" y="502"/>
                  <a:pt x="283" y="499"/>
                </a:cubicBezTo>
                <a:cubicBezTo>
                  <a:pt x="283" y="498"/>
                  <a:pt x="284" y="497"/>
                  <a:pt x="284" y="496"/>
                </a:cubicBezTo>
                <a:cubicBezTo>
                  <a:pt x="287" y="456"/>
                  <a:pt x="270" y="419"/>
                  <a:pt x="269" y="380"/>
                </a:cubicBezTo>
                <a:cubicBezTo>
                  <a:pt x="269" y="378"/>
                  <a:pt x="269" y="378"/>
                  <a:pt x="268" y="377"/>
                </a:cubicBezTo>
                <a:cubicBezTo>
                  <a:pt x="268" y="376"/>
                  <a:pt x="268" y="376"/>
                  <a:pt x="267" y="375"/>
                </a:cubicBezTo>
                <a:cubicBezTo>
                  <a:pt x="267" y="375"/>
                  <a:pt x="267" y="374"/>
                  <a:pt x="267" y="374"/>
                </a:cubicBezTo>
                <a:cubicBezTo>
                  <a:pt x="251" y="341"/>
                  <a:pt x="237" y="308"/>
                  <a:pt x="220" y="275"/>
                </a:cubicBezTo>
                <a:cubicBezTo>
                  <a:pt x="202" y="241"/>
                  <a:pt x="183" y="208"/>
                  <a:pt x="165" y="175"/>
                </a:cubicBezTo>
                <a:close/>
                <a:moveTo>
                  <a:pt x="30" y="26"/>
                </a:moveTo>
                <a:cubicBezTo>
                  <a:pt x="37" y="23"/>
                  <a:pt x="44" y="20"/>
                  <a:pt x="52" y="18"/>
                </a:cubicBezTo>
                <a:cubicBezTo>
                  <a:pt x="83" y="81"/>
                  <a:pt x="116" y="144"/>
                  <a:pt x="148" y="208"/>
                </a:cubicBezTo>
                <a:cubicBezTo>
                  <a:pt x="164" y="240"/>
                  <a:pt x="179" y="272"/>
                  <a:pt x="194" y="305"/>
                </a:cubicBezTo>
                <a:cubicBezTo>
                  <a:pt x="206" y="331"/>
                  <a:pt x="223" y="354"/>
                  <a:pt x="236" y="380"/>
                </a:cubicBezTo>
                <a:cubicBezTo>
                  <a:pt x="232" y="378"/>
                  <a:pt x="227" y="377"/>
                  <a:pt x="222" y="380"/>
                </a:cubicBezTo>
                <a:cubicBezTo>
                  <a:pt x="217" y="382"/>
                  <a:pt x="215" y="386"/>
                  <a:pt x="214" y="390"/>
                </a:cubicBezTo>
                <a:cubicBezTo>
                  <a:pt x="202" y="364"/>
                  <a:pt x="192" y="337"/>
                  <a:pt x="179" y="310"/>
                </a:cubicBezTo>
                <a:cubicBezTo>
                  <a:pt x="163" y="278"/>
                  <a:pt x="145" y="246"/>
                  <a:pt x="128" y="214"/>
                </a:cubicBezTo>
                <a:cubicBezTo>
                  <a:pt x="112" y="183"/>
                  <a:pt x="96" y="152"/>
                  <a:pt x="78" y="122"/>
                </a:cubicBezTo>
                <a:cubicBezTo>
                  <a:pt x="59" y="92"/>
                  <a:pt x="40" y="61"/>
                  <a:pt x="30" y="26"/>
                </a:cubicBezTo>
                <a:close/>
                <a:moveTo>
                  <a:pt x="150" y="331"/>
                </a:moveTo>
                <a:cubicBezTo>
                  <a:pt x="134" y="299"/>
                  <a:pt x="118" y="268"/>
                  <a:pt x="102" y="236"/>
                </a:cubicBezTo>
                <a:cubicBezTo>
                  <a:pt x="71" y="171"/>
                  <a:pt x="40" y="107"/>
                  <a:pt x="8" y="42"/>
                </a:cubicBezTo>
                <a:cubicBezTo>
                  <a:pt x="8" y="42"/>
                  <a:pt x="8" y="42"/>
                  <a:pt x="8" y="42"/>
                </a:cubicBezTo>
                <a:cubicBezTo>
                  <a:pt x="12" y="38"/>
                  <a:pt x="18" y="34"/>
                  <a:pt x="23" y="30"/>
                </a:cubicBezTo>
                <a:cubicBezTo>
                  <a:pt x="32" y="62"/>
                  <a:pt x="48" y="90"/>
                  <a:pt x="65" y="117"/>
                </a:cubicBezTo>
                <a:cubicBezTo>
                  <a:pt x="83" y="147"/>
                  <a:pt x="100" y="177"/>
                  <a:pt x="116" y="208"/>
                </a:cubicBezTo>
                <a:cubicBezTo>
                  <a:pt x="133" y="241"/>
                  <a:pt x="150" y="272"/>
                  <a:pt x="167" y="305"/>
                </a:cubicBezTo>
                <a:cubicBezTo>
                  <a:pt x="181" y="333"/>
                  <a:pt x="193" y="363"/>
                  <a:pt x="206" y="392"/>
                </a:cubicBezTo>
                <a:cubicBezTo>
                  <a:pt x="204" y="391"/>
                  <a:pt x="202" y="391"/>
                  <a:pt x="200" y="391"/>
                </a:cubicBezTo>
                <a:cubicBezTo>
                  <a:pt x="193" y="391"/>
                  <a:pt x="189" y="395"/>
                  <a:pt x="188" y="401"/>
                </a:cubicBezTo>
                <a:cubicBezTo>
                  <a:pt x="176" y="378"/>
                  <a:pt x="162" y="355"/>
                  <a:pt x="150" y="331"/>
                </a:cubicBezTo>
                <a:close/>
                <a:moveTo>
                  <a:pt x="276" y="490"/>
                </a:moveTo>
                <a:cubicBezTo>
                  <a:pt x="269" y="485"/>
                  <a:pt x="263" y="478"/>
                  <a:pt x="257" y="472"/>
                </a:cubicBezTo>
                <a:cubicBezTo>
                  <a:pt x="263" y="468"/>
                  <a:pt x="268" y="465"/>
                  <a:pt x="274" y="463"/>
                </a:cubicBezTo>
                <a:cubicBezTo>
                  <a:pt x="276" y="472"/>
                  <a:pt x="276" y="481"/>
                  <a:pt x="276" y="490"/>
                </a:cubicBezTo>
                <a:close/>
                <a:moveTo>
                  <a:pt x="273" y="454"/>
                </a:moveTo>
                <a:cubicBezTo>
                  <a:pt x="273" y="454"/>
                  <a:pt x="272" y="454"/>
                  <a:pt x="272" y="455"/>
                </a:cubicBezTo>
                <a:cubicBezTo>
                  <a:pt x="265" y="458"/>
                  <a:pt x="258" y="462"/>
                  <a:pt x="252" y="466"/>
                </a:cubicBezTo>
                <a:cubicBezTo>
                  <a:pt x="247" y="461"/>
                  <a:pt x="243" y="457"/>
                  <a:pt x="238" y="452"/>
                </a:cubicBezTo>
                <a:cubicBezTo>
                  <a:pt x="225" y="439"/>
                  <a:pt x="209" y="431"/>
                  <a:pt x="197" y="417"/>
                </a:cubicBezTo>
                <a:cubicBezTo>
                  <a:pt x="197" y="416"/>
                  <a:pt x="197" y="415"/>
                  <a:pt x="197" y="414"/>
                </a:cubicBezTo>
                <a:cubicBezTo>
                  <a:pt x="196" y="411"/>
                  <a:pt x="196" y="408"/>
                  <a:pt x="196" y="405"/>
                </a:cubicBezTo>
                <a:cubicBezTo>
                  <a:pt x="195" y="390"/>
                  <a:pt x="211" y="404"/>
                  <a:pt x="212" y="406"/>
                </a:cubicBezTo>
                <a:cubicBezTo>
                  <a:pt x="213" y="406"/>
                  <a:pt x="213" y="407"/>
                  <a:pt x="213" y="407"/>
                </a:cubicBezTo>
                <a:cubicBezTo>
                  <a:pt x="213" y="407"/>
                  <a:pt x="214" y="408"/>
                  <a:pt x="214" y="408"/>
                </a:cubicBezTo>
                <a:cubicBezTo>
                  <a:pt x="214" y="409"/>
                  <a:pt x="215" y="410"/>
                  <a:pt x="216" y="410"/>
                </a:cubicBezTo>
                <a:cubicBezTo>
                  <a:pt x="218" y="414"/>
                  <a:pt x="220" y="417"/>
                  <a:pt x="222" y="421"/>
                </a:cubicBezTo>
                <a:cubicBezTo>
                  <a:pt x="222" y="421"/>
                  <a:pt x="222" y="421"/>
                  <a:pt x="222" y="421"/>
                </a:cubicBezTo>
                <a:cubicBezTo>
                  <a:pt x="222" y="421"/>
                  <a:pt x="222" y="421"/>
                  <a:pt x="222" y="421"/>
                </a:cubicBezTo>
                <a:cubicBezTo>
                  <a:pt x="222" y="421"/>
                  <a:pt x="222" y="421"/>
                  <a:pt x="223" y="422"/>
                </a:cubicBezTo>
                <a:cubicBezTo>
                  <a:pt x="225" y="426"/>
                  <a:pt x="231" y="421"/>
                  <a:pt x="229" y="417"/>
                </a:cubicBezTo>
                <a:cubicBezTo>
                  <a:pt x="225" y="409"/>
                  <a:pt x="221" y="399"/>
                  <a:pt x="223" y="390"/>
                </a:cubicBezTo>
                <a:cubicBezTo>
                  <a:pt x="227" y="378"/>
                  <a:pt x="240" y="394"/>
                  <a:pt x="242" y="397"/>
                </a:cubicBezTo>
                <a:cubicBezTo>
                  <a:pt x="245" y="401"/>
                  <a:pt x="248" y="405"/>
                  <a:pt x="251" y="410"/>
                </a:cubicBezTo>
                <a:cubicBezTo>
                  <a:pt x="254" y="413"/>
                  <a:pt x="260" y="409"/>
                  <a:pt x="258" y="405"/>
                </a:cubicBezTo>
                <a:cubicBezTo>
                  <a:pt x="256" y="401"/>
                  <a:pt x="254" y="397"/>
                  <a:pt x="253" y="393"/>
                </a:cubicBezTo>
                <a:cubicBezTo>
                  <a:pt x="251" y="388"/>
                  <a:pt x="253" y="371"/>
                  <a:pt x="261" y="380"/>
                </a:cubicBezTo>
                <a:cubicBezTo>
                  <a:pt x="262" y="405"/>
                  <a:pt x="269" y="430"/>
                  <a:pt x="273" y="454"/>
                </a:cubicBezTo>
                <a:close/>
                <a:moveTo>
                  <a:pt x="255" y="369"/>
                </a:moveTo>
                <a:cubicBezTo>
                  <a:pt x="253" y="369"/>
                  <a:pt x="251" y="371"/>
                  <a:pt x="249" y="374"/>
                </a:cubicBezTo>
                <a:cubicBezTo>
                  <a:pt x="247" y="376"/>
                  <a:pt x="246" y="378"/>
                  <a:pt x="246" y="380"/>
                </a:cubicBezTo>
                <a:cubicBezTo>
                  <a:pt x="232" y="353"/>
                  <a:pt x="214" y="329"/>
                  <a:pt x="201" y="301"/>
                </a:cubicBezTo>
                <a:cubicBezTo>
                  <a:pt x="187" y="268"/>
                  <a:pt x="171" y="236"/>
                  <a:pt x="155" y="204"/>
                </a:cubicBezTo>
                <a:cubicBezTo>
                  <a:pt x="124" y="141"/>
                  <a:pt x="91" y="78"/>
                  <a:pt x="59" y="15"/>
                </a:cubicBezTo>
                <a:cubicBezTo>
                  <a:pt x="62" y="14"/>
                  <a:pt x="65" y="12"/>
                  <a:pt x="68" y="11"/>
                </a:cubicBezTo>
                <a:cubicBezTo>
                  <a:pt x="91" y="31"/>
                  <a:pt x="100" y="67"/>
                  <a:pt x="114" y="93"/>
                </a:cubicBezTo>
                <a:cubicBezTo>
                  <a:pt x="130" y="125"/>
                  <a:pt x="146" y="156"/>
                  <a:pt x="163" y="187"/>
                </a:cubicBezTo>
                <a:cubicBezTo>
                  <a:pt x="180" y="220"/>
                  <a:pt x="198" y="251"/>
                  <a:pt x="215" y="283"/>
                </a:cubicBezTo>
                <a:cubicBezTo>
                  <a:pt x="230" y="311"/>
                  <a:pt x="242" y="340"/>
                  <a:pt x="255" y="369"/>
                </a:cubicBezTo>
                <a:close/>
              </a:path>
            </a:pathLst>
          </a:custGeom>
          <a:solidFill>
            <a:srgbClr val="9B7E6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 rot="16200000">
            <a:off x="2379562" y="721115"/>
            <a:ext cx="32140" cy="1800000"/>
            <a:chOff x="4555362" y="1974422"/>
            <a:chExt cx="32140" cy="1800000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55362" y="1974422"/>
              <a:ext cx="32140" cy="90000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55362" y="2874422"/>
              <a:ext cx="32140" cy="90000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 rot="16200000">
            <a:off x="2379562" y="1617719"/>
            <a:ext cx="32140" cy="1800000"/>
            <a:chOff x="4555362" y="1974422"/>
            <a:chExt cx="32140" cy="1800000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55362" y="1974422"/>
              <a:ext cx="32140" cy="900000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55362" y="2874422"/>
              <a:ext cx="32140" cy="900000"/>
            </a:xfrm>
            <a:prstGeom prst="rect">
              <a:avLst/>
            </a:prstGeom>
          </p:spPr>
        </p:pic>
      </p:grpSp>
      <p:grpSp>
        <p:nvGrpSpPr>
          <p:cNvPr id="23" name="组合 22"/>
          <p:cNvGrpSpPr/>
          <p:nvPr/>
        </p:nvGrpSpPr>
        <p:grpSpPr>
          <a:xfrm rot="16200000">
            <a:off x="2379562" y="2560115"/>
            <a:ext cx="32140" cy="1800000"/>
            <a:chOff x="4555362" y="1974422"/>
            <a:chExt cx="32140" cy="1800000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55362" y="1974422"/>
              <a:ext cx="32140" cy="900000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55362" y="2874422"/>
              <a:ext cx="32140" cy="900000"/>
            </a:xfrm>
            <a:prstGeom prst="rect">
              <a:avLst/>
            </a:prstGeom>
          </p:spPr>
        </p:pic>
      </p:grpSp>
      <p:sp>
        <p:nvSpPr>
          <p:cNvPr id="26" name="矩形 25"/>
          <p:cNvSpPr/>
          <p:nvPr/>
        </p:nvSpPr>
        <p:spPr>
          <a:xfrm>
            <a:off x="1582505" y="1638648"/>
            <a:ext cx="274928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1100" dirty="0">
                <a:solidFill>
                  <a:srgbClr val="000000">
                    <a:lumMod val="65000"/>
                    <a:lumOff val="35000"/>
                  </a:srgbClr>
                </a:solidFill>
                <a:latin typeface="汉仪悠然体简" pitchFamily="18" charset="-122"/>
                <a:ea typeface="汉仪悠然体简" pitchFamily="18" charset="-122"/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  <p:sp>
        <p:nvSpPr>
          <p:cNvPr id="27" name="矩形 26"/>
          <p:cNvSpPr/>
          <p:nvPr/>
        </p:nvSpPr>
        <p:spPr>
          <a:xfrm>
            <a:off x="1582504" y="1225435"/>
            <a:ext cx="2637803" cy="427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600" dirty="0">
                <a:solidFill>
                  <a:srgbClr val="96795F"/>
                </a:solidFill>
                <a:latin typeface="汉仪悠然体简" pitchFamily="18" charset="-122"/>
                <a:ea typeface="汉仪悠然体简" pitchFamily="18" charset="-122"/>
                <a:cs typeface="+mn-ea"/>
                <a:sym typeface="+mn-lt"/>
              </a:rPr>
              <a:t>Click here to add a title</a:t>
            </a:r>
          </a:p>
        </p:txBody>
      </p:sp>
      <p:sp>
        <p:nvSpPr>
          <p:cNvPr id="30" name="矩形 29"/>
          <p:cNvSpPr/>
          <p:nvPr/>
        </p:nvSpPr>
        <p:spPr>
          <a:xfrm>
            <a:off x="1626678" y="2538979"/>
            <a:ext cx="279828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1100" dirty="0">
                <a:solidFill>
                  <a:srgbClr val="000000">
                    <a:lumMod val="65000"/>
                    <a:lumOff val="35000"/>
                  </a:srgbClr>
                </a:solidFill>
                <a:latin typeface="汉仪悠然体简" pitchFamily="18" charset="-122"/>
                <a:ea typeface="汉仪悠然体简" pitchFamily="18" charset="-122"/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  <p:sp>
        <p:nvSpPr>
          <p:cNvPr id="31" name="矩形 30"/>
          <p:cNvSpPr/>
          <p:nvPr/>
        </p:nvSpPr>
        <p:spPr>
          <a:xfrm>
            <a:off x="1626677" y="2125766"/>
            <a:ext cx="2637803" cy="427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600" dirty="0">
                <a:solidFill>
                  <a:srgbClr val="96795F"/>
                </a:solidFill>
                <a:latin typeface="汉仪悠然体简" pitchFamily="18" charset="-122"/>
                <a:ea typeface="汉仪悠然体简" pitchFamily="18" charset="-122"/>
                <a:cs typeface="+mn-ea"/>
                <a:sym typeface="+mn-lt"/>
              </a:rPr>
              <a:t>Click here to add a title</a:t>
            </a:r>
          </a:p>
        </p:txBody>
      </p:sp>
      <p:sp>
        <p:nvSpPr>
          <p:cNvPr id="33" name="矩形 32"/>
          <p:cNvSpPr/>
          <p:nvPr/>
        </p:nvSpPr>
        <p:spPr>
          <a:xfrm>
            <a:off x="1572150" y="3474595"/>
            <a:ext cx="285280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1100" dirty="0">
                <a:solidFill>
                  <a:srgbClr val="000000">
                    <a:lumMod val="65000"/>
                    <a:lumOff val="35000"/>
                  </a:srgbClr>
                </a:solidFill>
                <a:latin typeface="汉仪悠然体简" pitchFamily="18" charset="-122"/>
                <a:ea typeface="汉仪悠然体简" pitchFamily="18" charset="-122"/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  <p:sp>
        <p:nvSpPr>
          <p:cNvPr id="34" name="矩形 33"/>
          <p:cNvSpPr/>
          <p:nvPr/>
        </p:nvSpPr>
        <p:spPr>
          <a:xfrm>
            <a:off x="1572149" y="3061382"/>
            <a:ext cx="2637803" cy="427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600" dirty="0">
                <a:solidFill>
                  <a:srgbClr val="96795F"/>
                </a:solidFill>
                <a:latin typeface="汉仪悠然体简" pitchFamily="18" charset="-122"/>
                <a:ea typeface="汉仪悠然体简" pitchFamily="18" charset="-122"/>
                <a:cs typeface="+mn-ea"/>
                <a:sym typeface="+mn-lt"/>
              </a:rPr>
              <a:t>Click here to add a title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2924726" y="94730"/>
            <a:ext cx="32945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spc="-150" dirty="0">
                <a:solidFill>
                  <a:srgbClr val="96795F"/>
                </a:solidFill>
                <a:latin typeface="汉仪悠然体简" pitchFamily="18" charset="-122"/>
                <a:ea typeface="汉仪悠然体简" pitchFamily="18" charset="-122"/>
              </a:rPr>
              <a:t>Click here to add text</a:t>
            </a: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3511" y="115451"/>
            <a:ext cx="1457070" cy="426757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419" y="115451"/>
            <a:ext cx="1457070" cy="4267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:a14="http://schemas.microsoft.com/office/drawing/2010/main"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6" grpId="0"/>
      <p:bldP spid="27" grpId="0"/>
      <p:bldP spid="30" grpId="0"/>
      <p:bldP spid="31" grpId="0"/>
      <p:bldP spid="33" grpId="0"/>
      <p:bldP spid="34" grpId="0"/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779822" y="188239"/>
            <a:ext cx="1584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rgbClr val="96795F"/>
                </a:solidFill>
                <a:latin typeface="华康布丁体W12" panose="040B0C09000000000000" pitchFamily="81" charset="-122"/>
                <a:ea typeface="华康布丁体W12" panose="040B0C09000000000000" pitchFamily="81" charset="-122"/>
              </a:rPr>
              <a:t>0</a:t>
            </a:r>
            <a:r>
              <a:rPr lang="en-US" altLang="zh-CN" sz="4000" dirty="0">
                <a:solidFill>
                  <a:srgbClr val="96795F"/>
                </a:solidFill>
                <a:latin typeface="华康布丁体W12" panose="040B0C09000000000000" pitchFamily="81" charset="-122"/>
                <a:ea typeface="华康布丁体W12" panose="040B0C09000000000000" pitchFamily="81" charset="-122"/>
              </a:rPr>
              <a:t>4</a:t>
            </a:r>
            <a:endParaRPr lang="zh-CN" altLang="en-US" sz="4000" dirty="0">
              <a:solidFill>
                <a:srgbClr val="96795F"/>
              </a:solidFill>
              <a:latin typeface="华康布丁体W12" panose="040B0C09000000000000" pitchFamily="81" charset="-122"/>
              <a:ea typeface="华康布丁体W12" panose="040B0C09000000000000" pitchFamily="8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66654" y="814644"/>
            <a:ext cx="1810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96795F"/>
                </a:solidFill>
                <a:latin typeface="华康布丁体W12" panose="040B0C09000000000000" pitchFamily="81" charset="-122"/>
                <a:ea typeface="华康布丁体W12" panose="040B0C09000000000000" pitchFamily="81" charset="-122"/>
              </a:rPr>
              <a:t>PART FOUR</a:t>
            </a:r>
            <a:endParaRPr lang="zh-CN" altLang="en-US" sz="2400" dirty="0">
              <a:solidFill>
                <a:srgbClr val="96795F"/>
              </a:solidFill>
              <a:latin typeface="华康布丁体W12" panose="040B0C09000000000000" pitchFamily="81" charset="-122"/>
              <a:ea typeface="华康布丁体W12" panose="040B0C09000000000000" pitchFamily="8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538964" y="1689533"/>
            <a:ext cx="406607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dirty="0">
                <a:solidFill>
                  <a:srgbClr val="96795F"/>
                </a:solidFill>
                <a:latin typeface="汉仪悠然体简" pitchFamily="18" charset="-122"/>
                <a:ea typeface="汉仪悠然体简" pitchFamily="18" charset="-122"/>
              </a:rPr>
              <a:t>Click here to add text</a:t>
            </a:r>
          </a:p>
        </p:txBody>
      </p:sp>
      <p:sp>
        <p:nvSpPr>
          <p:cNvPr id="11" name="矩形: 圆角 1844"/>
          <p:cNvSpPr/>
          <p:nvPr/>
        </p:nvSpPr>
        <p:spPr>
          <a:xfrm>
            <a:off x="2683283" y="1689534"/>
            <a:ext cx="3777434" cy="646330"/>
          </a:xfrm>
          <a:custGeom>
            <a:avLst/>
            <a:gdLst>
              <a:gd name="connsiteX0" fmla="*/ 0 w 6553994"/>
              <a:gd name="connsiteY0" fmla="*/ 402244 h 804487"/>
              <a:gd name="connsiteX1" fmla="*/ 402244 w 6553994"/>
              <a:gd name="connsiteY1" fmla="*/ 0 h 804487"/>
              <a:gd name="connsiteX2" fmla="*/ 6151751 w 6553994"/>
              <a:gd name="connsiteY2" fmla="*/ 0 h 804487"/>
              <a:gd name="connsiteX3" fmla="*/ 6553995 w 6553994"/>
              <a:gd name="connsiteY3" fmla="*/ 402244 h 804487"/>
              <a:gd name="connsiteX4" fmla="*/ 6553994 w 6553994"/>
              <a:gd name="connsiteY4" fmla="*/ 402244 h 804487"/>
              <a:gd name="connsiteX5" fmla="*/ 6151750 w 6553994"/>
              <a:gd name="connsiteY5" fmla="*/ 804488 h 804487"/>
              <a:gd name="connsiteX6" fmla="*/ 402244 w 6553994"/>
              <a:gd name="connsiteY6" fmla="*/ 804487 h 804487"/>
              <a:gd name="connsiteX7" fmla="*/ 0 w 6553994"/>
              <a:gd name="connsiteY7" fmla="*/ 402243 h 804487"/>
              <a:gd name="connsiteX8" fmla="*/ 0 w 6553994"/>
              <a:gd name="connsiteY8" fmla="*/ 402244 h 804487"/>
              <a:gd name="connsiteX0-1" fmla="*/ 19377 w 6573372"/>
              <a:gd name="connsiteY0-2" fmla="*/ 406809 h 809053"/>
              <a:gd name="connsiteX1-3" fmla="*/ 421621 w 6573372"/>
              <a:gd name="connsiteY1-4" fmla="*/ 4565 h 809053"/>
              <a:gd name="connsiteX2-5" fmla="*/ 6171128 w 6573372"/>
              <a:gd name="connsiteY2-6" fmla="*/ 4565 h 809053"/>
              <a:gd name="connsiteX3-7" fmla="*/ 6573372 w 6573372"/>
              <a:gd name="connsiteY3-8" fmla="*/ 406809 h 809053"/>
              <a:gd name="connsiteX4-9" fmla="*/ 6573371 w 6573372"/>
              <a:gd name="connsiteY4-10" fmla="*/ 406809 h 809053"/>
              <a:gd name="connsiteX5-11" fmla="*/ 6171127 w 6573372"/>
              <a:gd name="connsiteY5-12" fmla="*/ 809053 h 809053"/>
              <a:gd name="connsiteX6-13" fmla="*/ 421621 w 6573372"/>
              <a:gd name="connsiteY6-14" fmla="*/ 809052 h 809053"/>
              <a:gd name="connsiteX7-15" fmla="*/ 19377 w 6573372"/>
              <a:gd name="connsiteY7-16" fmla="*/ 406808 h 809053"/>
              <a:gd name="connsiteX8-17" fmla="*/ 19377 w 6573372"/>
              <a:gd name="connsiteY8-18" fmla="*/ 406809 h 809053"/>
              <a:gd name="connsiteX0-19" fmla="*/ 61178 w 6615173"/>
              <a:gd name="connsiteY0-20" fmla="*/ 506611 h 908855"/>
              <a:gd name="connsiteX1-21" fmla="*/ 311208 w 6615173"/>
              <a:gd name="connsiteY1-22" fmla="*/ 17295 h 908855"/>
              <a:gd name="connsiteX2-23" fmla="*/ 463422 w 6615173"/>
              <a:gd name="connsiteY2-24" fmla="*/ 104367 h 908855"/>
              <a:gd name="connsiteX3-25" fmla="*/ 6212929 w 6615173"/>
              <a:gd name="connsiteY3-26" fmla="*/ 104367 h 908855"/>
              <a:gd name="connsiteX4-27" fmla="*/ 6615173 w 6615173"/>
              <a:gd name="connsiteY4-28" fmla="*/ 506611 h 908855"/>
              <a:gd name="connsiteX5-29" fmla="*/ 6615172 w 6615173"/>
              <a:gd name="connsiteY5-30" fmla="*/ 506611 h 908855"/>
              <a:gd name="connsiteX6-31" fmla="*/ 6212928 w 6615173"/>
              <a:gd name="connsiteY6-32" fmla="*/ 908855 h 908855"/>
              <a:gd name="connsiteX7-33" fmla="*/ 463422 w 6615173"/>
              <a:gd name="connsiteY7-34" fmla="*/ 908854 h 908855"/>
              <a:gd name="connsiteX8-35" fmla="*/ 61178 w 6615173"/>
              <a:gd name="connsiteY8-36" fmla="*/ 506610 h 908855"/>
              <a:gd name="connsiteX9" fmla="*/ 61178 w 6615173"/>
              <a:gd name="connsiteY9" fmla="*/ 506611 h 908855"/>
              <a:gd name="connsiteX0-37" fmla="*/ 165503 w 6719498"/>
              <a:gd name="connsiteY0-38" fmla="*/ 402244 h 804488"/>
              <a:gd name="connsiteX1-39" fmla="*/ 567747 w 6719498"/>
              <a:gd name="connsiteY1-40" fmla="*/ 0 h 804488"/>
              <a:gd name="connsiteX2-41" fmla="*/ 6317254 w 6719498"/>
              <a:gd name="connsiteY2-42" fmla="*/ 0 h 804488"/>
              <a:gd name="connsiteX3-43" fmla="*/ 6719498 w 6719498"/>
              <a:gd name="connsiteY3-44" fmla="*/ 402244 h 804488"/>
              <a:gd name="connsiteX4-45" fmla="*/ 6719497 w 6719498"/>
              <a:gd name="connsiteY4-46" fmla="*/ 402244 h 804488"/>
              <a:gd name="connsiteX5-47" fmla="*/ 6317253 w 6719498"/>
              <a:gd name="connsiteY5-48" fmla="*/ 804488 h 804488"/>
              <a:gd name="connsiteX6-49" fmla="*/ 567747 w 6719498"/>
              <a:gd name="connsiteY6-50" fmla="*/ 804487 h 804488"/>
              <a:gd name="connsiteX7-51" fmla="*/ 165503 w 6719498"/>
              <a:gd name="connsiteY7-52" fmla="*/ 402243 h 804488"/>
              <a:gd name="connsiteX8-53" fmla="*/ 165503 w 6719498"/>
              <a:gd name="connsiteY8-54" fmla="*/ 402244 h 804488"/>
              <a:gd name="connsiteX0-55" fmla="*/ 165503 w 6719498"/>
              <a:gd name="connsiteY0-56" fmla="*/ 402244 h 804488"/>
              <a:gd name="connsiteX1-57" fmla="*/ 567747 w 6719498"/>
              <a:gd name="connsiteY1-58" fmla="*/ 0 h 804488"/>
              <a:gd name="connsiteX2-59" fmla="*/ 6317254 w 6719498"/>
              <a:gd name="connsiteY2-60" fmla="*/ 0 h 804488"/>
              <a:gd name="connsiteX3-61" fmla="*/ 6719498 w 6719498"/>
              <a:gd name="connsiteY3-62" fmla="*/ 402244 h 804488"/>
              <a:gd name="connsiteX4-63" fmla="*/ 6719497 w 6719498"/>
              <a:gd name="connsiteY4-64" fmla="*/ 402244 h 804488"/>
              <a:gd name="connsiteX5-65" fmla="*/ 6317253 w 6719498"/>
              <a:gd name="connsiteY5-66" fmla="*/ 804488 h 804488"/>
              <a:gd name="connsiteX6-67" fmla="*/ 567747 w 6719498"/>
              <a:gd name="connsiteY6-68" fmla="*/ 804487 h 804488"/>
              <a:gd name="connsiteX7-69" fmla="*/ 165503 w 6719498"/>
              <a:gd name="connsiteY7-70" fmla="*/ 402243 h 804488"/>
              <a:gd name="connsiteX8-71" fmla="*/ 165503 w 6719498"/>
              <a:gd name="connsiteY8-72" fmla="*/ 402244 h 804488"/>
              <a:gd name="connsiteX0-73" fmla="*/ 0 w 6553995"/>
              <a:gd name="connsiteY0-74" fmla="*/ 407846 h 810090"/>
              <a:gd name="connsiteX1-75" fmla="*/ 402244 w 6553995"/>
              <a:gd name="connsiteY1-76" fmla="*/ 5602 h 810090"/>
              <a:gd name="connsiteX2-77" fmla="*/ 6151751 w 6553995"/>
              <a:gd name="connsiteY2-78" fmla="*/ 5602 h 810090"/>
              <a:gd name="connsiteX3-79" fmla="*/ 6553995 w 6553995"/>
              <a:gd name="connsiteY3-80" fmla="*/ 407846 h 810090"/>
              <a:gd name="connsiteX4-81" fmla="*/ 6553994 w 6553995"/>
              <a:gd name="connsiteY4-82" fmla="*/ 407846 h 810090"/>
              <a:gd name="connsiteX5-83" fmla="*/ 6151750 w 6553995"/>
              <a:gd name="connsiteY5-84" fmla="*/ 810090 h 810090"/>
              <a:gd name="connsiteX6-85" fmla="*/ 402244 w 6553995"/>
              <a:gd name="connsiteY6-86" fmla="*/ 810089 h 810090"/>
              <a:gd name="connsiteX7-87" fmla="*/ 0 w 6553995"/>
              <a:gd name="connsiteY7-88" fmla="*/ 407845 h 810090"/>
              <a:gd name="connsiteX8-89" fmla="*/ 0 w 6553995"/>
              <a:gd name="connsiteY8-90" fmla="*/ 407846 h 810090"/>
              <a:gd name="connsiteX0-91" fmla="*/ 5928 w 6559923"/>
              <a:gd name="connsiteY0-92" fmla="*/ 407846 h 832472"/>
              <a:gd name="connsiteX1-93" fmla="*/ 408172 w 6559923"/>
              <a:gd name="connsiteY1-94" fmla="*/ 5602 h 832472"/>
              <a:gd name="connsiteX2-95" fmla="*/ 6157679 w 6559923"/>
              <a:gd name="connsiteY2-96" fmla="*/ 5602 h 832472"/>
              <a:gd name="connsiteX3-97" fmla="*/ 6559923 w 6559923"/>
              <a:gd name="connsiteY3-98" fmla="*/ 407846 h 832472"/>
              <a:gd name="connsiteX4-99" fmla="*/ 6559922 w 6559923"/>
              <a:gd name="connsiteY4-100" fmla="*/ 407846 h 832472"/>
              <a:gd name="connsiteX5-101" fmla="*/ 6157678 w 6559923"/>
              <a:gd name="connsiteY5-102" fmla="*/ 810090 h 832472"/>
              <a:gd name="connsiteX6-103" fmla="*/ 408172 w 6559923"/>
              <a:gd name="connsiteY6-104" fmla="*/ 810089 h 832472"/>
              <a:gd name="connsiteX7-105" fmla="*/ 5928 w 6559923"/>
              <a:gd name="connsiteY7-106" fmla="*/ 407845 h 832472"/>
              <a:gd name="connsiteX8-107" fmla="*/ 5928 w 6559923"/>
              <a:gd name="connsiteY8-108" fmla="*/ 407846 h 832472"/>
              <a:gd name="connsiteX0-109" fmla="*/ 24185 w 6578180"/>
              <a:gd name="connsiteY0-110" fmla="*/ 408097 h 832723"/>
              <a:gd name="connsiteX1-111" fmla="*/ 426429 w 6578180"/>
              <a:gd name="connsiteY1-112" fmla="*/ 5853 h 832723"/>
              <a:gd name="connsiteX2-113" fmla="*/ 6175936 w 6578180"/>
              <a:gd name="connsiteY2-114" fmla="*/ 5853 h 832723"/>
              <a:gd name="connsiteX3-115" fmla="*/ 6578180 w 6578180"/>
              <a:gd name="connsiteY3-116" fmla="*/ 408097 h 832723"/>
              <a:gd name="connsiteX4-117" fmla="*/ 6578179 w 6578180"/>
              <a:gd name="connsiteY4-118" fmla="*/ 408097 h 832723"/>
              <a:gd name="connsiteX5-119" fmla="*/ 6175935 w 6578180"/>
              <a:gd name="connsiteY5-120" fmla="*/ 810341 h 832723"/>
              <a:gd name="connsiteX6-121" fmla="*/ 426429 w 6578180"/>
              <a:gd name="connsiteY6-122" fmla="*/ 810340 h 832723"/>
              <a:gd name="connsiteX7-123" fmla="*/ 24185 w 6578180"/>
              <a:gd name="connsiteY7-124" fmla="*/ 408096 h 832723"/>
              <a:gd name="connsiteX8-125" fmla="*/ 24185 w 6578180"/>
              <a:gd name="connsiteY8-126" fmla="*/ 408097 h 832723"/>
              <a:gd name="connsiteX0-127" fmla="*/ 7336 w 6561331"/>
              <a:gd name="connsiteY0-128" fmla="*/ 407303 h 831929"/>
              <a:gd name="connsiteX1-129" fmla="*/ 409580 w 6561331"/>
              <a:gd name="connsiteY1-130" fmla="*/ 5059 h 831929"/>
              <a:gd name="connsiteX2-131" fmla="*/ 6159087 w 6561331"/>
              <a:gd name="connsiteY2-132" fmla="*/ 5059 h 831929"/>
              <a:gd name="connsiteX3-133" fmla="*/ 6561331 w 6561331"/>
              <a:gd name="connsiteY3-134" fmla="*/ 407303 h 831929"/>
              <a:gd name="connsiteX4-135" fmla="*/ 6561330 w 6561331"/>
              <a:gd name="connsiteY4-136" fmla="*/ 407303 h 831929"/>
              <a:gd name="connsiteX5-137" fmla="*/ 6159086 w 6561331"/>
              <a:gd name="connsiteY5-138" fmla="*/ 809547 h 831929"/>
              <a:gd name="connsiteX6-139" fmla="*/ 409580 w 6561331"/>
              <a:gd name="connsiteY6-140" fmla="*/ 809546 h 831929"/>
              <a:gd name="connsiteX7-141" fmla="*/ 7336 w 6561331"/>
              <a:gd name="connsiteY7-142" fmla="*/ 407302 h 831929"/>
              <a:gd name="connsiteX8-143" fmla="*/ 7336 w 6561331"/>
              <a:gd name="connsiteY8-144" fmla="*/ 407303 h 831929"/>
              <a:gd name="connsiteX0-145" fmla="*/ 7336 w 6561331"/>
              <a:gd name="connsiteY0-146" fmla="*/ 407303 h 823255"/>
              <a:gd name="connsiteX1-147" fmla="*/ 409580 w 6561331"/>
              <a:gd name="connsiteY1-148" fmla="*/ 5059 h 823255"/>
              <a:gd name="connsiteX2-149" fmla="*/ 6159087 w 6561331"/>
              <a:gd name="connsiteY2-150" fmla="*/ 5059 h 823255"/>
              <a:gd name="connsiteX3-151" fmla="*/ 6561331 w 6561331"/>
              <a:gd name="connsiteY3-152" fmla="*/ 407303 h 823255"/>
              <a:gd name="connsiteX4-153" fmla="*/ 6561330 w 6561331"/>
              <a:gd name="connsiteY4-154" fmla="*/ 407303 h 823255"/>
              <a:gd name="connsiteX5-155" fmla="*/ 6159086 w 6561331"/>
              <a:gd name="connsiteY5-156" fmla="*/ 809547 h 823255"/>
              <a:gd name="connsiteX6-157" fmla="*/ 409580 w 6561331"/>
              <a:gd name="connsiteY6-158" fmla="*/ 809546 h 823255"/>
              <a:gd name="connsiteX7-159" fmla="*/ 7336 w 6561331"/>
              <a:gd name="connsiteY7-160" fmla="*/ 407302 h 823255"/>
              <a:gd name="connsiteX8-161" fmla="*/ 7336 w 6561331"/>
              <a:gd name="connsiteY8-162" fmla="*/ 407303 h 823255"/>
              <a:gd name="connsiteX0-163" fmla="*/ 7336 w 6561331"/>
              <a:gd name="connsiteY0-164" fmla="*/ 407303 h 823255"/>
              <a:gd name="connsiteX1-165" fmla="*/ 409580 w 6561331"/>
              <a:gd name="connsiteY1-166" fmla="*/ 5059 h 823255"/>
              <a:gd name="connsiteX2-167" fmla="*/ 6159087 w 6561331"/>
              <a:gd name="connsiteY2-168" fmla="*/ 5059 h 823255"/>
              <a:gd name="connsiteX3-169" fmla="*/ 6561331 w 6561331"/>
              <a:gd name="connsiteY3-170" fmla="*/ 407303 h 823255"/>
              <a:gd name="connsiteX4-171" fmla="*/ 6561330 w 6561331"/>
              <a:gd name="connsiteY4-172" fmla="*/ 407303 h 823255"/>
              <a:gd name="connsiteX5-173" fmla="*/ 6159086 w 6561331"/>
              <a:gd name="connsiteY5-174" fmla="*/ 809547 h 823255"/>
              <a:gd name="connsiteX6-175" fmla="*/ 409580 w 6561331"/>
              <a:gd name="connsiteY6-176" fmla="*/ 809546 h 823255"/>
              <a:gd name="connsiteX7-177" fmla="*/ 7336 w 6561331"/>
              <a:gd name="connsiteY7-178" fmla="*/ 407302 h 823255"/>
              <a:gd name="connsiteX8-179" fmla="*/ 7336 w 6561331"/>
              <a:gd name="connsiteY8-180" fmla="*/ 407303 h 823255"/>
              <a:gd name="connsiteX0-181" fmla="*/ 7336 w 6561331"/>
              <a:gd name="connsiteY0-182" fmla="*/ 407303 h 823255"/>
              <a:gd name="connsiteX1-183" fmla="*/ 409580 w 6561331"/>
              <a:gd name="connsiteY1-184" fmla="*/ 5059 h 823255"/>
              <a:gd name="connsiteX2-185" fmla="*/ 6159087 w 6561331"/>
              <a:gd name="connsiteY2-186" fmla="*/ 5059 h 823255"/>
              <a:gd name="connsiteX3-187" fmla="*/ 6561331 w 6561331"/>
              <a:gd name="connsiteY3-188" fmla="*/ 407303 h 823255"/>
              <a:gd name="connsiteX4-189" fmla="*/ 6561330 w 6561331"/>
              <a:gd name="connsiteY4-190" fmla="*/ 407303 h 823255"/>
              <a:gd name="connsiteX5-191" fmla="*/ 6159086 w 6561331"/>
              <a:gd name="connsiteY5-192" fmla="*/ 809547 h 823255"/>
              <a:gd name="connsiteX6-193" fmla="*/ 409580 w 6561331"/>
              <a:gd name="connsiteY6-194" fmla="*/ 809546 h 823255"/>
              <a:gd name="connsiteX7-195" fmla="*/ 7336 w 6561331"/>
              <a:gd name="connsiteY7-196" fmla="*/ 407302 h 823255"/>
              <a:gd name="connsiteX8-197" fmla="*/ 7336 w 6561331"/>
              <a:gd name="connsiteY8-198" fmla="*/ 407303 h 823255"/>
              <a:gd name="connsiteX0-199" fmla="*/ 7336 w 6561355"/>
              <a:gd name="connsiteY0-200" fmla="*/ 407303 h 823255"/>
              <a:gd name="connsiteX1-201" fmla="*/ 409580 w 6561355"/>
              <a:gd name="connsiteY1-202" fmla="*/ 5059 h 823255"/>
              <a:gd name="connsiteX2-203" fmla="*/ 6159087 w 6561355"/>
              <a:gd name="connsiteY2-204" fmla="*/ 5059 h 823255"/>
              <a:gd name="connsiteX3-205" fmla="*/ 6561331 w 6561355"/>
              <a:gd name="connsiteY3-206" fmla="*/ 407303 h 823255"/>
              <a:gd name="connsiteX4-207" fmla="*/ 6561330 w 6561355"/>
              <a:gd name="connsiteY4-208" fmla="*/ 407303 h 823255"/>
              <a:gd name="connsiteX5-209" fmla="*/ 6159086 w 6561355"/>
              <a:gd name="connsiteY5-210" fmla="*/ 809547 h 823255"/>
              <a:gd name="connsiteX6-211" fmla="*/ 409580 w 6561355"/>
              <a:gd name="connsiteY6-212" fmla="*/ 809546 h 823255"/>
              <a:gd name="connsiteX7-213" fmla="*/ 7336 w 6561355"/>
              <a:gd name="connsiteY7-214" fmla="*/ 407302 h 823255"/>
              <a:gd name="connsiteX8-215" fmla="*/ 7336 w 6561355"/>
              <a:gd name="connsiteY8-216" fmla="*/ 407303 h 823255"/>
              <a:gd name="connsiteX0-217" fmla="*/ 7336 w 6562852"/>
              <a:gd name="connsiteY0-218" fmla="*/ 415953 h 831905"/>
              <a:gd name="connsiteX1-219" fmla="*/ 409580 w 6562852"/>
              <a:gd name="connsiteY1-220" fmla="*/ 13709 h 831905"/>
              <a:gd name="connsiteX2-221" fmla="*/ 6159087 w 6562852"/>
              <a:gd name="connsiteY2-222" fmla="*/ 13709 h 831905"/>
              <a:gd name="connsiteX3-223" fmla="*/ 6561331 w 6562852"/>
              <a:gd name="connsiteY3-224" fmla="*/ 415953 h 831905"/>
              <a:gd name="connsiteX4-225" fmla="*/ 6561330 w 6562852"/>
              <a:gd name="connsiteY4-226" fmla="*/ 415953 h 831905"/>
              <a:gd name="connsiteX5-227" fmla="*/ 6159086 w 6562852"/>
              <a:gd name="connsiteY5-228" fmla="*/ 818197 h 831905"/>
              <a:gd name="connsiteX6-229" fmla="*/ 409580 w 6562852"/>
              <a:gd name="connsiteY6-230" fmla="*/ 818196 h 831905"/>
              <a:gd name="connsiteX7-231" fmla="*/ 7336 w 6562852"/>
              <a:gd name="connsiteY7-232" fmla="*/ 415952 h 831905"/>
              <a:gd name="connsiteX8-233" fmla="*/ 7336 w 6562852"/>
              <a:gd name="connsiteY8-234" fmla="*/ 415953 h 831905"/>
              <a:gd name="connsiteX0-235" fmla="*/ 7336 w 6562852"/>
              <a:gd name="connsiteY0-236" fmla="*/ 415953 h 831905"/>
              <a:gd name="connsiteX1-237" fmla="*/ 409580 w 6562852"/>
              <a:gd name="connsiteY1-238" fmla="*/ 13709 h 831905"/>
              <a:gd name="connsiteX2-239" fmla="*/ 6159087 w 6562852"/>
              <a:gd name="connsiteY2-240" fmla="*/ 13709 h 831905"/>
              <a:gd name="connsiteX3-241" fmla="*/ 6561331 w 6562852"/>
              <a:gd name="connsiteY3-242" fmla="*/ 415953 h 831905"/>
              <a:gd name="connsiteX4-243" fmla="*/ 6561330 w 6562852"/>
              <a:gd name="connsiteY4-244" fmla="*/ 415953 h 831905"/>
              <a:gd name="connsiteX5-245" fmla="*/ 6159086 w 6562852"/>
              <a:gd name="connsiteY5-246" fmla="*/ 818197 h 831905"/>
              <a:gd name="connsiteX6-247" fmla="*/ 409580 w 6562852"/>
              <a:gd name="connsiteY6-248" fmla="*/ 818196 h 831905"/>
              <a:gd name="connsiteX7-249" fmla="*/ 7336 w 6562852"/>
              <a:gd name="connsiteY7-250" fmla="*/ 415952 h 831905"/>
              <a:gd name="connsiteX8-251" fmla="*/ 7336 w 6562852"/>
              <a:gd name="connsiteY8-252" fmla="*/ 415953 h 831905"/>
              <a:gd name="connsiteX0-253" fmla="*/ 7336 w 6562852"/>
              <a:gd name="connsiteY0-254" fmla="*/ 415953 h 831905"/>
              <a:gd name="connsiteX1-255" fmla="*/ 409580 w 6562852"/>
              <a:gd name="connsiteY1-256" fmla="*/ 13709 h 831905"/>
              <a:gd name="connsiteX2-257" fmla="*/ 6159087 w 6562852"/>
              <a:gd name="connsiteY2-258" fmla="*/ 13709 h 831905"/>
              <a:gd name="connsiteX3-259" fmla="*/ 6561331 w 6562852"/>
              <a:gd name="connsiteY3-260" fmla="*/ 415953 h 831905"/>
              <a:gd name="connsiteX4-261" fmla="*/ 6532755 w 6562852"/>
              <a:gd name="connsiteY4-262" fmla="*/ 415953 h 831905"/>
              <a:gd name="connsiteX5-263" fmla="*/ 6159086 w 6562852"/>
              <a:gd name="connsiteY5-264" fmla="*/ 818197 h 831905"/>
              <a:gd name="connsiteX6-265" fmla="*/ 409580 w 6562852"/>
              <a:gd name="connsiteY6-266" fmla="*/ 818196 h 831905"/>
              <a:gd name="connsiteX7-267" fmla="*/ 7336 w 6562852"/>
              <a:gd name="connsiteY7-268" fmla="*/ 415952 h 831905"/>
              <a:gd name="connsiteX8-269" fmla="*/ 7336 w 6562852"/>
              <a:gd name="connsiteY8-270" fmla="*/ 415953 h 831905"/>
              <a:gd name="connsiteX0-271" fmla="*/ 7336 w 6734904"/>
              <a:gd name="connsiteY0-272" fmla="*/ 407303 h 823255"/>
              <a:gd name="connsiteX1-273" fmla="*/ 409580 w 6734904"/>
              <a:gd name="connsiteY1-274" fmla="*/ 5059 h 823255"/>
              <a:gd name="connsiteX2-275" fmla="*/ 6159087 w 6734904"/>
              <a:gd name="connsiteY2-276" fmla="*/ 5059 h 823255"/>
              <a:gd name="connsiteX3-277" fmla="*/ 6532755 w 6734904"/>
              <a:gd name="connsiteY3-278" fmla="*/ 407303 h 823255"/>
              <a:gd name="connsiteX4-279" fmla="*/ 6159086 w 6734904"/>
              <a:gd name="connsiteY4-280" fmla="*/ 809547 h 823255"/>
              <a:gd name="connsiteX5-281" fmla="*/ 409580 w 6734904"/>
              <a:gd name="connsiteY5-282" fmla="*/ 809546 h 823255"/>
              <a:gd name="connsiteX6-283" fmla="*/ 7336 w 6734904"/>
              <a:gd name="connsiteY6-284" fmla="*/ 407302 h 823255"/>
              <a:gd name="connsiteX7-285" fmla="*/ 7336 w 6734904"/>
              <a:gd name="connsiteY7-286" fmla="*/ 407303 h 823255"/>
              <a:gd name="connsiteX0-287" fmla="*/ 7336 w 6553050"/>
              <a:gd name="connsiteY0-288" fmla="*/ 407303 h 823255"/>
              <a:gd name="connsiteX1-289" fmla="*/ 409580 w 6553050"/>
              <a:gd name="connsiteY1-290" fmla="*/ 5059 h 823255"/>
              <a:gd name="connsiteX2-291" fmla="*/ 6159087 w 6553050"/>
              <a:gd name="connsiteY2-292" fmla="*/ 5059 h 823255"/>
              <a:gd name="connsiteX3-293" fmla="*/ 6532755 w 6553050"/>
              <a:gd name="connsiteY3-294" fmla="*/ 407303 h 823255"/>
              <a:gd name="connsiteX4-295" fmla="*/ 6159086 w 6553050"/>
              <a:gd name="connsiteY4-296" fmla="*/ 809547 h 823255"/>
              <a:gd name="connsiteX5-297" fmla="*/ 409580 w 6553050"/>
              <a:gd name="connsiteY5-298" fmla="*/ 809546 h 823255"/>
              <a:gd name="connsiteX6-299" fmla="*/ 7336 w 6553050"/>
              <a:gd name="connsiteY6-300" fmla="*/ 407302 h 823255"/>
              <a:gd name="connsiteX7-301" fmla="*/ 7336 w 6553050"/>
              <a:gd name="connsiteY7-302" fmla="*/ 407303 h 823255"/>
              <a:gd name="connsiteX0-303" fmla="*/ 7336 w 6553050"/>
              <a:gd name="connsiteY0-304" fmla="*/ 407303 h 823255"/>
              <a:gd name="connsiteX1-305" fmla="*/ 409580 w 6553050"/>
              <a:gd name="connsiteY1-306" fmla="*/ 5059 h 823255"/>
              <a:gd name="connsiteX2-307" fmla="*/ 6159087 w 6553050"/>
              <a:gd name="connsiteY2-308" fmla="*/ 5059 h 823255"/>
              <a:gd name="connsiteX3-309" fmla="*/ 6532755 w 6553050"/>
              <a:gd name="connsiteY3-310" fmla="*/ 407303 h 823255"/>
              <a:gd name="connsiteX4-311" fmla="*/ 6159086 w 6553050"/>
              <a:gd name="connsiteY4-312" fmla="*/ 809547 h 823255"/>
              <a:gd name="connsiteX5-313" fmla="*/ 409580 w 6553050"/>
              <a:gd name="connsiteY5-314" fmla="*/ 809546 h 823255"/>
              <a:gd name="connsiteX6-315" fmla="*/ 7336 w 6553050"/>
              <a:gd name="connsiteY6-316" fmla="*/ 407302 h 823255"/>
              <a:gd name="connsiteX7-317" fmla="*/ 7336 w 6553050"/>
              <a:gd name="connsiteY7-318" fmla="*/ 407303 h 823255"/>
              <a:gd name="connsiteX0-319" fmla="*/ 7336 w 6556749"/>
              <a:gd name="connsiteY0-320" fmla="*/ 407303 h 823255"/>
              <a:gd name="connsiteX1-321" fmla="*/ 409580 w 6556749"/>
              <a:gd name="connsiteY1-322" fmla="*/ 5059 h 823255"/>
              <a:gd name="connsiteX2-323" fmla="*/ 6159087 w 6556749"/>
              <a:gd name="connsiteY2-324" fmla="*/ 5059 h 823255"/>
              <a:gd name="connsiteX3-325" fmla="*/ 6532755 w 6556749"/>
              <a:gd name="connsiteY3-326" fmla="*/ 407303 h 823255"/>
              <a:gd name="connsiteX4-327" fmla="*/ 6159086 w 6556749"/>
              <a:gd name="connsiteY4-328" fmla="*/ 809547 h 823255"/>
              <a:gd name="connsiteX5-329" fmla="*/ 409580 w 6556749"/>
              <a:gd name="connsiteY5-330" fmla="*/ 809546 h 823255"/>
              <a:gd name="connsiteX6-331" fmla="*/ 7336 w 6556749"/>
              <a:gd name="connsiteY6-332" fmla="*/ 407302 h 823255"/>
              <a:gd name="connsiteX7-333" fmla="*/ 7336 w 6556749"/>
              <a:gd name="connsiteY7-334" fmla="*/ 407303 h 823255"/>
              <a:gd name="connsiteX0-335" fmla="*/ 7336 w 6556749"/>
              <a:gd name="connsiteY0-336" fmla="*/ 407303 h 823255"/>
              <a:gd name="connsiteX1-337" fmla="*/ 409580 w 6556749"/>
              <a:gd name="connsiteY1-338" fmla="*/ 5059 h 823255"/>
              <a:gd name="connsiteX2-339" fmla="*/ 6159087 w 6556749"/>
              <a:gd name="connsiteY2-340" fmla="*/ 5059 h 823255"/>
              <a:gd name="connsiteX3-341" fmla="*/ 6532755 w 6556749"/>
              <a:gd name="connsiteY3-342" fmla="*/ 450165 h 823255"/>
              <a:gd name="connsiteX4-343" fmla="*/ 6159086 w 6556749"/>
              <a:gd name="connsiteY4-344" fmla="*/ 809547 h 823255"/>
              <a:gd name="connsiteX5-345" fmla="*/ 409580 w 6556749"/>
              <a:gd name="connsiteY5-346" fmla="*/ 809546 h 823255"/>
              <a:gd name="connsiteX6-347" fmla="*/ 7336 w 6556749"/>
              <a:gd name="connsiteY6-348" fmla="*/ 407302 h 823255"/>
              <a:gd name="connsiteX7-349" fmla="*/ 7336 w 6556749"/>
              <a:gd name="connsiteY7-350" fmla="*/ 407303 h 823255"/>
              <a:gd name="connsiteX0-351" fmla="*/ 7336 w 6556749"/>
              <a:gd name="connsiteY0-352" fmla="*/ 407303 h 823255"/>
              <a:gd name="connsiteX1-353" fmla="*/ 409580 w 6556749"/>
              <a:gd name="connsiteY1-354" fmla="*/ 5059 h 823255"/>
              <a:gd name="connsiteX2-355" fmla="*/ 6159087 w 6556749"/>
              <a:gd name="connsiteY2-356" fmla="*/ 5059 h 823255"/>
              <a:gd name="connsiteX3-357" fmla="*/ 6532755 w 6556749"/>
              <a:gd name="connsiteY3-358" fmla="*/ 412065 h 823255"/>
              <a:gd name="connsiteX4-359" fmla="*/ 6159086 w 6556749"/>
              <a:gd name="connsiteY4-360" fmla="*/ 809547 h 823255"/>
              <a:gd name="connsiteX5-361" fmla="*/ 409580 w 6556749"/>
              <a:gd name="connsiteY5-362" fmla="*/ 809546 h 823255"/>
              <a:gd name="connsiteX6-363" fmla="*/ 7336 w 6556749"/>
              <a:gd name="connsiteY6-364" fmla="*/ 407302 h 823255"/>
              <a:gd name="connsiteX7-365" fmla="*/ 7336 w 6556749"/>
              <a:gd name="connsiteY7-366" fmla="*/ 407303 h 823255"/>
              <a:gd name="connsiteX0-367" fmla="*/ 7336 w 6553050"/>
              <a:gd name="connsiteY0-368" fmla="*/ 407303 h 823255"/>
              <a:gd name="connsiteX1-369" fmla="*/ 409580 w 6553050"/>
              <a:gd name="connsiteY1-370" fmla="*/ 5059 h 823255"/>
              <a:gd name="connsiteX2-371" fmla="*/ 6159087 w 6553050"/>
              <a:gd name="connsiteY2-372" fmla="*/ 5059 h 823255"/>
              <a:gd name="connsiteX3-373" fmla="*/ 6532755 w 6553050"/>
              <a:gd name="connsiteY3-374" fmla="*/ 412065 h 823255"/>
              <a:gd name="connsiteX4-375" fmla="*/ 6159086 w 6553050"/>
              <a:gd name="connsiteY4-376" fmla="*/ 809547 h 823255"/>
              <a:gd name="connsiteX5-377" fmla="*/ 409580 w 6553050"/>
              <a:gd name="connsiteY5-378" fmla="*/ 809546 h 823255"/>
              <a:gd name="connsiteX6-379" fmla="*/ 7336 w 6553050"/>
              <a:gd name="connsiteY6-380" fmla="*/ 407302 h 823255"/>
              <a:gd name="connsiteX7-381" fmla="*/ 7336 w 6553050"/>
              <a:gd name="connsiteY7-382" fmla="*/ 407303 h 823255"/>
              <a:gd name="connsiteX0-383" fmla="*/ 7336 w 6564803"/>
              <a:gd name="connsiteY0-384" fmla="*/ 407303 h 823255"/>
              <a:gd name="connsiteX1-385" fmla="*/ 409580 w 6564803"/>
              <a:gd name="connsiteY1-386" fmla="*/ 5059 h 823255"/>
              <a:gd name="connsiteX2-387" fmla="*/ 6159087 w 6564803"/>
              <a:gd name="connsiteY2-388" fmla="*/ 5059 h 823255"/>
              <a:gd name="connsiteX3-389" fmla="*/ 6532755 w 6564803"/>
              <a:gd name="connsiteY3-390" fmla="*/ 412065 h 823255"/>
              <a:gd name="connsiteX4-391" fmla="*/ 6159086 w 6564803"/>
              <a:gd name="connsiteY4-392" fmla="*/ 809547 h 823255"/>
              <a:gd name="connsiteX5-393" fmla="*/ 409580 w 6564803"/>
              <a:gd name="connsiteY5-394" fmla="*/ 809546 h 823255"/>
              <a:gd name="connsiteX6-395" fmla="*/ 7336 w 6564803"/>
              <a:gd name="connsiteY6-396" fmla="*/ 407302 h 823255"/>
              <a:gd name="connsiteX7-397" fmla="*/ 7336 w 6564803"/>
              <a:gd name="connsiteY7-398" fmla="*/ 407303 h 823255"/>
            </a:gdLst>
            <a:ahLst/>
            <a:cxnLst>
              <a:cxn ang="0">
                <a:pos x="connsiteX0-383" y="connsiteY0-384"/>
              </a:cxn>
              <a:cxn ang="0">
                <a:pos x="connsiteX1-385" y="connsiteY1-386"/>
              </a:cxn>
              <a:cxn ang="0">
                <a:pos x="connsiteX2-387" y="connsiteY2-388"/>
              </a:cxn>
              <a:cxn ang="0">
                <a:pos x="connsiteX3-389" y="connsiteY3-390"/>
              </a:cxn>
              <a:cxn ang="0">
                <a:pos x="connsiteX4-391" y="connsiteY4-392"/>
              </a:cxn>
              <a:cxn ang="0">
                <a:pos x="connsiteX5-393" y="connsiteY5-394"/>
              </a:cxn>
              <a:cxn ang="0">
                <a:pos x="connsiteX6-395" y="connsiteY6-396"/>
              </a:cxn>
              <a:cxn ang="0">
                <a:pos x="connsiteX7-397" y="connsiteY7-398"/>
              </a:cxn>
            </a:cxnLst>
            <a:rect l="l" t="t" r="r" b="b"/>
            <a:pathLst>
              <a:path w="6564803" h="823255">
                <a:moveTo>
                  <a:pt x="7336" y="407303"/>
                </a:moveTo>
                <a:cubicBezTo>
                  <a:pt x="36277" y="387888"/>
                  <a:pt x="-148987" y="-51725"/>
                  <a:pt x="409580" y="5059"/>
                </a:cubicBezTo>
                <a:cubicBezTo>
                  <a:pt x="2478482" y="119359"/>
                  <a:pt x="4242585" y="5059"/>
                  <a:pt x="6159087" y="5059"/>
                </a:cubicBezTo>
                <a:cubicBezTo>
                  <a:pt x="6684316" y="-42200"/>
                  <a:pt x="6532755" y="277984"/>
                  <a:pt x="6532755" y="412065"/>
                </a:cubicBezTo>
                <a:cubicBezTo>
                  <a:pt x="6547043" y="624694"/>
                  <a:pt x="6705089" y="857172"/>
                  <a:pt x="6159086" y="809547"/>
                </a:cubicBezTo>
                <a:lnTo>
                  <a:pt x="409580" y="809546"/>
                </a:lnTo>
                <a:cubicBezTo>
                  <a:pt x="-69748" y="885746"/>
                  <a:pt x="7336" y="629455"/>
                  <a:pt x="7336" y="407302"/>
                </a:cubicBezTo>
                <a:lnTo>
                  <a:pt x="7336" y="407303"/>
                </a:lnTo>
                <a:close/>
              </a:path>
            </a:pathLst>
          </a:custGeom>
          <a:noFill/>
          <a:ln>
            <a:solidFill>
              <a:srgbClr val="96795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384" y="1371778"/>
            <a:ext cx="1457070" cy="42675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96" y="2986505"/>
            <a:ext cx="9144793" cy="215817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7536" y="347173"/>
            <a:ext cx="1335140" cy="54868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7453" y="306434"/>
            <a:ext cx="1335140" cy="548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405106" y="390664"/>
            <a:ext cx="230439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500" b="1" dirty="0">
                <a:solidFill>
                  <a:srgbClr val="96795F"/>
                </a:solidFill>
                <a:latin typeface="华康布丁体W12" panose="040B0C09000000000000" pitchFamily="81" charset="-122"/>
                <a:ea typeface="华康布丁体W12" panose="040B0C09000000000000" pitchFamily="81" charset="-122"/>
              </a:rPr>
              <a:t>CONTENTS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039577" y="1342505"/>
            <a:ext cx="3097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96795F"/>
                </a:solidFill>
                <a:latin typeface="汉仪悠然体简" pitchFamily="18" charset="-122"/>
                <a:ea typeface="汉仪悠然体简" pitchFamily="18" charset="-122"/>
              </a:rPr>
              <a:t>Click here to add text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039577" y="2546877"/>
            <a:ext cx="3097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96795F"/>
                </a:solidFill>
                <a:latin typeface="汉仪悠然体简" pitchFamily="18" charset="-122"/>
                <a:ea typeface="汉仪悠然体简" pitchFamily="18" charset="-122"/>
              </a:rPr>
              <a:t>Click here to add text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039577" y="1944691"/>
            <a:ext cx="3097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96795F"/>
                </a:solidFill>
                <a:latin typeface="汉仪悠然体简" pitchFamily="18" charset="-122"/>
                <a:ea typeface="汉仪悠然体简" pitchFamily="18" charset="-122"/>
              </a:rPr>
              <a:t>Click here to add text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039577" y="3149063"/>
            <a:ext cx="3097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96795F"/>
                </a:solidFill>
                <a:latin typeface="汉仪悠然体简" pitchFamily="18" charset="-122"/>
                <a:ea typeface="汉仪悠然体简" pitchFamily="18" charset="-122"/>
              </a:rPr>
              <a:t>Click here to add text</a:t>
            </a:r>
          </a:p>
        </p:txBody>
      </p:sp>
      <p:sp>
        <p:nvSpPr>
          <p:cNvPr id="20" name="矩形: 圆角 1844"/>
          <p:cNvSpPr/>
          <p:nvPr/>
        </p:nvSpPr>
        <p:spPr>
          <a:xfrm>
            <a:off x="3583715" y="132197"/>
            <a:ext cx="1953327" cy="987762"/>
          </a:xfrm>
          <a:custGeom>
            <a:avLst/>
            <a:gdLst>
              <a:gd name="connsiteX0" fmla="*/ 0 w 6553994"/>
              <a:gd name="connsiteY0" fmla="*/ 402244 h 804487"/>
              <a:gd name="connsiteX1" fmla="*/ 402244 w 6553994"/>
              <a:gd name="connsiteY1" fmla="*/ 0 h 804487"/>
              <a:gd name="connsiteX2" fmla="*/ 6151751 w 6553994"/>
              <a:gd name="connsiteY2" fmla="*/ 0 h 804487"/>
              <a:gd name="connsiteX3" fmla="*/ 6553995 w 6553994"/>
              <a:gd name="connsiteY3" fmla="*/ 402244 h 804487"/>
              <a:gd name="connsiteX4" fmla="*/ 6553994 w 6553994"/>
              <a:gd name="connsiteY4" fmla="*/ 402244 h 804487"/>
              <a:gd name="connsiteX5" fmla="*/ 6151750 w 6553994"/>
              <a:gd name="connsiteY5" fmla="*/ 804488 h 804487"/>
              <a:gd name="connsiteX6" fmla="*/ 402244 w 6553994"/>
              <a:gd name="connsiteY6" fmla="*/ 804487 h 804487"/>
              <a:gd name="connsiteX7" fmla="*/ 0 w 6553994"/>
              <a:gd name="connsiteY7" fmla="*/ 402243 h 804487"/>
              <a:gd name="connsiteX8" fmla="*/ 0 w 6553994"/>
              <a:gd name="connsiteY8" fmla="*/ 402244 h 804487"/>
              <a:gd name="connsiteX0-1" fmla="*/ 19377 w 6573372"/>
              <a:gd name="connsiteY0-2" fmla="*/ 406809 h 809053"/>
              <a:gd name="connsiteX1-3" fmla="*/ 421621 w 6573372"/>
              <a:gd name="connsiteY1-4" fmla="*/ 4565 h 809053"/>
              <a:gd name="connsiteX2-5" fmla="*/ 6171128 w 6573372"/>
              <a:gd name="connsiteY2-6" fmla="*/ 4565 h 809053"/>
              <a:gd name="connsiteX3-7" fmla="*/ 6573372 w 6573372"/>
              <a:gd name="connsiteY3-8" fmla="*/ 406809 h 809053"/>
              <a:gd name="connsiteX4-9" fmla="*/ 6573371 w 6573372"/>
              <a:gd name="connsiteY4-10" fmla="*/ 406809 h 809053"/>
              <a:gd name="connsiteX5-11" fmla="*/ 6171127 w 6573372"/>
              <a:gd name="connsiteY5-12" fmla="*/ 809053 h 809053"/>
              <a:gd name="connsiteX6-13" fmla="*/ 421621 w 6573372"/>
              <a:gd name="connsiteY6-14" fmla="*/ 809052 h 809053"/>
              <a:gd name="connsiteX7-15" fmla="*/ 19377 w 6573372"/>
              <a:gd name="connsiteY7-16" fmla="*/ 406808 h 809053"/>
              <a:gd name="connsiteX8-17" fmla="*/ 19377 w 6573372"/>
              <a:gd name="connsiteY8-18" fmla="*/ 406809 h 809053"/>
              <a:gd name="connsiteX0-19" fmla="*/ 61178 w 6615173"/>
              <a:gd name="connsiteY0-20" fmla="*/ 506611 h 908855"/>
              <a:gd name="connsiteX1-21" fmla="*/ 311208 w 6615173"/>
              <a:gd name="connsiteY1-22" fmla="*/ 17295 h 908855"/>
              <a:gd name="connsiteX2-23" fmla="*/ 463422 w 6615173"/>
              <a:gd name="connsiteY2-24" fmla="*/ 104367 h 908855"/>
              <a:gd name="connsiteX3-25" fmla="*/ 6212929 w 6615173"/>
              <a:gd name="connsiteY3-26" fmla="*/ 104367 h 908855"/>
              <a:gd name="connsiteX4-27" fmla="*/ 6615173 w 6615173"/>
              <a:gd name="connsiteY4-28" fmla="*/ 506611 h 908855"/>
              <a:gd name="connsiteX5-29" fmla="*/ 6615172 w 6615173"/>
              <a:gd name="connsiteY5-30" fmla="*/ 506611 h 908855"/>
              <a:gd name="connsiteX6-31" fmla="*/ 6212928 w 6615173"/>
              <a:gd name="connsiteY6-32" fmla="*/ 908855 h 908855"/>
              <a:gd name="connsiteX7-33" fmla="*/ 463422 w 6615173"/>
              <a:gd name="connsiteY7-34" fmla="*/ 908854 h 908855"/>
              <a:gd name="connsiteX8-35" fmla="*/ 61178 w 6615173"/>
              <a:gd name="connsiteY8-36" fmla="*/ 506610 h 908855"/>
              <a:gd name="connsiteX9" fmla="*/ 61178 w 6615173"/>
              <a:gd name="connsiteY9" fmla="*/ 506611 h 908855"/>
              <a:gd name="connsiteX0-37" fmla="*/ 165503 w 6719498"/>
              <a:gd name="connsiteY0-38" fmla="*/ 402244 h 804488"/>
              <a:gd name="connsiteX1-39" fmla="*/ 567747 w 6719498"/>
              <a:gd name="connsiteY1-40" fmla="*/ 0 h 804488"/>
              <a:gd name="connsiteX2-41" fmla="*/ 6317254 w 6719498"/>
              <a:gd name="connsiteY2-42" fmla="*/ 0 h 804488"/>
              <a:gd name="connsiteX3-43" fmla="*/ 6719498 w 6719498"/>
              <a:gd name="connsiteY3-44" fmla="*/ 402244 h 804488"/>
              <a:gd name="connsiteX4-45" fmla="*/ 6719497 w 6719498"/>
              <a:gd name="connsiteY4-46" fmla="*/ 402244 h 804488"/>
              <a:gd name="connsiteX5-47" fmla="*/ 6317253 w 6719498"/>
              <a:gd name="connsiteY5-48" fmla="*/ 804488 h 804488"/>
              <a:gd name="connsiteX6-49" fmla="*/ 567747 w 6719498"/>
              <a:gd name="connsiteY6-50" fmla="*/ 804487 h 804488"/>
              <a:gd name="connsiteX7-51" fmla="*/ 165503 w 6719498"/>
              <a:gd name="connsiteY7-52" fmla="*/ 402243 h 804488"/>
              <a:gd name="connsiteX8-53" fmla="*/ 165503 w 6719498"/>
              <a:gd name="connsiteY8-54" fmla="*/ 402244 h 804488"/>
              <a:gd name="connsiteX0-55" fmla="*/ 165503 w 6719498"/>
              <a:gd name="connsiteY0-56" fmla="*/ 402244 h 804488"/>
              <a:gd name="connsiteX1-57" fmla="*/ 567747 w 6719498"/>
              <a:gd name="connsiteY1-58" fmla="*/ 0 h 804488"/>
              <a:gd name="connsiteX2-59" fmla="*/ 6317254 w 6719498"/>
              <a:gd name="connsiteY2-60" fmla="*/ 0 h 804488"/>
              <a:gd name="connsiteX3-61" fmla="*/ 6719498 w 6719498"/>
              <a:gd name="connsiteY3-62" fmla="*/ 402244 h 804488"/>
              <a:gd name="connsiteX4-63" fmla="*/ 6719497 w 6719498"/>
              <a:gd name="connsiteY4-64" fmla="*/ 402244 h 804488"/>
              <a:gd name="connsiteX5-65" fmla="*/ 6317253 w 6719498"/>
              <a:gd name="connsiteY5-66" fmla="*/ 804488 h 804488"/>
              <a:gd name="connsiteX6-67" fmla="*/ 567747 w 6719498"/>
              <a:gd name="connsiteY6-68" fmla="*/ 804487 h 804488"/>
              <a:gd name="connsiteX7-69" fmla="*/ 165503 w 6719498"/>
              <a:gd name="connsiteY7-70" fmla="*/ 402243 h 804488"/>
              <a:gd name="connsiteX8-71" fmla="*/ 165503 w 6719498"/>
              <a:gd name="connsiteY8-72" fmla="*/ 402244 h 804488"/>
              <a:gd name="connsiteX0-73" fmla="*/ 0 w 6553995"/>
              <a:gd name="connsiteY0-74" fmla="*/ 407846 h 810090"/>
              <a:gd name="connsiteX1-75" fmla="*/ 402244 w 6553995"/>
              <a:gd name="connsiteY1-76" fmla="*/ 5602 h 810090"/>
              <a:gd name="connsiteX2-77" fmla="*/ 6151751 w 6553995"/>
              <a:gd name="connsiteY2-78" fmla="*/ 5602 h 810090"/>
              <a:gd name="connsiteX3-79" fmla="*/ 6553995 w 6553995"/>
              <a:gd name="connsiteY3-80" fmla="*/ 407846 h 810090"/>
              <a:gd name="connsiteX4-81" fmla="*/ 6553994 w 6553995"/>
              <a:gd name="connsiteY4-82" fmla="*/ 407846 h 810090"/>
              <a:gd name="connsiteX5-83" fmla="*/ 6151750 w 6553995"/>
              <a:gd name="connsiteY5-84" fmla="*/ 810090 h 810090"/>
              <a:gd name="connsiteX6-85" fmla="*/ 402244 w 6553995"/>
              <a:gd name="connsiteY6-86" fmla="*/ 810089 h 810090"/>
              <a:gd name="connsiteX7-87" fmla="*/ 0 w 6553995"/>
              <a:gd name="connsiteY7-88" fmla="*/ 407845 h 810090"/>
              <a:gd name="connsiteX8-89" fmla="*/ 0 w 6553995"/>
              <a:gd name="connsiteY8-90" fmla="*/ 407846 h 810090"/>
              <a:gd name="connsiteX0-91" fmla="*/ 5928 w 6559923"/>
              <a:gd name="connsiteY0-92" fmla="*/ 407846 h 832472"/>
              <a:gd name="connsiteX1-93" fmla="*/ 408172 w 6559923"/>
              <a:gd name="connsiteY1-94" fmla="*/ 5602 h 832472"/>
              <a:gd name="connsiteX2-95" fmla="*/ 6157679 w 6559923"/>
              <a:gd name="connsiteY2-96" fmla="*/ 5602 h 832472"/>
              <a:gd name="connsiteX3-97" fmla="*/ 6559923 w 6559923"/>
              <a:gd name="connsiteY3-98" fmla="*/ 407846 h 832472"/>
              <a:gd name="connsiteX4-99" fmla="*/ 6559922 w 6559923"/>
              <a:gd name="connsiteY4-100" fmla="*/ 407846 h 832472"/>
              <a:gd name="connsiteX5-101" fmla="*/ 6157678 w 6559923"/>
              <a:gd name="connsiteY5-102" fmla="*/ 810090 h 832472"/>
              <a:gd name="connsiteX6-103" fmla="*/ 408172 w 6559923"/>
              <a:gd name="connsiteY6-104" fmla="*/ 810089 h 832472"/>
              <a:gd name="connsiteX7-105" fmla="*/ 5928 w 6559923"/>
              <a:gd name="connsiteY7-106" fmla="*/ 407845 h 832472"/>
              <a:gd name="connsiteX8-107" fmla="*/ 5928 w 6559923"/>
              <a:gd name="connsiteY8-108" fmla="*/ 407846 h 832472"/>
              <a:gd name="connsiteX0-109" fmla="*/ 24185 w 6578180"/>
              <a:gd name="connsiteY0-110" fmla="*/ 408097 h 832723"/>
              <a:gd name="connsiteX1-111" fmla="*/ 426429 w 6578180"/>
              <a:gd name="connsiteY1-112" fmla="*/ 5853 h 832723"/>
              <a:gd name="connsiteX2-113" fmla="*/ 6175936 w 6578180"/>
              <a:gd name="connsiteY2-114" fmla="*/ 5853 h 832723"/>
              <a:gd name="connsiteX3-115" fmla="*/ 6578180 w 6578180"/>
              <a:gd name="connsiteY3-116" fmla="*/ 408097 h 832723"/>
              <a:gd name="connsiteX4-117" fmla="*/ 6578179 w 6578180"/>
              <a:gd name="connsiteY4-118" fmla="*/ 408097 h 832723"/>
              <a:gd name="connsiteX5-119" fmla="*/ 6175935 w 6578180"/>
              <a:gd name="connsiteY5-120" fmla="*/ 810341 h 832723"/>
              <a:gd name="connsiteX6-121" fmla="*/ 426429 w 6578180"/>
              <a:gd name="connsiteY6-122" fmla="*/ 810340 h 832723"/>
              <a:gd name="connsiteX7-123" fmla="*/ 24185 w 6578180"/>
              <a:gd name="connsiteY7-124" fmla="*/ 408096 h 832723"/>
              <a:gd name="connsiteX8-125" fmla="*/ 24185 w 6578180"/>
              <a:gd name="connsiteY8-126" fmla="*/ 408097 h 832723"/>
              <a:gd name="connsiteX0-127" fmla="*/ 7336 w 6561331"/>
              <a:gd name="connsiteY0-128" fmla="*/ 407303 h 831929"/>
              <a:gd name="connsiteX1-129" fmla="*/ 409580 w 6561331"/>
              <a:gd name="connsiteY1-130" fmla="*/ 5059 h 831929"/>
              <a:gd name="connsiteX2-131" fmla="*/ 6159087 w 6561331"/>
              <a:gd name="connsiteY2-132" fmla="*/ 5059 h 831929"/>
              <a:gd name="connsiteX3-133" fmla="*/ 6561331 w 6561331"/>
              <a:gd name="connsiteY3-134" fmla="*/ 407303 h 831929"/>
              <a:gd name="connsiteX4-135" fmla="*/ 6561330 w 6561331"/>
              <a:gd name="connsiteY4-136" fmla="*/ 407303 h 831929"/>
              <a:gd name="connsiteX5-137" fmla="*/ 6159086 w 6561331"/>
              <a:gd name="connsiteY5-138" fmla="*/ 809547 h 831929"/>
              <a:gd name="connsiteX6-139" fmla="*/ 409580 w 6561331"/>
              <a:gd name="connsiteY6-140" fmla="*/ 809546 h 831929"/>
              <a:gd name="connsiteX7-141" fmla="*/ 7336 w 6561331"/>
              <a:gd name="connsiteY7-142" fmla="*/ 407302 h 831929"/>
              <a:gd name="connsiteX8-143" fmla="*/ 7336 w 6561331"/>
              <a:gd name="connsiteY8-144" fmla="*/ 407303 h 831929"/>
              <a:gd name="connsiteX0-145" fmla="*/ 7336 w 6561331"/>
              <a:gd name="connsiteY0-146" fmla="*/ 407303 h 823255"/>
              <a:gd name="connsiteX1-147" fmla="*/ 409580 w 6561331"/>
              <a:gd name="connsiteY1-148" fmla="*/ 5059 h 823255"/>
              <a:gd name="connsiteX2-149" fmla="*/ 6159087 w 6561331"/>
              <a:gd name="connsiteY2-150" fmla="*/ 5059 h 823255"/>
              <a:gd name="connsiteX3-151" fmla="*/ 6561331 w 6561331"/>
              <a:gd name="connsiteY3-152" fmla="*/ 407303 h 823255"/>
              <a:gd name="connsiteX4-153" fmla="*/ 6561330 w 6561331"/>
              <a:gd name="connsiteY4-154" fmla="*/ 407303 h 823255"/>
              <a:gd name="connsiteX5-155" fmla="*/ 6159086 w 6561331"/>
              <a:gd name="connsiteY5-156" fmla="*/ 809547 h 823255"/>
              <a:gd name="connsiteX6-157" fmla="*/ 409580 w 6561331"/>
              <a:gd name="connsiteY6-158" fmla="*/ 809546 h 823255"/>
              <a:gd name="connsiteX7-159" fmla="*/ 7336 w 6561331"/>
              <a:gd name="connsiteY7-160" fmla="*/ 407302 h 823255"/>
              <a:gd name="connsiteX8-161" fmla="*/ 7336 w 6561331"/>
              <a:gd name="connsiteY8-162" fmla="*/ 407303 h 823255"/>
              <a:gd name="connsiteX0-163" fmla="*/ 7336 w 6561331"/>
              <a:gd name="connsiteY0-164" fmla="*/ 407303 h 823255"/>
              <a:gd name="connsiteX1-165" fmla="*/ 409580 w 6561331"/>
              <a:gd name="connsiteY1-166" fmla="*/ 5059 h 823255"/>
              <a:gd name="connsiteX2-167" fmla="*/ 6159087 w 6561331"/>
              <a:gd name="connsiteY2-168" fmla="*/ 5059 h 823255"/>
              <a:gd name="connsiteX3-169" fmla="*/ 6561331 w 6561331"/>
              <a:gd name="connsiteY3-170" fmla="*/ 407303 h 823255"/>
              <a:gd name="connsiteX4-171" fmla="*/ 6561330 w 6561331"/>
              <a:gd name="connsiteY4-172" fmla="*/ 407303 h 823255"/>
              <a:gd name="connsiteX5-173" fmla="*/ 6159086 w 6561331"/>
              <a:gd name="connsiteY5-174" fmla="*/ 809547 h 823255"/>
              <a:gd name="connsiteX6-175" fmla="*/ 409580 w 6561331"/>
              <a:gd name="connsiteY6-176" fmla="*/ 809546 h 823255"/>
              <a:gd name="connsiteX7-177" fmla="*/ 7336 w 6561331"/>
              <a:gd name="connsiteY7-178" fmla="*/ 407302 h 823255"/>
              <a:gd name="connsiteX8-179" fmla="*/ 7336 w 6561331"/>
              <a:gd name="connsiteY8-180" fmla="*/ 407303 h 823255"/>
              <a:gd name="connsiteX0-181" fmla="*/ 7336 w 6561331"/>
              <a:gd name="connsiteY0-182" fmla="*/ 407303 h 823255"/>
              <a:gd name="connsiteX1-183" fmla="*/ 409580 w 6561331"/>
              <a:gd name="connsiteY1-184" fmla="*/ 5059 h 823255"/>
              <a:gd name="connsiteX2-185" fmla="*/ 6159087 w 6561331"/>
              <a:gd name="connsiteY2-186" fmla="*/ 5059 h 823255"/>
              <a:gd name="connsiteX3-187" fmla="*/ 6561331 w 6561331"/>
              <a:gd name="connsiteY3-188" fmla="*/ 407303 h 823255"/>
              <a:gd name="connsiteX4-189" fmla="*/ 6561330 w 6561331"/>
              <a:gd name="connsiteY4-190" fmla="*/ 407303 h 823255"/>
              <a:gd name="connsiteX5-191" fmla="*/ 6159086 w 6561331"/>
              <a:gd name="connsiteY5-192" fmla="*/ 809547 h 823255"/>
              <a:gd name="connsiteX6-193" fmla="*/ 409580 w 6561331"/>
              <a:gd name="connsiteY6-194" fmla="*/ 809546 h 823255"/>
              <a:gd name="connsiteX7-195" fmla="*/ 7336 w 6561331"/>
              <a:gd name="connsiteY7-196" fmla="*/ 407302 h 823255"/>
              <a:gd name="connsiteX8-197" fmla="*/ 7336 w 6561331"/>
              <a:gd name="connsiteY8-198" fmla="*/ 407303 h 823255"/>
              <a:gd name="connsiteX0-199" fmla="*/ 7336 w 6561355"/>
              <a:gd name="connsiteY0-200" fmla="*/ 407303 h 823255"/>
              <a:gd name="connsiteX1-201" fmla="*/ 409580 w 6561355"/>
              <a:gd name="connsiteY1-202" fmla="*/ 5059 h 823255"/>
              <a:gd name="connsiteX2-203" fmla="*/ 6159087 w 6561355"/>
              <a:gd name="connsiteY2-204" fmla="*/ 5059 h 823255"/>
              <a:gd name="connsiteX3-205" fmla="*/ 6561331 w 6561355"/>
              <a:gd name="connsiteY3-206" fmla="*/ 407303 h 823255"/>
              <a:gd name="connsiteX4-207" fmla="*/ 6561330 w 6561355"/>
              <a:gd name="connsiteY4-208" fmla="*/ 407303 h 823255"/>
              <a:gd name="connsiteX5-209" fmla="*/ 6159086 w 6561355"/>
              <a:gd name="connsiteY5-210" fmla="*/ 809547 h 823255"/>
              <a:gd name="connsiteX6-211" fmla="*/ 409580 w 6561355"/>
              <a:gd name="connsiteY6-212" fmla="*/ 809546 h 823255"/>
              <a:gd name="connsiteX7-213" fmla="*/ 7336 w 6561355"/>
              <a:gd name="connsiteY7-214" fmla="*/ 407302 h 823255"/>
              <a:gd name="connsiteX8-215" fmla="*/ 7336 w 6561355"/>
              <a:gd name="connsiteY8-216" fmla="*/ 407303 h 823255"/>
              <a:gd name="connsiteX0-217" fmla="*/ 7336 w 6562852"/>
              <a:gd name="connsiteY0-218" fmla="*/ 415953 h 831905"/>
              <a:gd name="connsiteX1-219" fmla="*/ 409580 w 6562852"/>
              <a:gd name="connsiteY1-220" fmla="*/ 13709 h 831905"/>
              <a:gd name="connsiteX2-221" fmla="*/ 6159087 w 6562852"/>
              <a:gd name="connsiteY2-222" fmla="*/ 13709 h 831905"/>
              <a:gd name="connsiteX3-223" fmla="*/ 6561331 w 6562852"/>
              <a:gd name="connsiteY3-224" fmla="*/ 415953 h 831905"/>
              <a:gd name="connsiteX4-225" fmla="*/ 6561330 w 6562852"/>
              <a:gd name="connsiteY4-226" fmla="*/ 415953 h 831905"/>
              <a:gd name="connsiteX5-227" fmla="*/ 6159086 w 6562852"/>
              <a:gd name="connsiteY5-228" fmla="*/ 818197 h 831905"/>
              <a:gd name="connsiteX6-229" fmla="*/ 409580 w 6562852"/>
              <a:gd name="connsiteY6-230" fmla="*/ 818196 h 831905"/>
              <a:gd name="connsiteX7-231" fmla="*/ 7336 w 6562852"/>
              <a:gd name="connsiteY7-232" fmla="*/ 415952 h 831905"/>
              <a:gd name="connsiteX8-233" fmla="*/ 7336 w 6562852"/>
              <a:gd name="connsiteY8-234" fmla="*/ 415953 h 831905"/>
              <a:gd name="connsiteX0-235" fmla="*/ 7336 w 6562852"/>
              <a:gd name="connsiteY0-236" fmla="*/ 415953 h 831905"/>
              <a:gd name="connsiteX1-237" fmla="*/ 409580 w 6562852"/>
              <a:gd name="connsiteY1-238" fmla="*/ 13709 h 831905"/>
              <a:gd name="connsiteX2-239" fmla="*/ 6159087 w 6562852"/>
              <a:gd name="connsiteY2-240" fmla="*/ 13709 h 831905"/>
              <a:gd name="connsiteX3-241" fmla="*/ 6561331 w 6562852"/>
              <a:gd name="connsiteY3-242" fmla="*/ 415953 h 831905"/>
              <a:gd name="connsiteX4-243" fmla="*/ 6561330 w 6562852"/>
              <a:gd name="connsiteY4-244" fmla="*/ 415953 h 831905"/>
              <a:gd name="connsiteX5-245" fmla="*/ 6159086 w 6562852"/>
              <a:gd name="connsiteY5-246" fmla="*/ 818197 h 831905"/>
              <a:gd name="connsiteX6-247" fmla="*/ 409580 w 6562852"/>
              <a:gd name="connsiteY6-248" fmla="*/ 818196 h 831905"/>
              <a:gd name="connsiteX7-249" fmla="*/ 7336 w 6562852"/>
              <a:gd name="connsiteY7-250" fmla="*/ 415952 h 831905"/>
              <a:gd name="connsiteX8-251" fmla="*/ 7336 w 6562852"/>
              <a:gd name="connsiteY8-252" fmla="*/ 415953 h 831905"/>
              <a:gd name="connsiteX0-253" fmla="*/ 7336 w 6562852"/>
              <a:gd name="connsiteY0-254" fmla="*/ 415953 h 831905"/>
              <a:gd name="connsiteX1-255" fmla="*/ 409580 w 6562852"/>
              <a:gd name="connsiteY1-256" fmla="*/ 13709 h 831905"/>
              <a:gd name="connsiteX2-257" fmla="*/ 6159087 w 6562852"/>
              <a:gd name="connsiteY2-258" fmla="*/ 13709 h 831905"/>
              <a:gd name="connsiteX3-259" fmla="*/ 6561331 w 6562852"/>
              <a:gd name="connsiteY3-260" fmla="*/ 415953 h 831905"/>
              <a:gd name="connsiteX4-261" fmla="*/ 6532755 w 6562852"/>
              <a:gd name="connsiteY4-262" fmla="*/ 415953 h 831905"/>
              <a:gd name="connsiteX5-263" fmla="*/ 6159086 w 6562852"/>
              <a:gd name="connsiteY5-264" fmla="*/ 818197 h 831905"/>
              <a:gd name="connsiteX6-265" fmla="*/ 409580 w 6562852"/>
              <a:gd name="connsiteY6-266" fmla="*/ 818196 h 831905"/>
              <a:gd name="connsiteX7-267" fmla="*/ 7336 w 6562852"/>
              <a:gd name="connsiteY7-268" fmla="*/ 415952 h 831905"/>
              <a:gd name="connsiteX8-269" fmla="*/ 7336 w 6562852"/>
              <a:gd name="connsiteY8-270" fmla="*/ 415953 h 831905"/>
              <a:gd name="connsiteX0-271" fmla="*/ 7336 w 6734904"/>
              <a:gd name="connsiteY0-272" fmla="*/ 407303 h 823255"/>
              <a:gd name="connsiteX1-273" fmla="*/ 409580 w 6734904"/>
              <a:gd name="connsiteY1-274" fmla="*/ 5059 h 823255"/>
              <a:gd name="connsiteX2-275" fmla="*/ 6159087 w 6734904"/>
              <a:gd name="connsiteY2-276" fmla="*/ 5059 h 823255"/>
              <a:gd name="connsiteX3-277" fmla="*/ 6532755 w 6734904"/>
              <a:gd name="connsiteY3-278" fmla="*/ 407303 h 823255"/>
              <a:gd name="connsiteX4-279" fmla="*/ 6159086 w 6734904"/>
              <a:gd name="connsiteY4-280" fmla="*/ 809547 h 823255"/>
              <a:gd name="connsiteX5-281" fmla="*/ 409580 w 6734904"/>
              <a:gd name="connsiteY5-282" fmla="*/ 809546 h 823255"/>
              <a:gd name="connsiteX6-283" fmla="*/ 7336 w 6734904"/>
              <a:gd name="connsiteY6-284" fmla="*/ 407302 h 823255"/>
              <a:gd name="connsiteX7-285" fmla="*/ 7336 w 6734904"/>
              <a:gd name="connsiteY7-286" fmla="*/ 407303 h 823255"/>
              <a:gd name="connsiteX0-287" fmla="*/ 7336 w 6553050"/>
              <a:gd name="connsiteY0-288" fmla="*/ 407303 h 823255"/>
              <a:gd name="connsiteX1-289" fmla="*/ 409580 w 6553050"/>
              <a:gd name="connsiteY1-290" fmla="*/ 5059 h 823255"/>
              <a:gd name="connsiteX2-291" fmla="*/ 6159087 w 6553050"/>
              <a:gd name="connsiteY2-292" fmla="*/ 5059 h 823255"/>
              <a:gd name="connsiteX3-293" fmla="*/ 6532755 w 6553050"/>
              <a:gd name="connsiteY3-294" fmla="*/ 407303 h 823255"/>
              <a:gd name="connsiteX4-295" fmla="*/ 6159086 w 6553050"/>
              <a:gd name="connsiteY4-296" fmla="*/ 809547 h 823255"/>
              <a:gd name="connsiteX5-297" fmla="*/ 409580 w 6553050"/>
              <a:gd name="connsiteY5-298" fmla="*/ 809546 h 823255"/>
              <a:gd name="connsiteX6-299" fmla="*/ 7336 w 6553050"/>
              <a:gd name="connsiteY6-300" fmla="*/ 407302 h 823255"/>
              <a:gd name="connsiteX7-301" fmla="*/ 7336 w 6553050"/>
              <a:gd name="connsiteY7-302" fmla="*/ 407303 h 823255"/>
              <a:gd name="connsiteX0-303" fmla="*/ 7336 w 6553050"/>
              <a:gd name="connsiteY0-304" fmla="*/ 407303 h 823255"/>
              <a:gd name="connsiteX1-305" fmla="*/ 409580 w 6553050"/>
              <a:gd name="connsiteY1-306" fmla="*/ 5059 h 823255"/>
              <a:gd name="connsiteX2-307" fmla="*/ 6159087 w 6553050"/>
              <a:gd name="connsiteY2-308" fmla="*/ 5059 h 823255"/>
              <a:gd name="connsiteX3-309" fmla="*/ 6532755 w 6553050"/>
              <a:gd name="connsiteY3-310" fmla="*/ 407303 h 823255"/>
              <a:gd name="connsiteX4-311" fmla="*/ 6159086 w 6553050"/>
              <a:gd name="connsiteY4-312" fmla="*/ 809547 h 823255"/>
              <a:gd name="connsiteX5-313" fmla="*/ 409580 w 6553050"/>
              <a:gd name="connsiteY5-314" fmla="*/ 809546 h 823255"/>
              <a:gd name="connsiteX6-315" fmla="*/ 7336 w 6553050"/>
              <a:gd name="connsiteY6-316" fmla="*/ 407302 h 823255"/>
              <a:gd name="connsiteX7-317" fmla="*/ 7336 w 6553050"/>
              <a:gd name="connsiteY7-318" fmla="*/ 407303 h 823255"/>
              <a:gd name="connsiteX0-319" fmla="*/ 7336 w 6556749"/>
              <a:gd name="connsiteY0-320" fmla="*/ 407303 h 823255"/>
              <a:gd name="connsiteX1-321" fmla="*/ 409580 w 6556749"/>
              <a:gd name="connsiteY1-322" fmla="*/ 5059 h 823255"/>
              <a:gd name="connsiteX2-323" fmla="*/ 6159087 w 6556749"/>
              <a:gd name="connsiteY2-324" fmla="*/ 5059 h 823255"/>
              <a:gd name="connsiteX3-325" fmla="*/ 6532755 w 6556749"/>
              <a:gd name="connsiteY3-326" fmla="*/ 407303 h 823255"/>
              <a:gd name="connsiteX4-327" fmla="*/ 6159086 w 6556749"/>
              <a:gd name="connsiteY4-328" fmla="*/ 809547 h 823255"/>
              <a:gd name="connsiteX5-329" fmla="*/ 409580 w 6556749"/>
              <a:gd name="connsiteY5-330" fmla="*/ 809546 h 823255"/>
              <a:gd name="connsiteX6-331" fmla="*/ 7336 w 6556749"/>
              <a:gd name="connsiteY6-332" fmla="*/ 407302 h 823255"/>
              <a:gd name="connsiteX7-333" fmla="*/ 7336 w 6556749"/>
              <a:gd name="connsiteY7-334" fmla="*/ 407303 h 823255"/>
              <a:gd name="connsiteX0-335" fmla="*/ 7336 w 6556749"/>
              <a:gd name="connsiteY0-336" fmla="*/ 407303 h 823255"/>
              <a:gd name="connsiteX1-337" fmla="*/ 409580 w 6556749"/>
              <a:gd name="connsiteY1-338" fmla="*/ 5059 h 823255"/>
              <a:gd name="connsiteX2-339" fmla="*/ 6159087 w 6556749"/>
              <a:gd name="connsiteY2-340" fmla="*/ 5059 h 823255"/>
              <a:gd name="connsiteX3-341" fmla="*/ 6532755 w 6556749"/>
              <a:gd name="connsiteY3-342" fmla="*/ 450165 h 823255"/>
              <a:gd name="connsiteX4-343" fmla="*/ 6159086 w 6556749"/>
              <a:gd name="connsiteY4-344" fmla="*/ 809547 h 823255"/>
              <a:gd name="connsiteX5-345" fmla="*/ 409580 w 6556749"/>
              <a:gd name="connsiteY5-346" fmla="*/ 809546 h 823255"/>
              <a:gd name="connsiteX6-347" fmla="*/ 7336 w 6556749"/>
              <a:gd name="connsiteY6-348" fmla="*/ 407302 h 823255"/>
              <a:gd name="connsiteX7-349" fmla="*/ 7336 w 6556749"/>
              <a:gd name="connsiteY7-350" fmla="*/ 407303 h 823255"/>
              <a:gd name="connsiteX0-351" fmla="*/ 7336 w 6556749"/>
              <a:gd name="connsiteY0-352" fmla="*/ 407303 h 823255"/>
              <a:gd name="connsiteX1-353" fmla="*/ 409580 w 6556749"/>
              <a:gd name="connsiteY1-354" fmla="*/ 5059 h 823255"/>
              <a:gd name="connsiteX2-355" fmla="*/ 6159087 w 6556749"/>
              <a:gd name="connsiteY2-356" fmla="*/ 5059 h 823255"/>
              <a:gd name="connsiteX3-357" fmla="*/ 6532755 w 6556749"/>
              <a:gd name="connsiteY3-358" fmla="*/ 412065 h 823255"/>
              <a:gd name="connsiteX4-359" fmla="*/ 6159086 w 6556749"/>
              <a:gd name="connsiteY4-360" fmla="*/ 809547 h 823255"/>
              <a:gd name="connsiteX5-361" fmla="*/ 409580 w 6556749"/>
              <a:gd name="connsiteY5-362" fmla="*/ 809546 h 823255"/>
              <a:gd name="connsiteX6-363" fmla="*/ 7336 w 6556749"/>
              <a:gd name="connsiteY6-364" fmla="*/ 407302 h 823255"/>
              <a:gd name="connsiteX7-365" fmla="*/ 7336 w 6556749"/>
              <a:gd name="connsiteY7-366" fmla="*/ 407303 h 823255"/>
              <a:gd name="connsiteX0-367" fmla="*/ 7336 w 6553050"/>
              <a:gd name="connsiteY0-368" fmla="*/ 407303 h 823255"/>
              <a:gd name="connsiteX1-369" fmla="*/ 409580 w 6553050"/>
              <a:gd name="connsiteY1-370" fmla="*/ 5059 h 823255"/>
              <a:gd name="connsiteX2-371" fmla="*/ 6159087 w 6553050"/>
              <a:gd name="connsiteY2-372" fmla="*/ 5059 h 823255"/>
              <a:gd name="connsiteX3-373" fmla="*/ 6532755 w 6553050"/>
              <a:gd name="connsiteY3-374" fmla="*/ 412065 h 823255"/>
              <a:gd name="connsiteX4-375" fmla="*/ 6159086 w 6553050"/>
              <a:gd name="connsiteY4-376" fmla="*/ 809547 h 823255"/>
              <a:gd name="connsiteX5-377" fmla="*/ 409580 w 6553050"/>
              <a:gd name="connsiteY5-378" fmla="*/ 809546 h 823255"/>
              <a:gd name="connsiteX6-379" fmla="*/ 7336 w 6553050"/>
              <a:gd name="connsiteY6-380" fmla="*/ 407302 h 823255"/>
              <a:gd name="connsiteX7-381" fmla="*/ 7336 w 6553050"/>
              <a:gd name="connsiteY7-382" fmla="*/ 407303 h 823255"/>
              <a:gd name="connsiteX0-383" fmla="*/ 7336 w 6564803"/>
              <a:gd name="connsiteY0-384" fmla="*/ 407303 h 823255"/>
              <a:gd name="connsiteX1-385" fmla="*/ 409580 w 6564803"/>
              <a:gd name="connsiteY1-386" fmla="*/ 5059 h 823255"/>
              <a:gd name="connsiteX2-387" fmla="*/ 6159087 w 6564803"/>
              <a:gd name="connsiteY2-388" fmla="*/ 5059 h 823255"/>
              <a:gd name="connsiteX3-389" fmla="*/ 6532755 w 6564803"/>
              <a:gd name="connsiteY3-390" fmla="*/ 412065 h 823255"/>
              <a:gd name="connsiteX4-391" fmla="*/ 6159086 w 6564803"/>
              <a:gd name="connsiteY4-392" fmla="*/ 809547 h 823255"/>
              <a:gd name="connsiteX5-393" fmla="*/ 409580 w 6564803"/>
              <a:gd name="connsiteY5-394" fmla="*/ 809546 h 823255"/>
              <a:gd name="connsiteX6-395" fmla="*/ 7336 w 6564803"/>
              <a:gd name="connsiteY6-396" fmla="*/ 407302 h 823255"/>
              <a:gd name="connsiteX7-397" fmla="*/ 7336 w 6564803"/>
              <a:gd name="connsiteY7-398" fmla="*/ 407303 h 823255"/>
              <a:gd name="connsiteX0-399" fmla="*/ 7336 w 6564803"/>
              <a:gd name="connsiteY0-400" fmla="*/ 407303 h 823255"/>
              <a:gd name="connsiteX1-401" fmla="*/ 409580 w 6564803"/>
              <a:gd name="connsiteY1-402" fmla="*/ 5059 h 823255"/>
              <a:gd name="connsiteX2-403" fmla="*/ 6159087 w 6564803"/>
              <a:gd name="connsiteY2-404" fmla="*/ 5059 h 823255"/>
              <a:gd name="connsiteX3-405" fmla="*/ 6532755 w 6564803"/>
              <a:gd name="connsiteY3-406" fmla="*/ 412065 h 823255"/>
              <a:gd name="connsiteX4-407" fmla="*/ 6159086 w 6564803"/>
              <a:gd name="connsiteY4-408" fmla="*/ 809547 h 823255"/>
              <a:gd name="connsiteX5-409" fmla="*/ 409580 w 6564803"/>
              <a:gd name="connsiteY5-410" fmla="*/ 809546 h 823255"/>
              <a:gd name="connsiteX6-411" fmla="*/ 7336 w 6564803"/>
              <a:gd name="connsiteY6-412" fmla="*/ 407302 h 823255"/>
              <a:gd name="connsiteX7-413" fmla="*/ 7336 w 6564803"/>
              <a:gd name="connsiteY7-414" fmla="*/ 407303 h 823255"/>
              <a:gd name="connsiteX0-415" fmla="*/ 49679 w 6607146"/>
              <a:gd name="connsiteY0-416" fmla="*/ 406962 h 822914"/>
              <a:gd name="connsiteX1-417" fmla="*/ 451923 w 6607146"/>
              <a:gd name="connsiteY1-418" fmla="*/ 4718 h 822914"/>
              <a:gd name="connsiteX2-419" fmla="*/ 6201430 w 6607146"/>
              <a:gd name="connsiteY2-420" fmla="*/ 4718 h 822914"/>
              <a:gd name="connsiteX3-421" fmla="*/ 6575098 w 6607146"/>
              <a:gd name="connsiteY3-422" fmla="*/ 411724 h 822914"/>
              <a:gd name="connsiteX4-423" fmla="*/ 6201429 w 6607146"/>
              <a:gd name="connsiteY4-424" fmla="*/ 809206 h 822914"/>
              <a:gd name="connsiteX5-425" fmla="*/ 451923 w 6607146"/>
              <a:gd name="connsiteY5-426" fmla="*/ 809205 h 822914"/>
              <a:gd name="connsiteX6-427" fmla="*/ 49679 w 6607146"/>
              <a:gd name="connsiteY6-428" fmla="*/ 406961 h 822914"/>
              <a:gd name="connsiteX7-429" fmla="*/ 49679 w 6607146"/>
              <a:gd name="connsiteY7-430" fmla="*/ 406962 h 822914"/>
              <a:gd name="connsiteX0-431" fmla="*/ 22079 w 6647868"/>
              <a:gd name="connsiteY0-432" fmla="*/ 406962 h 822914"/>
              <a:gd name="connsiteX1-433" fmla="*/ 492645 w 6647868"/>
              <a:gd name="connsiteY1-434" fmla="*/ 4718 h 822914"/>
              <a:gd name="connsiteX2-435" fmla="*/ 6242152 w 6647868"/>
              <a:gd name="connsiteY2-436" fmla="*/ 4718 h 822914"/>
              <a:gd name="connsiteX3-437" fmla="*/ 6615820 w 6647868"/>
              <a:gd name="connsiteY3-438" fmla="*/ 411724 h 822914"/>
              <a:gd name="connsiteX4-439" fmla="*/ 6242151 w 6647868"/>
              <a:gd name="connsiteY4-440" fmla="*/ 809206 h 822914"/>
              <a:gd name="connsiteX5-441" fmla="*/ 492645 w 6647868"/>
              <a:gd name="connsiteY5-442" fmla="*/ 809205 h 822914"/>
              <a:gd name="connsiteX6-443" fmla="*/ 90401 w 6647868"/>
              <a:gd name="connsiteY6-444" fmla="*/ 406961 h 822914"/>
              <a:gd name="connsiteX7-445" fmla="*/ 22079 w 6647868"/>
              <a:gd name="connsiteY7-446" fmla="*/ 406962 h 822914"/>
              <a:gd name="connsiteX0-447" fmla="*/ 4564 w 6562031"/>
              <a:gd name="connsiteY0-448" fmla="*/ 406961 h 822914"/>
              <a:gd name="connsiteX1-449" fmla="*/ 406808 w 6562031"/>
              <a:gd name="connsiteY1-450" fmla="*/ 4718 h 822914"/>
              <a:gd name="connsiteX2-451" fmla="*/ 6156315 w 6562031"/>
              <a:gd name="connsiteY2-452" fmla="*/ 4718 h 822914"/>
              <a:gd name="connsiteX3-453" fmla="*/ 6529983 w 6562031"/>
              <a:gd name="connsiteY3-454" fmla="*/ 411724 h 822914"/>
              <a:gd name="connsiteX4-455" fmla="*/ 6156314 w 6562031"/>
              <a:gd name="connsiteY4-456" fmla="*/ 809206 h 822914"/>
              <a:gd name="connsiteX5-457" fmla="*/ 406808 w 6562031"/>
              <a:gd name="connsiteY5-458" fmla="*/ 809205 h 822914"/>
              <a:gd name="connsiteX6-459" fmla="*/ 4564 w 6562031"/>
              <a:gd name="connsiteY6-460" fmla="*/ 406961 h 822914"/>
              <a:gd name="connsiteX0-461" fmla="*/ 51677 w 6609144"/>
              <a:gd name="connsiteY0-462" fmla="*/ 406961 h 822914"/>
              <a:gd name="connsiteX1-463" fmla="*/ 453921 w 6609144"/>
              <a:gd name="connsiteY1-464" fmla="*/ 4718 h 822914"/>
              <a:gd name="connsiteX2-465" fmla="*/ 6203428 w 6609144"/>
              <a:gd name="connsiteY2-466" fmla="*/ 4718 h 822914"/>
              <a:gd name="connsiteX3-467" fmla="*/ 6577096 w 6609144"/>
              <a:gd name="connsiteY3-468" fmla="*/ 411724 h 822914"/>
              <a:gd name="connsiteX4-469" fmla="*/ 6203427 w 6609144"/>
              <a:gd name="connsiteY4-470" fmla="*/ 809206 h 822914"/>
              <a:gd name="connsiteX5-471" fmla="*/ 453921 w 6609144"/>
              <a:gd name="connsiteY5-472" fmla="*/ 809205 h 822914"/>
              <a:gd name="connsiteX6-473" fmla="*/ 51677 w 6609144"/>
              <a:gd name="connsiteY6-474" fmla="*/ 406961 h 822914"/>
              <a:gd name="connsiteX0-475" fmla="*/ 108861 w 6666328"/>
              <a:gd name="connsiteY0-476" fmla="*/ 406961 h 822914"/>
              <a:gd name="connsiteX1-477" fmla="*/ 511105 w 6666328"/>
              <a:gd name="connsiteY1-478" fmla="*/ 4718 h 822914"/>
              <a:gd name="connsiteX2-479" fmla="*/ 6260612 w 6666328"/>
              <a:gd name="connsiteY2-480" fmla="*/ 4718 h 822914"/>
              <a:gd name="connsiteX3-481" fmla="*/ 6634280 w 6666328"/>
              <a:gd name="connsiteY3-482" fmla="*/ 411724 h 822914"/>
              <a:gd name="connsiteX4-483" fmla="*/ 6260611 w 6666328"/>
              <a:gd name="connsiteY4-484" fmla="*/ 809206 h 822914"/>
              <a:gd name="connsiteX5-485" fmla="*/ 511105 w 6666328"/>
              <a:gd name="connsiteY5-486" fmla="*/ 809205 h 822914"/>
              <a:gd name="connsiteX6-487" fmla="*/ 108861 w 6666328"/>
              <a:gd name="connsiteY6-488" fmla="*/ 406961 h 822914"/>
              <a:gd name="connsiteX0-489" fmla="*/ 47345 w 7048914"/>
              <a:gd name="connsiteY0-490" fmla="*/ 406961 h 822914"/>
              <a:gd name="connsiteX1-491" fmla="*/ 893691 w 7048914"/>
              <a:gd name="connsiteY1-492" fmla="*/ 4718 h 822914"/>
              <a:gd name="connsiteX2-493" fmla="*/ 6643198 w 7048914"/>
              <a:gd name="connsiteY2-494" fmla="*/ 4718 h 822914"/>
              <a:gd name="connsiteX3-495" fmla="*/ 7016866 w 7048914"/>
              <a:gd name="connsiteY3-496" fmla="*/ 411724 h 822914"/>
              <a:gd name="connsiteX4-497" fmla="*/ 6643197 w 7048914"/>
              <a:gd name="connsiteY4-498" fmla="*/ 809206 h 822914"/>
              <a:gd name="connsiteX5-499" fmla="*/ 893691 w 7048914"/>
              <a:gd name="connsiteY5-500" fmla="*/ 809205 h 822914"/>
              <a:gd name="connsiteX6-501" fmla="*/ 47345 w 7048914"/>
              <a:gd name="connsiteY6-502" fmla="*/ 406961 h 822914"/>
              <a:gd name="connsiteX0-503" fmla="*/ -1 w 7001568"/>
              <a:gd name="connsiteY0-504" fmla="*/ 406961 h 822914"/>
              <a:gd name="connsiteX1-505" fmla="*/ 846345 w 7001568"/>
              <a:gd name="connsiteY1-506" fmla="*/ 4718 h 822914"/>
              <a:gd name="connsiteX2-507" fmla="*/ 6595852 w 7001568"/>
              <a:gd name="connsiteY2-508" fmla="*/ 4718 h 822914"/>
              <a:gd name="connsiteX3-509" fmla="*/ 6969520 w 7001568"/>
              <a:gd name="connsiteY3-510" fmla="*/ 411724 h 822914"/>
              <a:gd name="connsiteX4-511" fmla="*/ 6595851 w 7001568"/>
              <a:gd name="connsiteY4-512" fmla="*/ 809206 h 822914"/>
              <a:gd name="connsiteX5-513" fmla="*/ 846345 w 7001568"/>
              <a:gd name="connsiteY5-514" fmla="*/ 809205 h 822914"/>
              <a:gd name="connsiteX6-515" fmla="*/ -1 w 7001568"/>
              <a:gd name="connsiteY6-516" fmla="*/ 406961 h 822914"/>
              <a:gd name="connsiteX0-517" fmla="*/ 3 w 7001572"/>
              <a:gd name="connsiteY0-518" fmla="*/ 406961 h 815477"/>
              <a:gd name="connsiteX1-519" fmla="*/ 846349 w 7001572"/>
              <a:gd name="connsiteY1-520" fmla="*/ 4718 h 815477"/>
              <a:gd name="connsiteX2-521" fmla="*/ 6595856 w 7001572"/>
              <a:gd name="connsiteY2-522" fmla="*/ 4718 h 815477"/>
              <a:gd name="connsiteX3-523" fmla="*/ 6969524 w 7001572"/>
              <a:gd name="connsiteY3-524" fmla="*/ 411724 h 815477"/>
              <a:gd name="connsiteX4-525" fmla="*/ 6595855 w 7001572"/>
              <a:gd name="connsiteY4-526" fmla="*/ 809206 h 815477"/>
              <a:gd name="connsiteX5-527" fmla="*/ 846349 w 7001572"/>
              <a:gd name="connsiteY5-528" fmla="*/ 809205 h 815477"/>
              <a:gd name="connsiteX6-529" fmla="*/ 3 w 7001572"/>
              <a:gd name="connsiteY6-530" fmla="*/ 406961 h 815477"/>
              <a:gd name="connsiteX0-531" fmla="*/ 3 w 7001572"/>
              <a:gd name="connsiteY0-532" fmla="*/ 406961 h 815477"/>
              <a:gd name="connsiteX1-533" fmla="*/ 846349 w 7001572"/>
              <a:gd name="connsiteY1-534" fmla="*/ 4718 h 815477"/>
              <a:gd name="connsiteX2-535" fmla="*/ 6595856 w 7001572"/>
              <a:gd name="connsiteY2-536" fmla="*/ 4718 h 815477"/>
              <a:gd name="connsiteX3-537" fmla="*/ 6969524 w 7001572"/>
              <a:gd name="connsiteY3-538" fmla="*/ 411724 h 815477"/>
              <a:gd name="connsiteX4-539" fmla="*/ 6595855 w 7001572"/>
              <a:gd name="connsiteY4-540" fmla="*/ 809206 h 815477"/>
              <a:gd name="connsiteX5-541" fmla="*/ 846349 w 7001572"/>
              <a:gd name="connsiteY5-542" fmla="*/ 809205 h 815477"/>
              <a:gd name="connsiteX6-543" fmla="*/ 3 w 7001572"/>
              <a:gd name="connsiteY6-544" fmla="*/ 406961 h 815477"/>
              <a:gd name="connsiteX0-545" fmla="*/ -1 w 7001568"/>
              <a:gd name="connsiteY0-546" fmla="*/ 406961 h 815477"/>
              <a:gd name="connsiteX1-547" fmla="*/ 846345 w 7001568"/>
              <a:gd name="connsiteY1-548" fmla="*/ 4718 h 815477"/>
              <a:gd name="connsiteX2-549" fmla="*/ 6595852 w 7001568"/>
              <a:gd name="connsiteY2-550" fmla="*/ 4718 h 815477"/>
              <a:gd name="connsiteX3-551" fmla="*/ 6969520 w 7001568"/>
              <a:gd name="connsiteY3-552" fmla="*/ 411724 h 815477"/>
              <a:gd name="connsiteX4-553" fmla="*/ 6595851 w 7001568"/>
              <a:gd name="connsiteY4-554" fmla="*/ 809206 h 815477"/>
              <a:gd name="connsiteX5-555" fmla="*/ 846345 w 7001568"/>
              <a:gd name="connsiteY5-556" fmla="*/ 809205 h 815477"/>
              <a:gd name="connsiteX6-557" fmla="*/ -1 w 7001568"/>
              <a:gd name="connsiteY6-558" fmla="*/ 406961 h 815477"/>
              <a:gd name="connsiteX0-559" fmla="*/ -1 w 7001568"/>
              <a:gd name="connsiteY0-560" fmla="*/ 406961 h 815477"/>
              <a:gd name="connsiteX1-561" fmla="*/ 846345 w 7001568"/>
              <a:gd name="connsiteY1-562" fmla="*/ 4718 h 815477"/>
              <a:gd name="connsiteX2-563" fmla="*/ 6595852 w 7001568"/>
              <a:gd name="connsiteY2-564" fmla="*/ 4718 h 815477"/>
              <a:gd name="connsiteX3-565" fmla="*/ 6969520 w 7001568"/>
              <a:gd name="connsiteY3-566" fmla="*/ 411724 h 815477"/>
              <a:gd name="connsiteX4-567" fmla="*/ 6595851 w 7001568"/>
              <a:gd name="connsiteY4-568" fmla="*/ 809206 h 815477"/>
              <a:gd name="connsiteX5-569" fmla="*/ 846345 w 7001568"/>
              <a:gd name="connsiteY5-570" fmla="*/ 809205 h 815477"/>
              <a:gd name="connsiteX6-571" fmla="*/ -1 w 7001568"/>
              <a:gd name="connsiteY6-572" fmla="*/ 406961 h 815477"/>
              <a:gd name="connsiteX0-573" fmla="*/ -1 w 7001568"/>
              <a:gd name="connsiteY0-574" fmla="*/ 406961 h 815477"/>
              <a:gd name="connsiteX1-575" fmla="*/ 846345 w 7001568"/>
              <a:gd name="connsiteY1-576" fmla="*/ 4718 h 815477"/>
              <a:gd name="connsiteX2-577" fmla="*/ 6595852 w 7001568"/>
              <a:gd name="connsiteY2-578" fmla="*/ 4718 h 815477"/>
              <a:gd name="connsiteX3-579" fmla="*/ 6969520 w 7001568"/>
              <a:gd name="connsiteY3-580" fmla="*/ 411724 h 815477"/>
              <a:gd name="connsiteX4-581" fmla="*/ 6595851 w 7001568"/>
              <a:gd name="connsiteY4-582" fmla="*/ 809206 h 815477"/>
              <a:gd name="connsiteX5-583" fmla="*/ 846345 w 7001568"/>
              <a:gd name="connsiteY5-584" fmla="*/ 809205 h 815477"/>
              <a:gd name="connsiteX6-585" fmla="*/ -1 w 7001568"/>
              <a:gd name="connsiteY6-586" fmla="*/ 406961 h 815477"/>
              <a:gd name="connsiteX0-587" fmla="*/ 0 w 6728274"/>
              <a:gd name="connsiteY0-588" fmla="*/ 406961 h 815477"/>
              <a:gd name="connsiteX1-589" fmla="*/ 573051 w 6728274"/>
              <a:gd name="connsiteY1-590" fmla="*/ 4718 h 815477"/>
              <a:gd name="connsiteX2-591" fmla="*/ 6322558 w 6728274"/>
              <a:gd name="connsiteY2-592" fmla="*/ 4718 h 815477"/>
              <a:gd name="connsiteX3-593" fmla="*/ 6696226 w 6728274"/>
              <a:gd name="connsiteY3-594" fmla="*/ 411724 h 815477"/>
              <a:gd name="connsiteX4-595" fmla="*/ 6322557 w 6728274"/>
              <a:gd name="connsiteY4-596" fmla="*/ 809206 h 815477"/>
              <a:gd name="connsiteX5-597" fmla="*/ 573051 w 6728274"/>
              <a:gd name="connsiteY5-598" fmla="*/ 809205 h 815477"/>
              <a:gd name="connsiteX6-599" fmla="*/ 0 w 6728274"/>
              <a:gd name="connsiteY6-600" fmla="*/ 406961 h 815477"/>
              <a:gd name="connsiteX0-601" fmla="*/ 3472 w 6731746"/>
              <a:gd name="connsiteY0-602" fmla="*/ 406961 h 815477"/>
              <a:gd name="connsiteX1-603" fmla="*/ 576523 w 6731746"/>
              <a:gd name="connsiteY1-604" fmla="*/ 4718 h 815477"/>
              <a:gd name="connsiteX2-605" fmla="*/ 6326030 w 6731746"/>
              <a:gd name="connsiteY2-606" fmla="*/ 4718 h 815477"/>
              <a:gd name="connsiteX3-607" fmla="*/ 6699698 w 6731746"/>
              <a:gd name="connsiteY3-608" fmla="*/ 411724 h 815477"/>
              <a:gd name="connsiteX4-609" fmla="*/ 6326029 w 6731746"/>
              <a:gd name="connsiteY4-610" fmla="*/ 809206 h 815477"/>
              <a:gd name="connsiteX5-611" fmla="*/ 576523 w 6731746"/>
              <a:gd name="connsiteY5-612" fmla="*/ 809205 h 815477"/>
              <a:gd name="connsiteX6-613" fmla="*/ 3472 w 6731746"/>
              <a:gd name="connsiteY6-614" fmla="*/ 406961 h 815477"/>
              <a:gd name="connsiteX0-615" fmla="*/ 69604 w 6797878"/>
              <a:gd name="connsiteY0-616" fmla="*/ 406961 h 815477"/>
              <a:gd name="connsiteX1-617" fmla="*/ 642655 w 6797878"/>
              <a:gd name="connsiteY1-618" fmla="*/ 4718 h 815477"/>
              <a:gd name="connsiteX2-619" fmla="*/ 6392162 w 6797878"/>
              <a:gd name="connsiteY2-620" fmla="*/ 4718 h 815477"/>
              <a:gd name="connsiteX3-621" fmla="*/ 6765830 w 6797878"/>
              <a:gd name="connsiteY3-622" fmla="*/ 411724 h 815477"/>
              <a:gd name="connsiteX4-623" fmla="*/ 6392161 w 6797878"/>
              <a:gd name="connsiteY4-624" fmla="*/ 809206 h 815477"/>
              <a:gd name="connsiteX5-625" fmla="*/ 642655 w 6797878"/>
              <a:gd name="connsiteY5-626" fmla="*/ 809205 h 815477"/>
              <a:gd name="connsiteX6-627" fmla="*/ 69604 w 6797878"/>
              <a:gd name="connsiteY6-628" fmla="*/ 406961 h 815477"/>
              <a:gd name="connsiteX0-629" fmla="*/ 69604 w 6797878"/>
              <a:gd name="connsiteY0-630" fmla="*/ 406961 h 815477"/>
              <a:gd name="connsiteX1-631" fmla="*/ 642655 w 6797878"/>
              <a:gd name="connsiteY1-632" fmla="*/ 4718 h 815477"/>
              <a:gd name="connsiteX2-633" fmla="*/ 6392162 w 6797878"/>
              <a:gd name="connsiteY2-634" fmla="*/ 4718 h 815477"/>
              <a:gd name="connsiteX3-635" fmla="*/ 6765830 w 6797878"/>
              <a:gd name="connsiteY3-636" fmla="*/ 411724 h 815477"/>
              <a:gd name="connsiteX4-637" fmla="*/ 6392161 w 6797878"/>
              <a:gd name="connsiteY4-638" fmla="*/ 809206 h 815477"/>
              <a:gd name="connsiteX5-639" fmla="*/ 642655 w 6797878"/>
              <a:gd name="connsiteY5-640" fmla="*/ 809205 h 815477"/>
              <a:gd name="connsiteX6-641" fmla="*/ 69604 w 6797878"/>
              <a:gd name="connsiteY6-642" fmla="*/ 406961 h 815477"/>
              <a:gd name="connsiteX0-643" fmla="*/ 113622 w 6841896"/>
              <a:gd name="connsiteY0-644" fmla="*/ 406961 h 815477"/>
              <a:gd name="connsiteX1-645" fmla="*/ 686673 w 6841896"/>
              <a:gd name="connsiteY1-646" fmla="*/ 4718 h 815477"/>
              <a:gd name="connsiteX2-647" fmla="*/ 6436180 w 6841896"/>
              <a:gd name="connsiteY2-648" fmla="*/ 4718 h 815477"/>
              <a:gd name="connsiteX3-649" fmla="*/ 6809848 w 6841896"/>
              <a:gd name="connsiteY3-650" fmla="*/ 411724 h 815477"/>
              <a:gd name="connsiteX4-651" fmla="*/ 6436179 w 6841896"/>
              <a:gd name="connsiteY4-652" fmla="*/ 809206 h 815477"/>
              <a:gd name="connsiteX5-653" fmla="*/ 686673 w 6841896"/>
              <a:gd name="connsiteY5-654" fmla="*/ 809205 h 815477"/>
              <a:gd name="connsiteX6-655" fmla="*/ 113622 w 6841896"/>
              <a:gd name="connsiteY6-656" fmla="*/ 406961 h 815477"/>
              <a:gd name="connsiteX0-657" fmla="*/ 69604 w 6797878"/>
              <a:gd name="connsiteY0-658" fmla="*/ 406961 h 815477"/>
              <a:gd name="connsiteX1-659" fmla="*/ 642655 w 6797878"/>
              <a:gd name="connsiteY1-660" fmla="*/ 4718 h 815477"/>
              <a:gd name="connsiteX2-661" fmla="*/ 6392162 w 6797878"/>
              <a:gd name="connsiteY2-662" fmla="*/ 4718 h 815477"/>
              <a:gd name="connsiteX3-663" fmla="*/ 6765830 w 6797878"/>
              <a:gd name="connsiteY3-664" fmla="*/ 411724 h 815477"/>
              <a:gd name="connsiteX4-665" fmla="*/ 6392161 w 6797878"/>
              <a:gd name="connsiteY4-666" fmla="*/ 809206 h 815477"/>
              <a:gd name="connsiteX5-667" fmla="*/ 642655 w 6797878"/>
              <a:gd name="connsiteY5-668" fmla="*/ 809205 h 815477"/>
              <a:gd name="connsiteX6-669" fmla="*/ 69604 w 6797878"/>
              <a:gd name="connsiteY6-670" fmla="*/ 406961 h 815477"/>
              <a:gd name="connsiteX0-671" fmla="*/ 156742 w 6885016"/>
              <a:gd name="connsiteY0-672" fmla="*/ 406961 h 815477"/>
              <a:gd name="connsiteX1-673" fmla="*/ 729793 w 6885016"/>
              <a:gd name="connsiteY1-674" fmla="*/ 4718 h 815477"/>
              <a:gd name="connsiteX2-675" fmla="*/ 6479300 w 6885016"/>
              <a:gd name="connsiteY2-676" fmla="*/ 4718 h 815477"/>
              <a:gd name="connsiteX3-677" fmla="*/ 6852968 w 6885016"/>
              <a:gd name="connsiteY3-678" fmla="*/ 411724 h 815477"/>
              <a:gd name="connsiteX4-679" fmla="*/ 6479299 w 6885016"/>
              <a:gd name="connsiteY4-680" fmla="*/ 809206 h 815477"/>
              <a:gd name="connsiteX5-681" fmla="*/ 729793 w 6885016"/>
              <a:gd name="connsiteY5-682" fmla="*/ 809205 h 815477"/>
              <a:gd name="connsiteX6-683" fmla="*/ 156742 w 6885016"/>
              <a:gd name="connsiteY6-684" fmla="*/ 406961 h 815477"/>
              <a:gd name="connsiteX0-685" fmla="*/ 156742 w 6885016"/>
              <a:gd name="connsiteY0-686" fmla="*/ 406961 h 815477"/>
              <a:gd name="connsiteX1-687" fmla="*/ 729793 w 6885016"/>
              <a:gd name="connsiteY1-688" fmla="*/ 4718 h 815477"/>
              <a:gd name="connsiteX2-689" fmla="*/ 6479300 w 6885016"/>
              <a:gd name="connsiteY2-690" fmla="*/ 4718 h 815477"/>
              <a:gd name="connsiteX3-691" fmla="*/ 6852968 w 6885016"/>
              <a:gd name="connsiteY3-692" fmla="*/ 411724 h 815477"/>
              <a:gd name="connsiteX4-693" fmla="*/ 6479299 w 6885016"/>
              <a:gd name="connsiteY4-694" fmla="*/ 809206 h 815477"/>
              <a:gd name="connsiteX5-695" fmla="*/ 729793 w 6885016"/>
              <a:gd name="connsiteY5-696" fmla="*/ 809205 h 815477"/>
              <a:gd name="connsiteX6-697" fmla="*/ 156742 w 6885016"/>
              <a:gd name="connsiteY6-698" fmla="*/ 406961 h 815477"/>
              <a:gd name="connsiteX0-699" fmla="*/ 156742 w 6885016"/>
              <a:gd name="connsiteY0-700" fmla="*/ 406961 h 815477"/>
              <a:gd name="connsiteX1-701" fmla="*/ 729793 w 6885016"/>
              <a:gd name="connsiteY1-702" fmla="*/ 4718 h 815477"/>
              <a:gd name="connsiteX2-703" fmla="*/ 6479300 w 6885016"/>
              <a:gd name="connsiteY2-704" fmla="*/ 4718 h 815477"/>
              <a:gd name="connsiteX3-705" fmla="*/ 6852968 w 6885016"/>
              <a:gd name="connsiteY3-706" fmla="*/ 411724 h 815477"/>
              <a:gd name="connsiteX4-707" fmla="*/ 6479299 w 6885016"/>
              <a:gd name="connsiteY4-708" fmla="*/ 809206 h 815477"/>
              <a:gd name="connsiteX5-709" fmla="*/ 729793 w 6885016"/>
              <a:gd name="connsiteY5-710" fmla="*/ 809205 h 815477"/>
              <a:gd name="connsiteX6-711" fmla="*/ 156742 w 6885016"/>
              <a:gd name="connsiteY6-712" fmla="*/ 406961 h 815477"/>
              <a:gd name="connsiteX0-713" fmla="*/ 127465 w 6855739"/>
              <a:gd name="connsiteY0-714" fmla="*/ 406961 h 815477"/>
              <a:gd name="connsiteX1-715" fmla="*/ 700516 w 6855739"/>
              <a:gd name="connsiteY1-716" fmla="*/ 4718 h 815477"/>
              <a:gd name="connsiteX2-717" fmla="*/ 6450023 w 6855739"/>
              <a:gd name="connsiteY2-718" fmla="*/ 4718 h 815477"/>
              <a:gd name="connsiteX3-719" fmla="*/ 6823691 w 6855739"/>
              <a:gd name="connsiteY3-720" fmla="*/ 411724 h 815477"/>
              <a:gd name="connsiteX4-721" fmla="*/ 6450022 w 6855739"/>
              <a:gd name="connsiteY4-722" fmla="*/ 809206 h 815477"/>
              <a:gd name="connsiteX5-723" fmla="*/ 700516 w 6855739"/>
              <a:gd name="connsiteY5-724" fmla="*/ 809205 h 815477"/>
              <a:gd name="connsiteX6-725" fmla="*/ 127465 w 6855739"/>
              <a:gd name="connsiteY6-726" fmla="*/ 406961 h 815477"/>
              <a:gd name="connsiteX0-727" fmla="*/ 230728 w 6959002"/>
              <a:gd name="connsiteY0-728" fmla="*/ 406961 h 815477"/>
              <a:gd name="connsiteX1-729" fmla="*/ 803779 w 6959002"/>
              <a:gd name="connsiteY1-730" fmla="*/ 4718 h 815477"/>
              <a:gd name="connsiteX2-731" fmla="*/ 6553286 w 6959002"/>
              <a:gd name="connsiteY2-732" fmla="*/ 4718 h 815477"/>
              <a:gd name="connsiteX3-733" fmla="*/ 6926954 w 6959002"/>
              <a:gd name="connsiteY3-734" fmla="*/ 411724 h 815477"/>
              <a:gd name="connsiteX4-735" fmla="*/ 6553285 w 6959002"/>
              <a:gd name="connsiteY4-736" fmla="*/ 809206 h 815477"/>
              <a:gd name="connsiteX5-737" fmla="*/ 803779 w 6959002"/>
              <a:gd name="connsiteY5-738" fmla="*/ 809205 h 815477"/>
              <a:gd name="connsiteX6-739" fmla="*/ 230728 w 6959002"/>
              <a:gd name="connsiteY6-740" fmla="*/ 406961 h 815477"/>
              <a:gd name="connsiteX0-741" fmla="*/ 156716 w 6884990"/>
              <a:gd name="connsiteY0-742" fmla="*/ 406961 h 815477"/>
              <a:gd name="connsiteX1-743" fmla="*/ 729767 w 6884990"/>
              <a:gd name="connsiteY1-744" fmla="*/ 4718 h 815477"/>
              <a:gd name="connsiteX2-745" fmla="*/ 6479274 w 6884990"/>
              <a:gd name="connsiteY2-746" fmla="*/ 4718 h 815477"/>
              <a:gd name="connsiteX3-747" fmla="*/ 6852942 w 6884990"/>
              <a:gd name="connsiteY3-748" fmla="*/ 411724 h 815477"/>
              <a:gd name="connsiteX4-749" fmla="*/ 6479273 w 6884990"/>
              <a:gd name="connsiteY4-750" fmla="*/ 809206 h 815477"/>
              <a:gd name="connsiteX5-751" fmla="*/ 729767 w 6884990"/>
              <a:gd name="connsiteY5-752" fmla="*/ 809205 h 815477"/>
              <a:gd name="connsiteX6-753" fmla="*/ 156716 w 6884990"/>
              <a:gd name="connsiteY6-754" fmla="*/ 406961 h 815477"/>
              <a:gd name="connsiteX0-755" fmla="*/ 156716 w 6979230"/>
              <a:gd name="connsiteY0-756" fmla="*/ 406862 h 815378"/>
              <a:gd name="connsiteX1-757" fmla="*/ 729767 w 6979230"/>
              <a:gd name="connsiteY1-758" fmla="*/ 4619 h 815378"/>
              <a:gd name="connsiteX2-759" fmla="*/ 6479274 w 6979230"/>
              <a:gd name="connsiteY2-760" fmla="*/ 4619 h 815378"/>
              <a:gd name="connsiteX3-761" fmla="*/ 6852942 w 6979230"/>
              <a:gd name="connsiteY3-762" fmla="*/ 411625 h 815378"/>
              <a:gd name="connsiteX4-763" fmla="*/ 6479273 w 6979230"/>
              <a:gd name="connsiteY4-764" fmla="*/ 809107 h 815378"/>
              <a:gd name="connsiteX5-765" fmla="*/ 729767 w 6979230"/>
              <a:gd name="connsiteY5-766" fmla="*/ 809106 h 815378"/>
              <a:gd name="connsiteX6-767" fmla="*/ 156716 w 6979230"/>
              <a:gd name="connsiteY6-768" fmla="*/ 406862 h 815378"/>
              <a:gd name="connsiteX0-769" fmla="*/ 156716 w 7005674"/>
              <a:gd name="connsiteY0-770" fmla="*/ 406862 h 815739"/>
              <a:gd name="connsiteX1-771" fmla="*/ 729767 w 7005674"/>
              <a:gd name="connsiteY1-772" fmla="*/ 4619 h 815739"/>
              <a:gd name="connsiteX2-773" fmla="*/ 6479274 w 7005674"/>
              <a:gd name="connsiteY2-774" fmla="*/ 4619 h 815739"/>
              <a:gd name="connsiteX3-775" fmla="*/ 6852942 w 7005674"/>
              <a:gd name="connsiteY3-776" fmla="*/ 411625 h 815739"/>
              <a:gd name="connsiteX4-777" fmla="*/ 6479273 w 7005674"/>
              <a:gd name="connsiteY4-778" fmla="*/ 809107 h 815739"/>
              <a:gd name="connsiteX5-779" fmla="*/ 729767 w 7005674"/>
              <a:gd name="connsiteY5-780" fmla="*/ 809106 h 815739"/>
              <a:gd name="connsiteX6-781" fmla="*/ 156716 w 7005674"/>
              <a:gd name="connsiteY6-782" fmla="*/ 406862 h 815739"/>
            </a:gdLst>
            <a:ahLst/>
            <a:cxnLst>
              <a:cxn ang="0">
                <a:pos x="connsiteX0-769" y="connsiteY0-770"/>
              </a:cxn>
              <a:cxn ang="0">
                <a:pos x="connsiteX1-771" y="connsiteY1-772"/>
              </a:cxn>
              <a:cxn ang="0">
                <a:pos x="connsiteX2-773" y="connsiteY2-774"/>
              </a:cxn>
              <a:cxn ang="0">
                <a:pos x="connsiteX3-775" y="connsiteY3-776"/>
              </a:cxn>
              <a:cxn ang="0">
                <a:pos x="connsiteX4-777" y="connsiteY4-778"/>
              </a:cxn>
              <a:cxn ang="0">
                <a:pos x="connsiteX5-779" y="connsiteY5-780"/>
              </a:cxn>
              <a:cxn ang="0">
                <a:pos x="connsiteX6-781" y="connsiteY6-782"/>
              </a:cxn>
            </a:cxnLst>
            <a:rect l="l" t="t" r="r" b="b"/>
            <a:pathLst>
              <a:path w="7005674" h="815739">
                <a:moveTo>
                  <a:pt x="156716" y="406862"/>
                </a:moveTo>
                <a:cubicBezTo>
                  <a:pt x="-255792" y="83993"/>
                  <a:pt x="219907" y="-2891"/>
                  <a:pt x="729767" y="4619"/>
                </a:cubicBezTo>
                <a:cubicBezTo>
                  <a:pt x="3978577" y="106879"/>
                  <a:pt x="4562772" y="4619"/>
                  <a:pt x="6479274" y="4619"/>
                </a:cubicBezTo>
                <a:cubicBezTo>
                  <a:pt x="7004503" y="-42640"/>
                  <a:pt x="7092073" y="285410"/>
                  <a:pt x="6852942" y="411625"/>
                </a:cubicBezTo>
                <a:cubicBezTo>
                  <a:pt x="7140524" y="639987"/>
                  <a:pt x="7025276" y="856732"/>
                  <a:pt x="6479273" y="809107"/>
                </a:cubicBezTo>
                <a:cubicBezTo>
                  <a:pt x="4562771" y="809107"/>
                  <a:pt x="2748755" y="754042"/>
                  <a:pt x="729767" y="809106"/>
                </a:cubicBezTo>
                <a:cubicBezTo>
                  <a:pt x="216278" y="783046"/>
                  <a:pt x="-48255" y="715542"/>
                  <a:pt x="156716" y="406862"/>
                </a:cubicBezTo>
                <a:close/>
              </a:path>
            </a:pathLst>
          </a:custGeom>
          <a:noFill/>
          <a:ln>
            <a:solidFill>
              <a:srgbClr val="96795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96" y="3888503"/>
            <a:ext cx="9144793" cy="11461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0744" y="3181012"/>
            <a:ext cx="1457070" cy="4206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0744" y="1944838"/>
            <a:ext cx="1457070" cy="4206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7336" y="1328174"/>
            <a:ext cx="1457070" cy="42066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7336" y="2559663"/>
            <a:ext cx="1457070" cy="420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random/>
      </p:transition>
    </mc:Choice>
    <mc:Fallback xmlns="">
      <p:transition spd="slow" advTm="8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5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5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00"/>
                            </p:stCondLst>
                            <p:childTnLst>
                              <p:par>
                                <p:cTn id="4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5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50"/>
                            </p:stCondLst>
                            <p:childTnLst>
                              <p:par>
                                <p:cTn id="5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900"/>
                            </p:stCondLst>
                            <p:childTnLst>
                              <p:par>
                                <p:cTn id="6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400"/>
                            </p:stCondLst>
                            <p:childTnLst>
                              <p:par>
                                <p:cTn id="6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1429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7" grpId="0"/>
      <p:bldP spid="18" grpId="0"/>
      <p:bldP spid="19" grpId="0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535" y="4041337"/>
            <a:ext cx="8900931" cy="1121761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4769886" y="3086960"/>
            <a:ext cx="274928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1100" dirty="0">
                <a:solidFill>
                  <a:srgbClr val="000000">
                    <a:lumMod val="65000"/>
                    <a:lumOff val="35000"/>
                  </a:srgbClr>
                </a:solidFill>
                <a:latin typeface="汉仪悠然体简" pitchFamily="18" charset="-122"/>
                <a:ea typeface="汉仪悠然体简" pitchFamily="18" charset="-122"/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  <p:sp>
        <p:nvSpPr>
          <p:cNvPr id="14" name="矩形 13"/>
          <p:cNvSpPr/>
          <p:nvPr/>
        </p:nvSpPr>
        <p:spPr>
          <a:xfrm>
            <a:off x="4769885" y="2673747"/>
            <a:ext cx="3115447" cy="427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600" dirty="0">
                <a:solidFill>
                  <a:srgbClr val="96795F"/>
                </a:solidFill>
                <a:latin typeface="汉仪悠然体简" pitchFamily="18" charset="-122"/>
                <a:ea typeface="汉仪悠然体简" pitchFamily="18" charset="-122"/>
                <a:cs typeface="+mn-ea"/>
                <a:sym typeface="+mn-lt"/>
              </a:rPr>
              <a:t>Click here to add a title</a:t>
            </a:r>
          </a:p>
        </p:txBody>
      </p:sp>
      <p:sp>
        <p:nvSpPr>
          <p:cNvPr id="16" name="矩形 15"/>
          <p:cNvSpPr/>
          <p:nvPr/>
        </p:nvSpPr>
        <p:spPr>
          <a:xfrm>
            <a:off x="1654439" y="3092591"/>
            <a:ext cx="274928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zh-CN" altLang="en-US" sz="1100" dirty="0">
                <a:solidFill>
                  <a:srgbClr val="000000">
                    <a:lumMod val="65000"/>
                    <a:lumOff val="35000"/>
                  </a:srgbClr>
                </a:solidFill>
                <a:latin typeface="汉仪悠然体简" pitchFamily="18" charset="-122"/>
                <a:ea typeface="汉仪悠然体简" pitchFamily="18" charset="-122"/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  <p:sp>
        <p:nvSpPr>
          <p:cNvPr id="17" name="矩形 16"/>
          <p:cNvSpPr/>
          <p:nvPr/>
        </p:nvSpPr>
        <p:spPr>
          <a:xfrm>
            <a:off x="1849902" y="2679378"/>
            <a:ext cx="2553824" cy="427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sz="1600" dirty="0">
                <a:solidFill>
                  <a:srgbClr val="96795F"/>
                </a:solidFill>
                <a:latin typeface="汉仪悠然体简" pitchFamily="18" charset="-122"/>
                <a:ea typeface="汉仪悠然体简" pitchFamily="18" charset="-122"/>
                <a:cs typeface="+mn-ea"/>
                <a:sym typeface="+mn-lt"/>
              </a:rPr>
              <a:t>Click here to add a title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4555930" y="1601900"/>
            <a:ext cx="32140" cy="1800000"/>
            <a:chOff x="4555362" y="1974422"/>
            <a:chExt cx="32140" cy="1800000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55362" y="1974422"/>
              <a:ext cx="32140" cy="900000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55362" y="2874422"/>
              <a:ext cx="32140" cy="900000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2773363" y="1520826"/>
            <a:ext cx="1630363" cy="1155700"/>
            <a:chOff x="2773363" y="1520826"/>
            <a:chExt cx="1630363" cy="1155700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2773363" y="1520826"/>
              <a:ext cx="1630363" cy="1155700"/>
            </a:xfrm>
            <a:custGeom>
              <a:avLst/>
              <a:gdLst>
                <a:gd name="T0" fmla="*/ 327 w 382"/>
                <a:gd name="T1" fmla="*/ 77 h 269"/>
                <a:gd name="T2" fmla="*/ 272 w 382"/>
                <a:gd name="T3" fmla="*/ 37 h 269"/>
                <a:gd name="T4" fmla="*/ 169 w 382"/>
                <a:gd name="T5" fmla="*/ 5 h 269"/>
                <a:gd name="T6" fmla="*/ 100 w 382"/>
                <a:gd name="T7" fmla="*/ 19 h 269"/>
                <a:gd name="T8" fmla="*/ 18 w 382"/>
                <a:gd name="T9" fmla="*/ 53 h 269"/>
                <a:gd name="T10" fmla="*/ 3 w 382"/>
                <a:gd name="T11" fmla="*/ 127 h 269"/>
                <a:gd name="T12" fmla="*/ 33 w 382"/>
                <a:gd name="T13" fmla="*/ 198 h 269"/>
                <a:gd name="T14" fmla="*/ 51 w 382"/>
                <a:gd name="T15" fmla="*/ 258 h 269"/>
                <a:gd name="T16" fmla="*/ 54 w 382"/>
                <a:gd name="T17" fmla="*/ 267 h 269"/>
                <a:gd name="T18" fmla="*/ 201 w 382"/>
                <a:gd name="T19" fmla="*/ 213 h 269"/>
                <a:gd name="T20" fmla="*/ 265 w 382"/>
                <a:gd name="T21" fmla="*/ 211 h 269"/>
                <a:gd name="T22" fmla="*/ 351 w 382"/>
                <a:gd name="T23" fmla="*/ 137 h 269"/>
                <a:gd name="T24" fmla="*/ 343 w 382"/>
                <a:gd name="T25" fmla="*/ 131 h 269"/>
                <a:gd name="T26" fmla="*/ 342 w 382"/>
                <a:gd name="T27" fmla="*/ 141 h 269"/>
                <a:gd name="T28" fmla="*/ 303 w 382"/>
                <a:gd name="T29" fmla="*/ 190 h 269"/>
                <a:gd name="T30" fmla="*/ 268 w 382"/>
                <a:gd name="T31" fmla="*/ 203 h 269"/>
                <a:gd name="T32" fmla="*/ 260 w 382"/>
                <a:gd name="T33" fmla="*/ 204 h 269"/>
                <a:gd name="T34" fmla="*/ 203 w 382"/>
                <a:gd name="T35" fmla="*/ 203 h 269"/>
                <a:gd name="T36" fmla="*/ 197 w 382"/>
                <a:gd name="T37" fmla="*/ 204 h 269"/>
                <a:gd name="T38" fmla="*/ 141 w 382"/>
                <a:gd name="T39" fmla="*/ 204 h 269"/>
                <a:gd name="T40" fmla="*/ 70 w 382"/>
                <a:gd name="T41" fmla="*/ 252 h 269"/>
                <a:gd name="T42" fmla="*/ 103 w 382"/>
                <a:gd name="T43" fmla="*/ 202 h 269"/>
                <a:gd name="T44" fmla="*/ 54 w 382"/>
                <a:gd name="T45" fmla="*/ 200 h 269"/>
                <a:gd name="T46" fmla="*/ 51 w 382"/>
                <a:gd name="T47" fmla="*/ 161 h 269"/>
                <a:gd name="T48" fmla="*/ 52 w 382"/>
                <a:gd name="T49" fmla="*/ 150 h 269"/>
                <a:gd name="T50" fmla="*/ 38 w 382"/>
                <a:gd name="T51" fmla="*/ 100 h 269"/>
                <a:gd name="T52" fmla="*/ 44 w 382"/>
                <a:gd name="T53" fmla="*/ 99 h 269"/>
                <a:gd name="T54" fmla="*/ 22 w 382"/>
                <a:gd name="T55" fmla="*/ 61 h 269"/>
                <a:gd name="T56" fmla="*/ 72 w 382"/>
                <a:gd name="T57" fmla="*/ 73 h 269"/>
                <a:gd name="T58" fmla="*/ 80 w 382"/>
                <a:gd name="T59" fmla="*/ 73 h 269"/>
                <a:gd name="T60" fmla="*/ 97 w 382"/>
                <a:gd name="T61" fmla="*/ 29 h 269"/>
                <a:gd name="T62" fmla="*/ 144 w 382"/>
                <a:gd name="T63" fmla="*/ 44 h 269"/>
                <a:gd name="T64" fmla="*/ 164 w 382"/>
                <a:gd name="T65" fmla="*/ 15 h 269"/>
                <a:gd name="T66" fmla="*/ 201 w 382"/>
                <a:gd name="T67" fmla="*/ 39 h 269"/>
                <a:gd name="T68" fmla="*/ 263 w 382"/>
                <a:gd name="T69" fmla="*/ 43 h 269"/>
                <a:gd name="T70" fmla="*/ 272 w 382"/>
                <a:gd name="T71" fmla="*/ 47 h 269"/>
                <a:gd name="T72" fmla="*/ 317 w 382"/>
                <a:gd name="T73" fmla="*/ 78 h 269"/>
                <a:gd name="T74" fmla="*/ 323 w 382"/>
                <a:gd name="T75" fmla="*/ 87 h 269"/>
                <a:gd name="T76" fmla="*/ 343 w 382"/>
                <a:gd name="T77" fmla="*/ 131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82" h="269">
                  <a:moveTo>
                    <a:pt x="366" y="97"/>
                  </a:moveTo>
                  <a:cubicBezTo>
                    <a:pt x="359" y="82"/>
                    <a:pt x="343" y="74"/>
                    <a:pt x="327" y="77"/>
                  </a:cubicBezTo>
                  <a:cubicBezTo>
                    <a:pt x="332" y="64"/>
                    <a:pt x="330" y="47"/>
                    <a:pt x="319" y="36"/>
                  </a:cubicBezTo>
                  <a:cubicBezTo>
                    <a:pt x="306" y="22"/>
                    <a:pt x="286" y="28"/>
                    <a:pt x="272" y="37"/>
                  </a:cubicBezTo>
                  <a:cubicBezTo>
                    <a:pt x="270" y="0"/>
                    <a:pt x="220" y="0"/>
                    <a:pt x="202" y="27"/>
                  </a:cubicBezTo>
                  <a:cubicBezTo>
                    <a:pt x="195" y="15"/>
                    <a:pt x="185" y="2"/>
                    <a:pt x="169" y="5"/>
                  </a:cubicBezTo>
                  <a:cubicBezTo>
                    <a:pt x="155" y="7"/>
                    <a:pt x="143" y="19"/>
                    <a:pt x="139" y="33"/>
                  </a:cubicBezTo>
                  <a:cubicBezTo>
                    <a:pt x="130" y="21"/>
                    <a:pt x="116" y="14"/>
                    <a:pt x="100" y="19"/>
                  </a:cubicBezTo>
                  <a:cubicBezTo>
                    <a:pt x="80" y="25"/>
                    <a:pt x="75" y="42"/>
                    <a:pt x="73" y="59"/>
                  </a:cubicBezTo>
                  <a:cubicBezTo>
                    <a:pt x="60" y="41"/>
                    <a:pt x="35" y="32"/>
                    <a:pt x="18" y="53"/>
                  </a:cubicBezTo>
                  <a:cubicBezTo>
                    <a:pt x="6" y="66"/>
                    <a:pt x="15" y="83"/>
                    <a:pt x="28" y="92"/>
                  </a:cubicBezTo>
                  <a:cubicBezTo>
                    <a:pt x="12" y="95"/>
                    <a:pt x="0" y="108"/>
                    <a:pt x="3" y="127"/>
                  </a:cubicBezTo>
                  <a:cubicBezTo>
                    <a:pt x="5" y="145"/>
                    <a:pt x="24" y="155"/>
                    <a:pt x="41" y="157"/>
                  </a:cubicBezTo>
                  <a:cubicBezTo>
                    <a:pt x="26" y="167"/>
                    <a:pt x="16" y="182"/>
                    <a:pt x="33" y="198"/>
                  </a:cubicBezTo>
                  <a:cubicBezTo>
                    <a:pt x="48" y="213"/>
                    <a:pt x="74" y="213"/>
                    <a:pt x="94" y="206"/>
                  </a:cubicBezTo>
                  <a:cubicBezTo>
                    <a:pt x="87" y="228"/>
                    <a:pt x="68" y="243"/>
                    <a:pt x="51" y="258"/>
                  </a:cubicBezTo>
                  <a:cubicBezTo>
                    <a:pt x="50" y="258"/>
                    <a:pt x="50" y="259"/>
                    <a:pt x="50" y="260"/>
                  </a:cubicBezTo>
                  <a:cubicBezTo>
                    <a:pt x="48" y="263"/>
                    <a:pt x="50" y="269"/>
                    <a:pt x="54" y="267"/>
                  </a:cubicBezTo>
                  <a:cubicBezTo>
                    <a:pt x="87" y="255"/>
                    <a:pt x="117" y="242"/>
                    <a:pt x="140" y="215"/>
                  </a:cubicBezTo>
                  <a:cubicBezTo>
                    <a:pt x="155" y="240"/>
                    <a:pt x="186" y="235"/>
                    <a:pt x="201" y="213"/>
                  </a:cubicBezTo>
                  <a:cubicBezTo>
                    <a:pt x="210" y="222"/>
                    <a:pt x="220" y="232"/>
                    <a:pt x="233" y="233"/>
                  </a:cubicBezTo>
                  <a:cubicBezTo>
                    <a:pt x="245" y="234"/>
                    <a:pt x="258" y="222"/>
                    <a:pt x="265" y="211"/>
                  </a:cubicBezTo>
                  <a:cubicBezTo>
                    <a:pt x="278" y="222"/>
                    <a:pt x="306" y="218"/>
                    <a:pt x="308" y="202"/>
                  </a:cubicBezTo>
                  <a:cubicBezTo>
                    <a:pt x="340" y="220"/>
                    <a:pt x="382" y="161"/>
                    <a:pt x="351" y="137"/>
                  </a:cubicBezTo>
                  <a:cubicBezTo>
                    <a:pt x="365" y="129"/>
                    <a:pt x="374" y="113"/>
                    <a:pt x="366" y="97"/>
                  </a:cubicBezTo>
                  <a:close/>
                  <a:moveTo>
                    <a:pt x="343" y="131"/>
                  </a:moveTo>
                  <a:cubicBezTo>
                    <a:pt x="342" y="132"/>
                    <a:pt x="341" y="133"/>
                    <a:pt x="341" y="135"/>
                  </a:cubicBezTo>
                  <a:cubicBezTo>
                    <a:pt x="340" y="136"/>
                    <a:pt x="339" y="139"/>
                    <a:pt x="342" y="141"/>
                  </a:cubicBezTo>
                  <a:cubicBezTo>
                    <a:pt x="374" y="158"/>
                    <a:pt x="332" y="215"/>
                    <a:pt x="307" y="191"/>
                  </a:cubicBezTo>
                  <a:cubicBezTo>
                    <a:pt x="306" y="189"/>
                    <a:pt x="305" y="189"/>
                    <a:pt x="303" y="190"/>
                  </a:cubicBezTo>
                  <a:cubicBezTo>
                    <a:pt x="301" y="189"/>
                    <a:pt x="298" y="191"/>
                    <a:pt x="299" y="195"/>
                  </a:cubicBezTo>
                  <a:cubicBezTo>
                    <a:pt x="305" y="212"/>
                    <a:pt x="276" y="212"/>
                    <a:pt x="268" y="203"/>
                  </a:cubicBezTo>
                  <a:cubicBezTo>
                    <a:pt x="267" y="202"/>
                    <a:pt x="265" y="201"/>
                    <a:pt x="264" y="202"/>
                  </a:cubicBezTo>
                  <a:cubicBezTo>
                    <a:pt x="262" y="201"/>
                    <a:pt x="261" y="202"/>
                    <a:pt x="260" y="204"/>
                  </a:cubicBezTo>
                  <a:cubicBezTo>
                    <a:pt x="255" y="213"/>
                    <a:pt x="245" y="224"/>
                    <a:pt x="233" y="225"/>
                  </a:cubicBezTo>
                  <a:cubicBezTo>
                    <a:pt x="222" y="226"/>
                    <a:pt x="210" y="211"/>
                    <a:pt x="203" y="203"/>
                  </a:cubicBezTo>
                  <a:cubicBezTo>
                    <a:pt x="202" y="201"/>
                    <a:pt x="201" y="201"/>
                    <a:pt x="200" y="202"/>
                  </a:cubicBezTo>
                  <a:cubicBezTo>
                    <a:pt x="199" y="202"/>
                    <a:pt x="198" y="202"/>
                    <a:pt x="197" y="204"/>
                  </a:cubicBezTo>
                  <a:cubicBezTo>
                    <a:pt x="185" y="226"/>
                    <a:pt x="157" y="233"/>
                    <a:pt x="145" y="206"/>
                  </a:cubicBezTo>
                  <a:cubicBezTo>
                    <a:pt x="144" y="204"/>
                    <a:pt x="143" y="204"/>
                    <a:pt x="141" y="204"/>
                  </a:cubicBezTo>
                  <a:cubicBezTo>
                    <a:pt x="140" y="204"/>
                    <a:pt x="139" y="204"/>
                    <a:pt x="138" y="206"/>
                  </a:cubicBezTo>
                  <a:cubicBezTo>
                    <a:pt x="119" y="229"/>
                    <a:pt x="96" y="241"/>
                    <a:pt x="70" y="252"/>
                  </a:cubicBezTo>
                  <a:cubicBezTo>
                    <a:pt x="85" y="239"/>
                    <a:pt x="99" y="223"/>
                    <a:pt x="103" y="203"/>
                  </a:cubicBezTo>
                  <a:cubicBezTo>
                    <a:pt x="103" y="203"/>
                    <a:pt x="103" y="202"/>
                    <a:pt x="103" y="202"/>
                  </a:cubicBezTo>
                  <a:cubicBezTo>
                    <a:pt x="107" y="199"/>
                    <a:pt x="103" y="193"/>
                    <a:pt x="99" y="195"/>
                  </a:cubicBezTo>
                  <a:cubicBezTo>
                    <a:pt x="84" y="202"/>
                    <a:pt x="69" y="204"/>
                    <a:pt x="54" y="200"/>
                  </a:cubicBezTo>
                  <a:cubicBezTo>
                    <a:pt x="43" y="198"/>
                    <a:pt x="30" y="189"/>
                    <a:pt x="33" y="176"/>
                  </a:cubicBezTo>
                  <a:cubicBezTo>
                    <a:pt x="34" y="169"/>
                    <a:pt x="45" y="165"/>
                    <a:pt x="51" y="161"/>
                  </a:cubicBezTo>
                  <a:cubicBezTo>
                    <a:pt x="53" y="161"/>
                    <a:pt x="53" y="159"/>
                    <a:pt x="53" y="158"/>
                  </a:cubicBezTo>
                  <a:cubicBezTo>
                    <a:pt x="57" y="156"/>
                    <a:pt x="56" y="150"/>
                    <a:pt x="52" y="150"/>
                  </a:cubicBezTo>
                  <a:cubicBezTo>
                    <a:pt x="37" y="150"/>
                    <a:pt x="21" y="145"/>
                    <a:pt x="13" y="132"/>
                  </a:cubicBezTo>
                  <a:cubicBezTo>
                    <a:pt x="2" y="115"/>
                    <a:pt x="20" y="97"/>
                    <a:pt x="38" y="100"/>
                  </a:cubicBezTo>
                  <a:cubicBezTo>
                    <a:pt x="40" y="101"/>
                    <a:pt x="41" y="100"/>
                    <a:pt x="42" y="99"/>
                  </a:cubicBezTo>
                  <a:cubicBezTo>
                    <a:pt x="43" y="99"/>
                    <a:pt x="43" y="99"/>
                    <a:pt x="44" y="99"/>
                  </a:cubicBezTo>
                  <a:cubicBezTo>
                    <a:pt x="49" y="100"/>
                    <a:pt x="51" y="92"/>
                    <a:pt x="46" y="91"/>
                  </a:cubicBezTo>
                  <a:cubicBezTo>
                    <a:pt x="33" y="89"/>
                    <a:pt x="16" y="76"/>
                    <a:pt x="22" y="61"/>
                  </a:cubicBezTo>
                  <a:cubicBezTo>
                    <a:pt x="26" y="51"/>
                    <a:pt x="40" y="48"/>
                    <a:pt x="49" y="50"/>
                  </a:cubicBezTo>
                  <a:cubicBezTo>
                    <a:pt x="60" y="53"/>
                    <a:pt x="68" y="63"/>
                    <a:pt x="72" y="73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72" y="78"/>
                    <a:pt x="80" y="78"/>
                    <a:pt x="80" y="73"/>
                  </a:cubicBezTo>
                  <a:cubicBezTo>
                    <a:pt x="80" y="73"/>
                    <a:pt x="80" y="72"/>
                    <a:pt x="80" y="71"/>
                  </a:cubicBezTo>
                  <a:cubicBezTo>
                    <a:pt x="81" y="55"/>
                    <a:pt x="81" y="40"/>
                    <a:pt x="97" y="29"/>
                  </a:cubicBezTo>
                  <a:cubicBezTo>
                    <a:pt x="113" y="19"/>
                    <a:pt x="130" y="30"/>
                    <a:pt x="137" y="45"/>
                  </a:cubicBezTo>
                  <a:cubicBezTo>
                    <a:pt x="139" y="49"/>
                    <a:pt x="143" y="47"/>
                    <a:pt x="144" y="44"/>
                  </a:cubicBezTo>
                  <a:cubicBezTo>
                    <a:pt x="145" y="43"/>
                    <a:pt x="146" y="43"/>
                    <a:pt x="146" y="41"/>
                  </a:cubicBezTo>
                  <a:cubicBezTo>
                    <a:pt x="147" y="30"/>
                    <a:pt x="154" y="21"/>
                    <a:pt x="164" y="15"/>
                  </a:cubicBezTo>
                  <a:cubicBezTo>
                    <a:pt x="180" y="6"/>
                    <a:pt x="192" y="25"/>
                    <a:pt x="197" y="37"/>
                  </a:cubicBezTo>
                  <a:cubicBezTo>
                    <a:pt x="198" y="39"/>
                    <a:pt x="200" y="39"/>
                    <a:pt x="201" y="39"/>
                  </a:cubicBezTo>
                  <a:cubicBezTo>
                    <a:pt x="203" y="39"/>
                    <a:pt x="205" y="39"/>
                    <a:pt x="205" y="37"/>
                  </a:cubicBezTo>
                  <a:cubicBezTo>
                    <a:pt x="218" y="10"/>
                    <a:pt x="266" y="5"/>
                    <a:pt x="263" y="43"/>
                  </a:cubicBezTo>
                  <a:cubicBezTo>
                    <a:pt x="263" y="45"/>
                    <a:pt x="264" y="46"/>
                    <a:pt x="266" y="47"/>
                  </a:cubicBezTo>
                  <a:cubicBezTo>
                    <a:pt x="267" y="48"/>
                    <a:pt x="270" y="49"/>
                    <a:pt x="272" y="47"/>
                  </a:cubicBezTo>
                  <a:cubicBezTo>
                    <a:pt x="283" y="38"/>
                    <a:pt x="301" y="31"/>
                    <a:pt x="314" y="42"/>
                  </a:cubicBezTo>
                  <a:cubicBezTo>
                    <a:pt x="323" y="50"/>
                    <a:pt x="323" y="68"/>
                    <a:pt x="317" y="78"/>
                  </a:cubicBezTo>
                  <a:cubicBezTo>
                    <a:pt x="316" y="80"/>
                    <a:pt x="317" y="82"/>
                    <a:pt x="318" y="83"/>
                  </a:cubicBezTo>
                  <a:cubicBezTo>
                    <a:pt x="319" y="85"/>
                    <a:pt x="320" y="88"/>
                    <a:pt x="323" y="87"/>
                  </a:cubicBezTo>
                  <a:cubicBezTo>
                    <a:pt x="336" y="82"/>
                    <a:pt x="350" y="86"/>
                    <a:pt x="357" y="98"/>
                  </a:cubicBezTo>
                  <a:cubicBezTo>
                    <a:pt x="366" y="112"/>
                    <a:pt x="357" y="125"/>
                    <a:pt x="343" y="131"/>
                  </a:cubicBezTo>
                  <a:close/>
                </a:path>
              </a:pathLst>
            </a:custGeom>
            <a:solidFill>
              <a:srgbClr val="9B7E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2990581" y="1543515"/>
              <a:ext cx="1338730" cy="906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en-US" altLang="zh-CN" sz="4000" dirty="0">
                  <a:solidFill>
                    <a:srgbClr val="96795F"/>
                  </a:solidFill>
                  <a:latin typeface="汉仪悠然体简" pitchFamily="18" charset="-122"/>
                  <a:ea typeface="汉仪悠然体简" pitchFamily="18" charset="-122"/>
                  <a:cs typeface="+mn-ea"/>
                  <a:sym typeface="+mn-lt"/>
                </a:rPr>
                <a:t>80%</a:t>
              </a:r>
              <a:endParaRPr lang="zh-CN" altLang="en-US" sz="4000" dirty="0">
                <a:solidFill>
                  <a:srgbClr val="96795F"/>
                </a:solidFill>
                <a:latin typeface="汉仪悠然体简" pitchFamily="18" charset="-122"/>
                <a:ea typeface="汉仪悠然体简" pitchFamily="18" charset="-122"/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769886" y="1520826"/>
            <a:ext cx="1630363" cy="1155700"/>
            <a:chOff x="4769886" y="1520826"/>
            <a:chExt cx="1630363" cy="1155700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 flipH="1">
              <a:off x="4769886" y="1520826"/>
              <a:ext cx="1630363" cy="1155700"/>
            </a:xfrm>
            <a:custGeom>
              <a:avLst/>
              <a:gdLst>
                <a:gd name="T0" fmla="*/ 327 w 382"/>
                <a:gd name="T1" fmla="*/ 77 h 269"/>
                <a:gd name="T2" fmla="*/ 272 w 382"/>
                <a:gd name="T3" fmla="*/ 37 h 269"/>
                <a:gd name="T4" fmla="*/ 169 w 382"/>
                <a:gd name="T5" fmla="*/ 5 h 269"/>
                <a:gd name="T6" fmla="*/ 100 w 382"/>
                <a:gd name="T7" fmla="*/ 19 h 269"/>
                <a:gd name="T8" fmla="*/ 18 w 382"/>
                <a:gd name="T9" fmla="*/ 53 h 269"/>
                <a:gd name="T10" fmla="*/ 3 w 382"/>
                <a:gd name="T11" fmla="*/ 127 h 269"/>
                <a:gd name="T12" fmla="*/ 33 w 382"/>
                <a:gd name="T13" fmla="*/ 198 h 269"/>
                <a:gd name="T14" fmla="*/ 51 w 382"/>
                <a:gd name="T15" fmla="*/ 258 h 269"/>
                <a:gd name="T16" fmla="*/ 54 w 382"/>
                <a:gd name="T17" fmla="*/ 267 h 269"/>
                <a:gd name="T18" fmla="*/ 201 w 382"/>
                <a:gd name="T19" fmla="*/ 213 h 269"/>
                <a:gd name="T20" fmla="*/ 265 w 382"/>
                <a:gd name="T21" fmla="*/ 211 h 269"/>
                <a:gd name="T22" fmla="*/ 351 w 382"/>
                <a:gd name="T23" fmla="*/ 137 h 269"/>
                <a:gd name="T24" fmla="*/ 343 w 382"/>
                <a:gd name="T25" fmla="*/ 131 h 269"/>
                <a:gd name="T26" fmla="*/ 342 w 382"/>
                <a:gd name="T27" fmla="*/ 141 h 269"/>
                <a:gd name="T28" fmla="*/ 303 w 382"/>
                <a:gd name="T29" fmla="*/ 190 h 269"/>
                <a:gd name="T30" fmla="*/ 268 w 382"/>
                <a:gd name="T31" fmla="*/ 203 h 269"/>
                <a:gd name="T32" fmla="*/ 260 w 382"/>
                <a:gd name="T33" fmla="*/ 204 h 269"/>
                <a:gd name="T34" fmla="*/ 203 w 382"/>
                <a:gd name="T35" fmla="*/ 203 h 269"/>
                <a:gd name="T36" fmla="*/ 197 w 382"/>
                <a:gd name="T37" fmla="*/ 204 h 269"/>
                <a:gd name="T38" fmla="*/ 141 w 382"/>
                <a:gd name="T39" fmla="*/ 204 h 269"/>
                <a:gd name="T40" fmla="*/ 70 w 382"/>
                <a:gd name="T41" fmla="*/ 252 h 269"/>
                <a:gd name="T42" fmla="*/ 103 w 382"/>
                <a:gd name="T43" fmla="*/ 202 h 269"/>
                <a:gd name="T44" fmla="*/ 54 w 382"/>
                <a:gd name="T45" fmla="*/ 200 h 269"/>
                <a:gd name="T46" fmla="*/ 51 w 382"/>
                <a:gd name="T47" fmla="*/ 161 h 269"/>
                <a:gd name="T48" fmla="*/ 52 w 382"/>
                <a:gd name="T49" fmla="*/ 150 h 269"/>
                <a:gd name="T50" fmla="*/ 38 w 382"/>
                <a:gd name="T51" fmla="*/ 100 h 269"/>
                <a:gd name="T52" fmla="*/ 44 w 382"/>
                <a:gd name="T53" fmla="*/ 99 h 269"/>
                <a:gd name="T54" fmla="*/ 22 w 382"/>
                <a:gd name="T55" fmla="*/ 61 h 269"/>
                <a:gd name="T56" fmla="*/ 72 w 382"/>
                <a:gd name="T57" fmla="*/ 73 h 269"/>
                <a:gd name="T58" fmla="*/ 80 w 382"/>
                <a:gd name="T59" fmla="*/ 73 h 269"/>
                <a:gd name="T60" fmla="*/ 97 w 382"/>
                <a:gd name="T61" fmla="*/ 29 h 269"/>
                <a:gd name="T62" fmla="*/ 144 w 382"/>
                <a:gd name="T63" fmla="*/ 44 h 269"/>
                <a:gd name="T64" fmla="*/ 164 w 382"/>
                <a:gd name="T65" fmla="*/ 15 h 269"/>
                <a:gd name="T66" fmla="*/ 201 w 382"/>
                <a:gd name="T67" fmla="*/ 39 h 269"/>
                <a:gd name="T68" fmla="*/ 263 w 382"/>
                <a:gd name="T69" fmla="*/ 43 h 269"/>
                <a:gd name="T70" fmla="*/ 272 w 382"/>
                <a:gd name="T71" fmla="*/ 47 h 269"/>
                <a:gd name="T72" fmla="*/ 317 w 382"/>
                <a:gd name="T73" fmla="*/ 78 h 269"/>
                <a:gd name="T74" fmla="*/ 323 w 382"/>
                <a:gd name="T75" fmla="*/ 87 h 269"/>
                <a:gd name="T76" fmla="*/ 343 w 382"/>
                <a:gd name="T77" fmla="*/ 131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82" h="269">
                  <a:moveTo>
                    <a:pt x="366" y="97"/>
                  </a:moveTo>
                  <a:cubicBezTo>
                    <a:pt x="359" y="82"/>
                    <a:pt x="343" y="74"/>
                    <a:pt x="327" y="77"/>
                  </a:cubicBezTo>
                  <a:cubicBezTo>
                    <a:pt x="332" y="64"/>
                    <a:pt x="330" y="47"/>
                    <a:pt x="319" y="36"/>
                  </a:cubicBezTo>
                  <a:cubicBezTo>
                    <a:pt x="306" y="22"/>
                    <a:pt x="286" y="28"/>
                    <a:pt x="272" y="37"/>
                  </a:cubicBezTo>
                  <a:cubicBezTo>
                    <a:pt x="270" y="0"/>
                    <a:pt x="220" y="0"/>
                    <a:pt x="202" y="27"/>
                  </a:cubicBezTo>
                  <a:cubicBezTo>
                    <a:pt x="195" y="15"/>
                    <a:pt x="185" y="2"/>
                    <a:pt x="169" y="5"/>
                  </a:cubicBezTo>
                  <a:cubicBezTo>
                    <a:pt x="155" y="7"/>
                    <a:pt x="143" y="19"/>
                    <a:pt x="139" y="33"/>
                  </a:cubicBezTo>
                  <a:cubicBezTo>
                    <a:pt x="130" y="21"/>
                    <a:pt x="116" y="14"/>
                    <a:pt x="100" y="19"/>
                  </a:cubicBezTo>
                  <a:cubicBezTo>
                    <a:pt x="80" y="25"/>
                    <a:pt x="75" y="42"/>
                    <a:pt x="73" y="59"/>
                  </a:cubicBezTo>
                  <a:cubicBezTo>
                    <a:pt x="60" y="41"/>
                    <a:pt x="35" y="32"/>
                    <a:pt x="18" y="53"/>
                  </a:cubicBezTo>
                  <a:cubicBezTo>
                    <a:pt x="6" y="66"/>
                    <a:pt x="15" y="83"/>
                    <a:pt x="28" y="92"/>
                  </a:cubicBezTo>
                  <a:cubicBezTo>
                    <a:pt x="12" y="95"/>
                    <a:pt x="0" y="108"/>
                    <a:pt x="3" y="127"/>
                  </a:cubicBezTo>
                  <a:cubicBezTo>
                    <a:pt x="5" y="145"/>
                    <a:pt x="24" y="155"/>
                    <a:pt x="41" y="157"/>
                  </a:cubicBezTo>
                  <a:cubicBezTo>
                    <a:pt x="26" y="167"/>
                    <a:pt x="16" y="182"/>
                    <a:pt x="33" y="198"/>
                  </a:cubicBezTo>
                  <a:cubicBezTo>
                    <a:pt x="48" y="213"/>
                    <a:pt x="74" y="213"/>
                    <a:pt x="94" y="206"/>
                  </a:cubicBezTo>
                  <a:cubicBezTo>
                    <a:pt x="87" y="228"/>
                    <a:pt x="68" y="243"/>
                    <a:pt x="51" y="258"/>
                  </a:cubicBezTo>
                  <a:cubicBezTo>
                    <a:pt x="50" y="258"/>
                    <a:pt x="50" y="259"/>
                    <a:pt x="50" y="260"/>
                  </a:cubicBezTo>
                  <a:cubicBezTo>
                    <a:pt x="48" y="263"/>
                    <a:pt x="50" y="269"/>
                    <a:pt x="54" y="267"/>
                  </a:cubicBezTo>
                  <a:cubicBezTo>
                    <a:pt x="87" y="255"/>
                    <a:pt x="117" y="242"/>
                    <a:pt x="140" y="215"/>
                  </a:cubicBezTo>
                  <a:cubicBezTo>
                    <a:pt x="155" y="240"/>
                    <a:pt x="186" y="235"/>
                    <a:pt x="201" y="213"/>
                  </a:cubicBezTo>
                  <a:cubicBezTo>
                    <a:pt x="210" y="222"/>
                    <a:pt x="220" y="232"/>
                    <a:pt x="233" y="233"/>
                  </a:cubicBezTo>
                  <a:cubicBezTo>
                    <a:pt x="245" y="234"/>
                    <a:pt x="258" y="222"/>
                    <a:pt x="265" y="211"/>
                  </a:cubicBezTo>
                  <a:cubicBezTo>
                    <a:pt x="278" y="222"/>
                    <a:pt x="306" y="218"/>
                    <a:pt x="308" y="202"/>
                  </a:cubicBezTo>
                  <a:cubicBezTo>
                    <a:pt x="340" y="220"/>
                    <a:pt x="382" y="161"/>
                    <a:pt x="351" y="137"/>
                  </a:cubicBezTo>
                  <a:cubicBezTo>
                    <a:pt x="365" y="129"/>
                    <a:pt x="374" y="113"/>
                    <a:pt x="366" y="97"/>
                  </a:cubicBezTo>
                  <a:close/>
                  <a:moveTo>
                    <a:pt x="343" y="131"/>
                  </a:moveTo>
                  <a:cubicBezTo>
                    <a:pt x="342" y="132"/>
                    <a:pt x="341" y="133"/>
                    <a:pt x="341" y="135"/>
                  </a:cubicBezTo>
                  <a:cubicBezTo>
                    <a:pt x="340" y="136"/>
                    <a:pt x="339" y="139"/>
                    <a:pt x="342" y="141"/>
                  </a:cubicBezTo>
                  <a:cubicBezTo>
                    <a:pt x="374" y="158"/>
                    <a:pt x="332" y="215"/>
                    <a:pt x="307" y="191"/>
                  </a:cubicBezTo>
                  <a:cubicBezTo>
                    <a:pt x="306" y="189"/>
                    <a:pt x="305" y="189"/>
                    <a:pt x="303" y="190"/>
                  </a:cubicBezTo>
                  <a:cubicBezTo>
                    <a:pt x="301" y="189"/>
                    <a:pt x="298" y="191"/>
                    <a:pt x="299" y="195"/>
                  </a:cubicBezTo>
                  <a:cubicBezTo>
                    <a:pt x="305" y="212"/>
                    <a:pt x="276" y="212"/>
                    <a:pt x="268" y="203"/>
                  </a:cubicBezTo>
                  <a:cubicBezTo>
                    <a:pt x="267" y="202"/>
                    <a:pt x="265" y="201"/>
                    <a:pt x="264" y="202"/>
                  </a:cubicBezTo>
                  <a:cubicBezTo>
                    <a:pt x="262" y="201"/>
                    <a:pt x="261" y="202"/>
                    <a:pt x="260" y="204"/>
                  </a:cubicBezTo>
                  <a:cubicBezTo>
                    <a:pt x="255" y="213"/>
                    <a:pt x="245" y="224"/>
                    <a:pt x="233" y="225"/>
                  </a:cubicBezTo>
                  <a:cubicBezTo>
                    <a:pt x="222" y="226"/>
                    <a:pt x="210" y="211"/>
                    <a:pt x="203" y="203"/>
                  </a:cubicBezTo>
                  <a:cubicBezTo>
                    <a:pt x="202" y="201"/>
                    <a:pt x="201" y="201"/>
                    <a:pt x="200" y="202"/>
                  </a:cubicBezTo>
                  <a:cubicBezTo>
                    <a:pt x="199" y="202"/>
                    <a:pt x="198" y="202"/>
                    <a:pt x="197" y="204"/>
                  </a:cubicBezTo>
                  <a:cubicBezTo>
                    <a:pt x="185" y="226"/>
                    <a:pt x="157" y="233"/>
                    <a:pt x="145" y="206"/>
                  </a:cubicBezTo>
                  <a:cubicBezTo>
                    <a:pt x="144" y="204"/>
                    <a:pt x="143" y="204"/>
                    <a:pt x="141" y="204"/>
                  </a:cubicBezTo>
                  <a:cubicBezTo>
                    <a:pt x="140" y="204"/>
                    <a:pt x="139" y="204"/>
                    <a:pt x="138" y="206"/>
                  </a:cubicBezTo>
                  <a:cubicBezTo>
                    <a:pt x="119" y="229"/>
                    <a:pt x="96" y="241"/>
                    <a:pt x="70" y="252"/>
                  </a:cubicBezTo>
                  <a:cubicBezTo>
                    <a:pt x="85" y="239"/>
                    <a:pt x="99" y="223"/>
                    <a:pt x="103" y="203"/>
                  </a:cubicBezTo>
                  <a:cubicBezTo>
                    <a:pt x="103" y="203"/>
                    <a:pt x="103" y="202"/>
                    <a:pt x="103" y="202"/>
                  </a:cubicBezTo>
                  <a:cubicBezTo>
                    <a:pt x="107" y="199"/>
                    <a:pt x="103" y="193"/>
                    <a:pt x="99" y="195"/>
                  </a:cubicBezTo>
                  <a:cubicBezTo>
                    <a:pt x="84" y="202"/>
                    <a:pt x="69" y="204"/>
                    <a:pt x="54" y="200"/>
                  </a:cubicBezTo>
                  <a:cubicBezTo>
                    <a:pt x="43" y="198"/>
                    <a:pt x="30" y="189"/>
                    <a:pt x="33" y="176"/>
                  </a:cubicBezTo>
                  <a:cubicBezTo>
                    <a:pt x="34" y="169"/>
                    <a:pt x="45" y="165"/>
                    <a:pt x="51" y="161"/>
                  </a:cubicBezTo>
                  <a:cubicBezTo>
                    <a:pt x="53" y="161"/>
                    <a:pt x="53" y="159"/>
                    <a:pt x="53" y="158"/>
                  </a:cubicBezTo>
                  <a:cubicBezTo>
                    <a:pt x="57" y="156"/>
                    <a:pt x="56" y="150"/>
                    <a:pt x="52" y="150"/>
                  </a:cubicBezTo>
                  <a:cubicBezTo>
                    <a:pt x="37" y="150"/>
                    <a:pt x="21" y="145"/>
                    <a:pt x="13" y="132"/>
                  </a:cubicBezTo>
                  <a:cubicBezTo>
                    <a:pt x="2" y="115"/>
                    <a:pt x="20" y="97"/>
                    <a:pt x="38" y="100"/>
                  </a:cubicBezTo>
                  <a:cubicBezTo>
                    <a:pt x="40" y="101"/>
                    <a:pt x="41" y="100"/>
                    <a:pt x="42" y="99"/>
                  </a:cubicBezTo>
                  <a:cubicBezTo>
                    <a:pt x="43" y="99"/>
                    <a:pt x="43" y="99"/>
                    <a:pt x="44" y="99"/>
                  </a:cubicBezTo>
                  <a:cubicBezTo>
                    <a:pt x="49" y="100"/>
                    <a:pt x="51" y="92"/>
                    <a:pt x="46" y="91"/>
                  </a:cubicBezTo>
                  <a:cubicBezTo>
                    <a:pt x="33" y="89"/>
                    <a:pt x="16" y="76"/>
                    <a:pt x="22" y="61"/>
                  </a:cubicBezTo>
                  <a:cubicBezTo>
                    <a:pt x="26" y="51"/>
                    <a:pt x="40" y="48"/>
                    <a:pt x="49" y="50"/>
                  </a:cubicBezTo>
                  <a:cubicBezTo>
                    <a:pt x="60" y="53"/>
                    <a:pt x="68" y="63"/>
                    <a:pt x="72" y="73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72" y="78"/>
                    <a:pt x="80" y="78"/>
                    <a:pt x="80" y="73"/>
                  </a:cubicBezTo>
                  <a:cubicBezTo>
                    <a:pt x="80" y="73"/>
                    <a:pt x="80" y="72"/>
                    <a:pt x="80" y="71"/>
                  </a:cubicBezTo>
                  <a:cubicBezTo>
                    <a:pt x="81" y="55"/>
                    <a:pt x="81" y="40"/>
                    <a:pt x="97" y="29"/>
                  </a:cubicBezTo>
                  <a:cubicBezTo>
                    <a:pt x="113" y="19"/>
                    <a:pt x="130" y="30"/>
                    <a:pt x="137" y="45"/>
                  </a:cubicBezTo>
                  <a:cubicBezTo>
                    <a:pt x="139" y="49"/>
                    <a:pt x="143" y="47"/>
                    <a:pt x="144" y="44"/>
                  </a:cubicBezTo>
                  <a:cubicBezTo>
                    <a:pt x="145" y="43"/>
                    <a:pt x="146" y="43"/>
                    <a:pt x="146" y="41"/>
                  </a:cubicBezTo>
                  <a:cubicBezTo>
                    <a:pt x="147" y="30"/>
                    <a:pt x="154" y="21"/>
                    <a:pt x="164" y="15"/>
                  </a:cubicBezTo>
                  <a:cubicBezTo>
                    <a:pt x="180" y="6"/>
                    <a:pt x="192" y="25"/>
                    <a:pt x="197" y="37"/>
                  </a:cubicBezTo>
                  <a:cubicBezTo>
                    <a:pt x="198" y="39"/>
                    <a:pt x="200" y="39"/>
                    <a:pt x="201" y="39"/>
                  </a:cubicBezTo>
                  <a:cubicBezTo>
                    <a:pt x="203" y="39"/>
                    <a:pt x="205" y="39"/>
                    <a:pt x="205" y="37"/>
                  </a:cubicBezTo>
                  <a:cubicBezTo>
                    <a:pt x="218" y="10"/>
                    <a:pt x="266" y="5"/>
                    <a:pt x="263" y="43"/>
                  </a:cubicBezTo>
                  <a:cubicBezTo>
                    <a:pt x="263" y="45"/>
                    <a:pt x="264" y="46"/>
                    <a:pt x="266" y="47"/>
                  </a:cubicBezTo>
                  <a:cubicBezTo>
                    <a:pt x="267" y="48"/>
                    <a:pt x="270" y="49"/>
                    <a:pt x="272" y="47"/>
                  </a:cubicBezTo>
                  <a:cubicBezTo>
                    <a:pt x="283" y="38"/>
                    <a:pt x="301" y="31"/>
                    <a:pt x="314" y="42"/>
                  </a:cubicBezTo>
                  <a:cubicBezTo>
                    <a:pt x="323" y="50"/>
                    <a:pt x="323" y="68"/>
                    <a:pt x="317" y="78"/>
                  </a:cubicBezTo>
                  <a:cubicBezTo>
                    <a:pt x="316" y="80"/>
                    <a:pt x="317" y="82"/>
                    <a:pt x="318" y="83"/>
                  </a:cubicBezTo>
                  <a:cubicBezTo>
                    <a:pt x="319" y="85"/>
                    <a:pt x="320" y="88"/>
                    <a:pt x="323" y="87"/>
                  </a:cubicBezTo>
                  <a:cubicBezTo>
                    <a:pt x="336" y="82"/>
                    <a:pt x="350" y="86"/>
                    <a:pt x="357" y="98"/>
                  </a:cubicBezTo>
                  <a:cubicBezTo>
                    <a:pt x="366" y="112"/>
                    <a:pt x="357" y="125"/>
                    <a:pt x="343" y="131"/>
                  </a:cubicBezTo>
                  <a:close/>
                </a:path>
              </a:pathLst>
            </a:custGeom>
            <a:solidFill>
              <a:srgbClr val="9B7E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4954230" y="1522904"/>
              <a:ext cx="1370897" cy="906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en-US" altLang="zh-CN" sz="4000" dirty="0">
                  <a:solidFill>
                    <a:srgbClr val="96795F"/>
                  </a:solidFill>
                  <a:latin typeface="汉仪悠然体简" pitchFamily="18" charset="-122"/>
                  <a:ea typeface="汉仪悠然体简" pitchFamily="18" charset="-122"/>
                  <a:cs typeface="+mn-ea"/>
                  <a:sym typeface="+mn-lt"/>
                </a:rPr>
                <a:t>90%</a:t>
              </a:r>
              <a:endParaRPr lang="zh-CN" altLang="en-US" sz="4000" dirty="0">
                <a:solidFill>
                  <a:srgbClr val="96795F"/>
                </a:solidFill>
                <a:latin typeface="汉仪悠然体简" pitchFamily="18" charset="-122"/>
                <a:ea typeface="汉仪悠然体简" pitchFamily="18" charset="-122"/>
                <a:cs typeface="+mn-ea"/>
                <a:sym typeface="+mn-lt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2924726" y="94730"/>
            <a:ext cx="32945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spc="-150" dirty="0">
                <a:solidFill>
                  <a:srgbClr val="96795F"/>
                </a:solidFill>
                <a:latin typeface="汉仪悠然体简" pitchFamily="18" charset="-122"/>
                <a:ea typeface="汉仪悠然体简" pitchFamily="18" charset="-122"/>
              </a:rPr>
              <a:t>Click here to add text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3511" y="115451"/>
            <a:ext cx="1457070" cy="426757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419" y="115451"/>
            <a:ext cx="1457070" cy="4267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7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535" y="4041337"/>
            <a:ext cx="8900931" cy="1121761"/>
          </a:xfrm>
          <a:prstGeom prst="rect">
            <a:avLst/>
          </a:prstGeom>
        </p:spPr>
      </p:pic>
      <p:grpSp>
        <p:nvGrpSpPr>
          <p:cNvPr id="51" name="组合 50"/>
          <p:cNvGrpSpPr/>
          <p:nvPr/>
        </p:nvGrpSpPr>
        <p:grpSpPr>
          <a:xfrm>
            <a:off x="1525536" y="1534047"/>
            <a:ext cx="1399190" cy="1778001"/>
            <a:chOff x="1525536" y="1540069"/>
            <a:chExt cx="1399190" cy="1778001"/>
          </a:xfrm>
        </p:grpSpPr>
        <p:grpSp>
          <p:nvGrpSpPr>
            <p:cNvPr id="4" name="Group 4"/>
            <p:cNvGrpSpPr>
              <a:grpSpLocks noChangeAspect="1"/>
            </p:cNvGrpSpPr>
            <p:nvPr/>
          </p:nvGrpSpPr>
          <p:grpSpPr bwMode="auto">
            <a:xfrm>
              <a:off x="1525536" y="1540069"/>
              <a:ext cx="1399190" cy="1778001"/>
              <a:chOff x="2238" y="804"/>
              <a:chExt cx="1278" cy="1624"/>
            </a:xfrm>
            <a:solidFill>
              <a:srgbClr val="9B7E64"/>
            </a:solidFill>
          </p:grpSpPr>
          <p:sp>
            <p:nvSpPr>
              <p:cNvPr id="6" name="Freeform 5"/>
              <p:cNvSpPr/>
              <p:nvPr/>
            </p:nvSpPr>
            <p:spPr bwMode="auto">
              <a:xfrm>
                <a:off x="2298" y="909"/>
                <a:ext cx="21" cy="67"/>
              </a:xfrm>
              <a:custGeom>
                <a:avLst/>
                <a:gdLst>
                  <a:gd name="T0" fmla="*/ 8 w 8"/>
                  <a:gd name="T1" fmla="*/ 25 h 25"/>
                  <a:gd name="T2" fmla="*/ 8 w 8"/>
                  <a:gd name="T3" fmla="*/ 4 h 25"/>
                  <a:gd name="T4" fmla="*/ 8 w 8"/>
                  <a:gd name="T5" fmla="*/ 0 h 25"/>
                  <a:gd name="T6" fmla="*/ 0 w 8"/>
                  <a:gd name="T7" fmla="*/ 2 h 25"/>
                  <a:gd name="T8" fmla="*/ 0 w 8"/>
                  <a:gd name="T9" fmla="*/ 12 h 25"/>
                  <a:gd name="T10" fmla="*/ 2 w 8"/>
                  <a:gd name="T11" fmla="*/ 13 h 25"/>
                  <a:gd name="T12" fmla="*/ 0 w 8"/>
                  <a:gd name="T13" fmla="*/ 21 h 25"/>
                  <a:gd name="T14" fmla="*/ 0 w 8"/>
                  <a:gd name="T15" fmla="*/ 20 h 25"/>
                  <a:gd name="T16" fmla="*/ 0 w 8"/>
                  <a:gd name="T17" fmla="*/ 25 h 25"/>
                  <a:gd name="T18" fmla="*/ 8 w 8"/>
                  <a:gd name="T1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25">
                    <a:moveTo>
                      <a:pt x="8" y="25"/>
                    </a:moveTo>
                    <a:cubicBezTo>
                      <a:pt x="8" y="18"/>
                      <a:pt x="8" y="11"/>
                      <a:pt x="8" y="4"/>
                    </a:cubicBezTo>
                    <a:cubicBezTo>
                      <a:pt x="8" y="3"/>
                      <a:pt x="8" y="2"/>
                      <a:pt x="8" y="0"/>
                    </a:cubicBezTo>
                    <a:cubicBezTo>
                      <a:pt x="5" y="0"/>
                      <a:pt x="2" y="1"/>
                      <a:pt x="0" y="2"/>
                    </a:cubicBezTo>
                    <a:cubicBezTo>
                      <a:pt x="0" y="5"/>
                      <a:pt x="0" y="9"/>
                      <a:pt x="0" y="12"/>
                    </a:cubicBezTo>
                    <a:cubicBezTo>
                      <a:pt x="1" y="12"/>
                      <a:pt x="2" y="12"/>
                      <a:pt x="2" y="13"/>
                    </a:cubicBezTo>
                    <a:cubicBezTo>
                      <a:pt x="7" y="14"/>
                      <a:pt x="5" y="22"/>
                      <a:pt x="0" y="21"/>
                    </a:cubicBezTo>
                    <a:cubicBezTo>
                      <a:pt x="0" y="21"/>
                      <a:pt x="0" y="20"/>
                      <a:pt x="0" y="20"/>
                    </a:cubicBezTo>
                    <a:cubicBezTo>
                      <a:pt x="0" y="22"/>
                      <a:pt x="0" y="24"/>
                      <a:pt x="0" y="25"/>
                    </a:cubicBezTo>
                    <a:cubicBezTo>
                      <a:pt x="3" y="25"/>
                      <a:pt x="5" y="25"/>
                      <a:pt x="8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6"/>
              <p:cNvSpPr/>
              <p:nvPr/>
            </p:nvSpPr>
            <p:spPr bwMode="auto">
              <a:xfrm>
                <a:off x="2298" y="1091"/>
                <a:ext cx="24" cy="84"/>
              </a:xfrm>
              <a:custGeom>
                <a:avLst/>
                <a:gdLst>
                  <a:gd name="T0" fmla="*/ 8 w 9"/>
                  <a:gd name="T1" fmla="*/ 31 h 31"/>
                  <a:gd name="T2" fmla="*/ 8 w 9"/>
                  <a:gd name="T3" fmla="*/ 1 h 31"/>
                  <a:gd name="T4" fmla="*/ 0 w 9"/>
                  <a:gd name="T5" fmla="*/ 0 h 31"/>
                  <a:gd name="T6" fmla="*/ 0 w 9"/>
                  <a:gd name="T7" fmla="*/ 11 h 31"/>
                  <a:gd name="T8" fmla="*/ 4 w 9"/>
                  <a:gd name="T9" fmla="*/ 12 h 31"/>
                  <a:gd name="T10" fmla="*/ 1 w 9"/>
                  <a:gd name="T11" fmla="*/ 20 h 31"/>
                  <a:gd name="T12" fmla="*/ 0 w 9"/>
                  <a:gd name="T13" fmla="*/ 19 h 31"/>
                  <a:gd name="T14" fmla="*/ 0 w 9"/>
                  <a:gd name="T15" fmla="*/ 31 h 31"/>
                  <a:gd name="T16" fmla="*/ 8 w 9"/>
                  <a:gd name="T1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31">
                    <a:moveTo>
                      <a:pt x="8" y="31"/>
                    </a:moveTo>
                    <a:cubicBezTo>
                      <a:pt x="8" y="21"/>
                      <a:pt x="8" y="11"/>
                      <a:pt x="8" y="1"/>
                    </a:cubicBezTo>
                    <a:cubicBezTo>
                      <a:pt x="5" y="0"/>
                      <a:pt x="2" y="0"/>
                      <a:pt x="0" y="0"/>
                    </a:cubicBezTo>
                    <a:cubicBezTo>
                      <a:pt x="0" y="4"/>
                      <a:pt x="0" y="7"/>
                      <a:pt x="0" y="11"/>
                    </a:cubicBezTo>
                    <a:cubicBezTo>
                      <a:pt x="1" y="11"/>
                      <a:pt x="2" y="11"/>
                      <a:pt x="4" y="12"/>
                    </a:cubicBezTo>
                    <a:cubicBezTo>
                      <a:pt x="9" y="13"/>
                      <a:pt x="7" y="20"/>
                      <a:pt x="1" y="20"/>
                    </a:cubicBezTo>
                    <a:cubicBezTo>
                      <a:pt x="1" y="19"/>
                      <a:pt x="0" y="19"/>
                      <a:pt x="0" y="19"/>
                    </a:cubicBezTo>
                    <a:cubicBezTo>
                      <a:pt x="0" y="23"/>
                      <a:pt x="0" y="27"/>
                      <a:pt x="0" y="31"/>
                    </a:cubicBezTo>
                    <a:cubicBezTo>
                      <a:pt x="3" y="31"/>
                      <a:pt x="5" y="31"/>
                      <a:pt x="8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7"/>
              <p:cNvSpPr/>
              <p:nvPr/>
            </p:nvSpPr>
            <p:spPr bwMode="auto">
              <a:xfrm>
                <a:off x="2298" y="998"/>
                <a:ext cx="21" cy="75"/>
              </a:xfrm>
              <a:custGeom>
                <a:avLst/>
                <a:gdLst>
                  <a:gd name="T0" fmla="*/ 8 w 8"/>
                  <a:gd name="T1" fmla="*/ 28 h 28"/>
                  <a:gd name="T2" fmla="*/ 8 w 8"/>
                  <a:gd name="T3" fmla="*/ 0 h 28"/>
                  <a:gd name="T4" fmla="*/ 0 w 8"/>
                  <a:gd name="T5" fmla="*/ 1 h 28"/>
                  <a:gd name="T6" fmla="*/ 0 w 8"/>
                  <a:gd name="T7" fmla="*/ 15 h 28"/>
                  <a:gd name="T8" fmla="*/ 2 w 8"/>
                  <a:gd name="T9" fmla="*/ 17 h 28"/>
                  <a:gd name="T10" fmla="*/ 0 w 8"/>
                  <a:gd name="T11" fmla="*/ 24 h 28"/>
                  <a:gd name="T12" fmla="*/ 0 w 8"/>
                  <a:gd name="T13" fmla="*/ 24 h 28"/>
                  <a:gd name="T14" fmla="*/ 0 w 8"/>
                  <a:gd name="T15" fmla="*/ 27 h 28"/>
                  <a:gd name="T16" fmla="*/ 8 w 8"/>
                  <a:gd name="T1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28">
                    <a:moveTo>
                      <a:pt x="8" y="28"/>
                    </a:moveTo>
                    <a:cubicBezTo>
                      <a:pt x="8" y="19"/>
                      <a:pt x="8" y="9"/>
                      <a:pt x="8" y="0"/>
                    </a:cubicBezTo>
                    <a:cubicBezTo>
                      <a:pt x="5" y="0"/>
                      <a:pt x="2" y="0"/>
                      <a:pt x="0" y="1"/>
                    </a:cubicBezTo>
                    <a:cubicBezTo>
                      <a:pt x="0" y="6"/>
                      <a:pt x="0" y="10"/>
                      <a:pt x="0" y="15"/>
                    </a:cubicBezTo>
                    <a:cubicBezTo>
                      <a:pt x="1" y="16"/>
                      <a:pt x="2" y="16"/>
                      <a:pt x="2" y="17"/>
                    </a:cubicBezTo>
                    <a:cubicBezTo>
                      <a:pt x="7" y="18"/>
                      <a:pt x="5" y="26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5"/>
                      <a:pt x="0" y="26"/>
                      <a:pt x="0" y="27"/>
                    </a:cubicBezTo>
                    <a:cubicBezTo>
                      <a:pt x="3" y="27"/>
                      <a:pt x="5" y="27"/>
                      <a:pt x="8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Freeform 8"/>
              <p:cNvSpPr/>
              <p:nvPr/>
            </p:nvSpPr>
            <p:spPr bwMode="auto">
              <a:xfrm>
                <a:off x="2298" y="2025"/>
                <a:ext cx="26" cy="78"/>
              </a:xfrm>
              <a:custGeom>
                <a:avLst/>
                <a:gdLst>
                  <a:gd name="T0" fmla="*/ 8 w 10"/>
                  <a:gd name="T1" fmla="*/ 29 h 29"/>
                  <a:gd name="T2" fmla="*/ 8 w 10"/>
                  <a:gd name="T3" fmla="*/ 2 h 29"/>
                  <a:gd name="T4" fmla="*/ 0 w 10"/>
                  <a:gd name="T5" fmla="*/ 0 h 29"/>
                  <a:gd name="T6" fmla="*/ 0 w 10"/>
                  <a:gd name="T7" fmla="*/ 10 h 29"/>
                  <a:gd name="T8" fmla="*/ 5 w 10"/>
                  <a:gd name="T9" fmla="*/ 11 h 29"/>
                  <a:gd name="T10" fmla="*/ 3 w 10"/>
                  <a:gd name="T11" fmla="*/ 19 h 29"/>
                  <a:gd name="T12" fmla="*/ 0 w 10"/>
                  <a:gd name="T13" fmla="*/ 18 h 29"/>
                  <a:gd name="T14" fmla="*/ 0 w 10"/>
                  <a:gd name="T15" fmla="*/ 28 h 29"/>
                  <a:gd name="T16" fmla="*/ 1 w 10"/>
                  <a:gd name="T17" fmla="*/ 28 h 29"/>
                  <a:gd name="T18" fmla="*/ 8 w 10"/>
                  <a:gd name="T1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29">
                    <a:moveTo>
                      <a:pt x="8" y="29"/>
                    </a:moveTo>
                    <a:cubicBezTo>
                      <a:pt x="8" y="20"/>
                      <a:pt x="8" y="11"/>
                      <a:pt x="8" y="2"/>
                    </a:cubicBezTo>
                    <a:cubicBezTo>
                      <a:pt x="5" y="1"/>
                      <a:pt x="2" y="0"/>
                      <a:pt x="0" y="0"/>
                    </a:cubicBezTo>
                    <a:cubicBezTo>
                      <a:pt x="0" y="4"/>
                      <a:pt x="0" y="7"/>
                      <a:pt x="0" y="10"/>
                    </a:cubicBezTo>
                    <a:cubicBezTo>
                      <a:pt x="2" y="11"/>
                      <a:pt x="4" y="11"/>
                      <a:pt x="5" y="11"/>
                    </a:cubicBezTo>
                    <a:cubicBezTo>
                      <a:pt x="10" y="13"/>
                      <a:pt x="8" y="21"/>
                      <a:pt x="3" y="19"/>
                    </a:cubicBezTo>
                    <a:cubicBezTo>
                      <a:pt x="2" y="19"/>
                      <a:pt x="1" y="19"/>
                      <a:pt x="0" y="18"/>
                    </a:cubicBezTo>
                    <a:cubicBezTo>
                      <a:pt x="0" y="22"/>
                      <a:pt x="0" y="25"/>
                      <a:pt x="0" y="28"/>
                    </a:cubicBezTo>
                    <a:cubicBezTo>
                      <a:pt x="0" y="28"/>
                      <a:pt x="1" y="28"/>
                      <a:pt x="1" y="28"/>
                    </a:cubicBezTo>
                    <a:cubicBezTo>
                      <a:pt x="4" y="28"/>
                      <a:pt x="6" y="29"/>
                      <a:pt x="8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9"/>
              <p:cNvSpPr/>
              <p:nvPr/>
            </p:nvSpPr>
            <p:spPr bwMode="auto">
              <a:xfrm>
                <a:off x="2298" y="804"/>
                <a:ext cx="1218" cy="1624"/>
              </a:xfrm>
              <a:custGeom>
                <a:avLst/>
                <a:gdLst>
                  <a:gd name="T0" fmla="*/ 387 w 454"/>
                  <a:gd name="T1" fmla="*/ 5 h 605"/>
                  <a:gd name="T2" fmla="*/ 275 w 454"/>
                  <a:gd name="T3" fmla="*/ 5 h 605"/>
                  <a:gd name="T4" fmla="*/ 46 w 454"/>
                  <a:gd name="T5" fmla="*/ 5 h 605"/>
                  <a:gd name="T6" fmla="*/ 31 w 454"/>
                  <a:gd name="T7" fmla="*/ 5 h 605"/>
                  <a:gd name="T8" fmla="*/ 0 w 454"/>
                  <a:gd name="T9" fmla="*/ 32 h 605"/>
                  <a:gd name="T10" fmla="*/ 9 w 454"/>
                  <a:gd name="T11" fmla="*/ 31 h 605"/>
                  <a:gd name="T12" fmla="*/ 31 w 454"/>
                  <a:gd name="T13" fmla="*/ 13 h 605"/>
                  <a:gd name="T14" fmla="*/ 46 w 454"/>
                  <a:gd name="T15" fmla="*/ 13 h 605"/>
                  <a:gd name="T16" fmla="*/ 142 w 454"/>
                  <a:gd name="T17" fmla="*/ 13 h 605"/>
                  <a:gd name="T18" fmla="*/ 387 w 454"/>
                  <a:gd name="T19" fmla="*/ 13 h 605"/>
                  <a:gd name="T20" fmla="*/ 443 w 454"/>
                  <a:gd name="T21" fmla="*/ 37 h 605"/>
                  <a:gd name="T22" fmla="*/ 443 w 454"/>
                  <a:gd name="T23" fmla="*/ 87 h 605"/>
                  <a:gd name="T24" fmla="*/ 443 w 454"/>
                  <a:gd name="T25" fmla="*/ 548 h 605"/>
                  <a:gd name="T26" fmla="*/ 443 w 454"/>
                  <a:gd name="T27" fmla="*/ 572 h 605"/>
                  <a:gd name="T28" fmla="*/ 377 w 454"/>
                  <a:gd name="T29" fmla="*/ 596 h 605"/>
                  <a:gd name="T30" fmla="*/ 259 w 454"/>
                  <a:gd name="T31" fmla="*/ 596 h 605"/>
                  <a:gd name="T32" fmla="*/ 40 w 454"/>
                  <a:gd name="T33" fmla="*/ 596 h 605"/>
                  <a:gd name="T34" fmla="*/ 8 w 454"/>
                  <a:gd name="T35" fmla="*/ 572 h 605"/>
                  <a:gd name="T36" fmla="*/ 8 w 454"/>
                  <a:gd name="T37" fmla="*/ 562 h 605"/>
                  <a:gd name="T38" fmla="*/ 8 w 454"/>
                  <a:gd name="T39" fmla="*/ 553 h 605"/>
                  <a:gd name="T40" fmla="*/ 0 w 454"/>
                  <a:gd name="T41" fmla="*/ 552 h 605"/>
                  <a:gd name="T42" fmla="*/ 0 w 454"/>
                  <a:gd name="T43" fmla="*/ 558 h 605"/>
                  <a:gd name="T44" fmla="*/ 4 w 454"/>
                  <a:gd name="T45" fmla="*/ 560 h 605"/>
                  <a:gd name="T46" fmla="*/ 2 w 454"/>
                  <a:gd name="T47" fmla="*/ 568 h 605"/>
                  <a:gd name="T48" fmla="*/ 0 w 454"/>
                  <a:gd name="T49" fmla="*/ 567 h 605"/>
                  <a:gd name="T50" fmla="*/ 19 w 454"/>
                  <a:gd name="T51" fmla="*/ 601 h 605"/>
                  <a:gd name="T52" fmla="*/ 41 w 454"/>
                  <a:gd name="T53" fmla="*/ 604 h 605"/>
                  <a:gd name="T54" fmla="*/ 76 w 454"/>
                  <a:gd name="T55" fmla="*/ 604 h 605"/>
                  <a:gd name="T56" fmla="*/ 326 w 454"/>
                  <a:gd name="T57" fmla="*/ 604 h 605"/>
                  <a:gd name="T58" fmla="*/ 405 w 454"/>
                  <a:gd name="T59" fmla="*/ 604 h 605"/>
                  <a:gd name="T60" fmla="*/ 451 w 454"/>
                  <a:gd name="T61" fmla="*/ 572 h 605"/>
                  <a:gd name="T62" fmla="*/ 451 w 454"/>
                  <a:gd name="T63" fmla="*/ 166 h 605"/>
                  <a:gd name="T64" fmla="*/ 451 w 454"/>
                  <a:gd name="T65" fmla="*/ 69 h 605"/>
                  <a:gd name="T66" fmla="*/ 447 w 454"/>
                  <a:gd name="T67" fmla="*/ 21 h 605"/>
                  <a:gd name="T68" fmla="*/ 387 w 454"/>
                  <a:gd name="T69" fmla="*/ 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54" h="605">
                    <a:moveTo>
                      <a:pt x="387" y="5"/>
                    </a:moveTo>
                    <a:cubicBezTo>
                      <a:pt x="350" y="5"/>
                      <a:pt x="313" y="5"/>
                      <a:pt x="275" y="5"/>
                    </a:cubicBezTo>
                    <a:cubicBezTo>
                      <a:pt x="199" y="5"/>
                      <a:pt x="123" y="5"/>
                      <a:pt x="46" y="5"/>
                    </a:cubicBezTo>
                    <a:cubicBezTo>
                      <a:pt x="41" y="5"/>
                      <a:pt x="36" y="5"/>
                      <a:pt x="31" y="5"/>
                    </a:cubicBezTo>
                    <a:cubicBezTo>
                      <a:pt x="15" y="5"/>
                      <a:pt x="3" y="17"/>
                      <a:pt x="0" y="32"/>
                    </a:cubicBezTo>
                    <a:cubicBezTo>
                      <a:pt x="3" y="31"/>
                      <a:pt x="6" y="31"/>
                      <a:pt x="9" y="31"/>
                    </a:cubicBezTo>
                    <a:cubicBezTo>
                      <a:pt x="12" y="22"/>
                      <a:pt x="18" y="14"/>
                      <a:pt x="31" y="13"/>
                    </a:cubicBezTo>
                    <a:cubicBezTo>
                      <a:pt x="36" y="13"/>
                      <a:pt x="41" y="13"/>
                      <a:pt x="46" y="13"/>
                    </a:cubicBezTo>
                    <a:cubicBezTo>
                      <a:pt x="78" y="13"/>
                      <a:pt x="110" y="13"/>
                      <a:pt x="142" y="13"/>
                    </a:cubicBezTo>
                    <a:cubicBezTo>
                      <a:pt x="223" y="13"/>
                      <a:pt x="305" y="13"/>
                      <a:pt x="387" y="13"/>
                    </a:cubicBezTo>
                    <a:cubicBezTo>
                      <a:pt x="406" y="13"/>
                      <a:pt x="443" y="7"/>
                      <a:pt x="443" y="37"/>
                    </a:cubicBezTo>
                    <a:cubicBezTo>
                      <a:pt x="443" y="54"/>
                      <a:pt x="443" y="71"/>
                      <a:pt x="443" y="87"/>
                    </a:cubicBezTo>
                    <a:cubicBezTo>
                      <a:pt x="443" y="241"/>
                      <a:pt x="443" y="394"/>
                      <a:pt x="443" y="548"/>
                    </a:cubicBezTo>
                    <a:cubicBezTo>
                      <a:pt x="443" y="556"/>
                      <a:pt x="443" y="564"/>
                      <a:pt x="443" y="572"/>
                    </a:cubicBezTo>
                    <a:cubicBezTo>
                      <a:pt x="441" y="603"/>
                      <a:pt x="398" y="596"/>
                      <a:pt x="377" y="596"/>
                    </a:cubicBezTo>
                    <a:cubicBezTo>
                      <a:pt x="338" y="596"/>
                      <a:pt x="298" y="596"/>
                      <a:pt x="259" y="596"/>
                    </a:cubicBezTo>
                    <a:cubicBezTo>
                      <a:pt x="186" y="596"/>
                      <a:pt x="113" y="596"/>
                      <a:pt x="40" y="596"/>
                    </a:cubicBezTo>
                    <a:cubicBezTo>
                      <a:pt x="25" y="596"/>
                      <a:pt x="9" y="592"/>
                      <a:pt x="8" y="572"/>
                    </a:cubicBezTo>
                    <a:cubicBezTo>
                      <a:pt x="8" y="569"/>
                      <a:pt x="8" y="565"/>
                      <a:pt x="8" y="562"/>
                    </a:cubicBezTo>
                    <a:cubicBezTo>
                      <a:pt x="8" y="559"/>
                      <a:pt x="8" y="556"/>
                      <a:pt x="8" y="553"/>
                    </a:cubicBezTo>
                    <a:cubicBezTo>
                      <a:pt x="5" y="552"/>
                      <a:pt x="2" y="551"/>
                      <a:pt x="0" y="552"/>
                    </a:cubicBezTo>
                    <a:cubicBezTo>
                      <a:pt x="0" y="554"/>
                      <a:pt x="0" y="556"/>
                      <a:pt x="0" y="558"/>
                    </a:cubicBezTo>
                    <a:cubicBezTo>
                      <a:pt x="1" y="559"/>
                      <a:pt x="3" y="560"/>
                      <a:pt x="4" y="560"/>
                    </a:cubicBezTo>
                    <a:cubicBezTo>
                      <a:pt x="9" y="562"/>
                      <a:pt x="7" y="570"/>
                      <a:pt x="2" y="568"/>
                    </a:cubicBezTo>
                    <a:cubicBezTo>
                      <a:pt x="1" y="568"/>
                      <a:pt x="1" y="568"/>
                      <a:pt x="0" y="567"/>
                    </a:cubicBezTo>
                    <a:cubicBezTo>
                      <a:pt x="0" y="581"/>
                      <a:pt x="4" y="594"/>
                      <a:pt x="19" y="601"/>
                    </a:cubicBezTo>
                    <a:cubicBezTo>
                      <a:pt x="25" y="605"/>
                      <a:pt x="34" y="604"/>
                      <a:pt x="41" y="604"/>
                    </a:cubicBezTo>
                    <a:cubicBezTo>
                      <a:pt x="53" y="604"/>
                      <a:pt x="64" y="604"/>
                      <a:pt x="76" y="604"/>
                    </a:cubicBezTo>
                    <a:cubicBezTo>
                      <a:pt x="159" y="604"/>
                      <a:pt x="243" y="604"/>
                      <a:pt x="326" y="604"/>
                    </a:cubicBezTo>
                    <a:cubicBezTo>
                      <a:pt x="352" y="604"/>
                      <a:pt x="378" y="604"/>
                      <a:pt x="405" y="604"/>
                    </a:cubicBezTo>
                    <a:cubicBezTo>
                      <a:pt x="427" y="604"/>
                      <a:pt x="449" y="600"/>
                      <a:pt x="451" y="572"/>
                    </a:cubicBezTo>
                    <a:cubicBezTo>
                      <a:pt x="451" y="437"/>
                      <a:pt x="451" y="301"/>
                      <a:pt x="451" y="166"/>
                    </a:cubicBezTo>
                    <a:cubicBezTo>
                      <a:pt x="451" y="134"/>
                      <a:pt x="451" y="101"/>
                      <a:pt x="451" y="69"/>
                    </a:cubicBezTo>
                    <a:cubicBezTo>
                      <a:pt x="451" y="54"/>
                      <a:pt x="454" y="35"/>
                      <a:pt x="447" y="21"/>
                    </a:cubicBezTo>
                    <a:cubicBezTo>
                      <a:pt x="436" y="0"/>
                      <a:pt x="406" y="5"/>
                      <a:pt x="387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10"/>
              <p:cNvSpPr/>
              <p:nvPr/>
            </p:nvSpPr>
            <p:spPr bwMode="auto">
              <a:xfrm>
                <a:off x="2298" y="1196"/>
                <a:ext cx="24" cy="59"/>
              </a:xfrm>
              <a:custGeom>
                <a:avLst/>
                <a:gdLst>
                  <a:gd name="T0" fmla="*/ 8 w 9"/>
                  <a:gd name="T1" fmla="*/ 22 h 22"/>
                  <a:gd name="T2" fmla="*/ 8 w 9"/>
                  <a:gd name="T3" fmla="*/ 1 h 22"/>
                  <a:gd name="T4" fmla="*/ 0 w 9"/>
                  <a:gd name="T5" fmla="*/ 1 h 22"/>
                  <a:gd name="T6" fmla="*/ 0 w 9"/>
                  <a:gd name="T7" fmla="*/ 12 h 22"/>
                  <a:gd name="T8" fmla="*/ 4 w 9"/>
                  <a:gd name="T9" fmla="*/ 12 h 22"/>
                  <a:gd name="T10" fmla="*/ 1 w 9"/>
                  <a:gd name="T11" fmla="*/ 20 h 22"/>
                  <a:gd name="T12" fmla="*/ 0 w 9"/>
                  <a:gd name="T13" fmla="*/ 20 h 22"/>
                  <a:gd name="T14" fmla="*/ 0 w 9"/>
                  <a:gd name="T15" fmla="*/ 21 h 22"/>
                  <a:gd name="T16" fmla="*/ 8 w 9"/>
                  <a:gd name="T1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22">
                    <a:moveTo>
                      <a:pt x="8" y="22"/>
                    </a:moveTo>
                    <a:cubicBezTo>
                      <a:pt x="8" y="15"/>
                      <a:pt x="8" y="8"/>
                      <a:pt x="8" y="1"/>
                    </a:cubicBezTo>
                    <a:cubicBezTo>
                      <a:pt x="5" y="0"/>
                      <a:pt x="2" y="0"/>
                      <a:pt x="0" y="1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1" y="12"/>
                      <a:pt x="2" y="12"/>
                      <a:pt x="4" y="12"/>
                    </a:cubicBezTo>
                    <a:cubicBezTo>
                      <a:pt x="9" y="13"/>
                      <a:pt x="7" y="21"/>
                      <a:pt x="1" y="20"/>
                    </a:cubicBezTo>
                    <a:cubicBezTo>
                      <a:pt x="1" y="20"/>
                      <a:pt x="0" y="20"/>
                      <a:pt x="0" y="20"/>
                    </a:cubicBezTo>
                    <a:cubicBezTo>
                      <a:pt x="0" y="20"/>
                      <a:pt x="0" y="21"/>
                      <a:pt x="0" y="21"/>
                    </a:cubicBezTo>
                    <a:cubicBezTo>
                      <a:pt x="2" y="21"/>
                      <a:pt x="5" y="21"/>
                      <a:pt x="8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11"/>
              <p:cNvSpPr/>
              <p:nvPr/>
            </p:nvSpPr>
            <p:spPr bwMode="auto">
              <a:xfrm>
                <a:off x="2298" y="1574"/>
                <a:ext cx="24" cy="62"/>
              </a:xfrm>
              <a:custGeom>
                <a:avLst/>
                <a:gdLst>
                  <a:gd name="T0" fmla="*/ 8 w 9"/>
                  <a:gd name="T1" fmla="*/ 1 h 23"/>
                  <a:gd name="T2" fmla="*/ 0 w 9"/>
                  <a:gd name="T3" fmla="*/ 0 h 23"/>
                  <a:gd name="T4" fmla="*/ 0 w 9"/>
                  <a:gd name="T5" fmla="*/ 6 h 23"/>
                  <a:gd name="T6" fmla="*/ 4 w 9"/>
                  <a:gd name="T7" fmla="*/ 7 h 23"/>
                  <a:gd name="T8" fmla="*/ 2 w 9"/>
                  <a:gd name="T9" fmla="*/ 15 h 23"/>
                  <a:gd name="T10" fmla="*/ 0 w 9"/>
                  <a:gd name="T11" fmla="*/ 14 h 23"/>
                  <a:gd name="T12" fmla="*/ 0 w 9"/>
                  <a:gd name="T13" fmla="*/ 21 h 23"/>
                  <a:gd name="T14" fmla="*/ 8 w 9"/>
                  <a:gd name="T15" fmla="*/ 23 h 23"/>
                  <a:gd name="T16" fmla="*/ 8 w 9"/>
                  <a:gd name="T17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23">
                    <a:moveTo>
                      <a:pt x="8" y="1"/>
                    </a:moveTo>
                    <a:cubicBezTo>
                      <a:pt x="5" y="0"/>
                      <a:pt x="2" y="0"/>
                      <a:pt x="0" y="0"/>
                    </a:cubicBezTo>
                    <a:cubicBezTo>
                      <a:pt x="0" y="2"/>
                      <a:pt x="0" y="4"/>
                      <a:pt x="0" y="6"/>
                    </a:cubicBezTo>
                    <a:cubicBezTo>
                      <a:pt x="1" y="6"/>
                      <a:pt x="3" y="7"/>
                      <a:pt x="4" y="7"/>
                    </a:cubicBezTo>
                    <a:cubicBezTo>
                      <a:pt x="9" y="8"/>
                      <a:pt x="7" y="16"/>
                      <a:pt x="2" y="15"/>
                    </a:cubicBezTo>
                    <a:cubicBezTo>
                      <a:pt x="1" y="15"/>
                      <a:pt x="1" y="15"/>
                      <a:pt x="0" y="14"/>
                    </a:cubicBezTo>
                    <a:cubicBezTo>
                      <a:pt x="0" y="17"/>
                      <a:pt x="0" y="19"/>
                      <a:pt x="0" y="21"/>
                    </a:cubicBezTo>
                    <a:cubicBezTo>
                      <a:pt x="3" y="21"/>
                      <a:pt x="5" y="22"/>
                      <a:pt x="8" y="23"/>
                    </a:cubicBezTo>
                    <a:cubicBezTo>
                      <a:pt x="8" y="16"/>
                      <a:pt x="8" y="8"/>
                      <a:pt x="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12"/>
              <p:cNvSpPr/>
              <p:nvPr/>
            </p:nvSpPr>
            <p:spPr bwMode="auto">
              <a:xfrm>
                <a:off x="2298" y="2208"/>
                <a:ext cx="21" cy="59"/>
              </a:xfrm>
              <a:custGeom>
                <a:avLst/>
                <a:gdLst>
                  <a:gd name="T0" fmla="*/ 8 w 8"/>
                  <a:gd name="T1" fmla="*/ 22 h 22"/>
                  <a:gd name="T2" fmla="*/ 8 w 8"/>
                  <a:gd name="T3" fmla="*/ 1 h 22"/>
                  <a:gd name="T4" fmla="*/ 5 w 8"/>
                  <a:gd name="T5" fmla="*/ 0 h 22"/>
                  <a:gd name="T6" fmla="*/ 0 w 8"/>
                  <a:gd name="T7" fmla="*/ 0 h 22"/>
                  <a:gd name="T8" fmla="*/ 0 w 8"/>
                  <a:gd name="T9" fmla="*/ 5 h 22"/>
                  <a:gd name="T10" fmla="*/ 3 w 8"/>
                  <a:gd name="T11" fmla="*/ 6 h 22"/>
                  <a:gd name="T12" fmla="*/ 1 w 8"/>
                  <a:gd name="T13" fmla="*/ 14 h 22"/>
                  <a:gd name="T14" fmla="*/ 0 w 8"/>
                  <a:gd name="T15" fmla="*/ 14 h 22"/>
                  <a:gd name="T16" fmla="*/ 0 w 8"/>
                  <a:gd name="T17" fmla="*/ 21 h 22"/>
                  <a:gd name="T18" fmla="*/ 8 w 8"/>
                  <a:gd name="T1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22">
                    <a:moveTo>
                      <a:pt x="8" y="22"/>
                    </a:moveTo>
                    <a:cubicBezTo>
                      <a:pt x="8" y="15"/>
                      <a:pt x="8" y="8"/>
                      <a:pt x="8" y="1"/>
                    </a:cubicBezTo>
                    <a:cubicBezTo>
                      <a:pt x="7" y="1"/>
                      <a:pt x="6" y="1"/>
                      <a:pt x="5" y="0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2"/>
                      <a:pt x="0" y="3"/>
                      <a:pt x="0" y="5"/>
                    </a:cubicBezTo>
                    <a:cubicBezTo>
                      <a:pt x="1" y="5"/>
                      <a:pt x="2" y="6"/>
                      <a:pt x="3" y="6"/>
                    </a:cubicBezTo>
                    <a:cubicBezTo>
                      <a:pt x="8" y="8"/>
                      <a:pt x="6" y="16"/>
                      <a:pt x="1" y="14"/>
                    </a:cubicBezTo>
                    <a:cubicBezTo>
                      <a:pt x="1" y="14"/>
                      <a:pt x="0" y="14"/>
                      <a:pt x="0" y="14"/>
                    </a:cubicBezTo>
                    <a:cubicBezTo>
                      <a:pt x="0" y="16"/>
                      <a:pt x="0" y="19"/>
                      <a:pt x="0" y="21"/>
                    </a:cubicBezTo>
                    <a:cubicBezTo>
                      <a:pt x="3" y="21"/>
                      <a:pt x="5" y="21"/>
                      <a:pt x="8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13"/>
              <p:cNvSpPr/>
              <p:nvPr/>
            </p:nvSpPr>
            <p:spPr bwMode="auto">
              <a:xfrm>
                <a:off x="2298" y="1655"/>
                <a:ext cx="21" cy="48"/>
              </a:xfrm>
              <a:custGeom>
                <a:avLst/>
                <a:gdLst>
                  <a:gd name="T0" fmla="*/ 8 w 8"/>
                  <a:gd name="T1" fmla="*/ 1 h 18"/>
                  <a:gd name="T2" fmla="*/ 1 w 8"/>
                  <a:gd name="T3" fmla="*/ 0 h 18"/>
                  <a:gd name="T4" fmla="*/ 0 w 8"/>
                  <a:gd name="T5" fmla="*/ 0 h 18"/>
                  <a:gd name="T6" fmla="*/ 0 w 8"/>
                  <a:gd name="T7" fmla="*/ 5 h 18"/>
                  <a:gd name="T8" fmla="*/ 3 w 8"/>
                  <a:gd name="T9" fmla="*/ 6 h 18"/>
                  <a:gd name="T10" fmla="*/ 3 w 8"/>
                  <a:gd name="T11" fmla="*/ 14 h 18"/>
                  <a:gd name="T12" fmla="*/ 0 w 8"/>
                  <a:gd name="T13" fmla="*/ 14 h 18"/>
                  <a:gd name="T14" fmla="*/ 0 w 8"/>
                  <a:gd name="T15" fmla="*/ 16 h 18"/>
                  <a:gd name="T16" fmla="*/ 8 w 8"/>
                  <a:gd name="T17" fmla="*/ 18 h 18"/>
                  <a:gd name="T18" fmla="*/ 8 w 8"/>
                  <a:gd name="T19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8">
                    <a:moveTo>
                      <a:pt x="8" y="1"/>
                    </a:moveTo>
                    <a:cubicBezTo>
                      <a:pt x="6" y="1"/>
                      <a:pt x="3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3"/>
                      <a:pt x="0" y="5"/>
                    </a:cubicBezTo>
                    <a:cubicBezTo>
                      <a:pt x="1" y="6"/>
                      <a:pt x="2" y="6"/>
                      <a:pt x="3" y="6"/>
                    </a:cubicBezTo>
                    <a:cubicBezTo>
                      <a:pt x="8" y="7"/>
                      <a:pt x="8" y="15"/>
                      <a:pt x="3" y="14"/>
                    </a:cubicBezTo>
                    <a:cubicBezTo>
                      <a:pt x="2" y="14"/>
                      <a:pt x="1" y="14"/>
                      <a:pt x="0" y="14"/>
                    </a:cubicBezTo>
                    <a:cubicBezTo>
                      <a:pt x="0" y="14"/>
                      <a:pt x="0" y="15"/>
                      <a:pt x="0" y="16"/>
                    </a:cubicBezTo>
                    <a:cubicBezTo>
                      <a:pt x="3" y="16"/>
                      <a:pt x="5" y="17"/>
                      <a:pt x="8" y="18"/>
                    </a:cubicBezTo>
                    <a:cubicBezTo>
                      <a:pt x="8" y="13"/>
                      <a:pt x="8" y="7"/>
                      <a:pt x="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14"/>
              <p:cNvSpPr/>
              <p:nvPr/>
            </p:nvSpPr>
            <p:spPr bwMode="auto">
              <a:xfrm>
                <a:off x="2298" y="1794"/>
                <a:ext cx="21" cy="57"/>
              </a:xfrm>
              <a:custGeom>
                <a:avLst/>
                <a:gdLst>
                  <a:gd name="T0" fmla="*/ 8 w 8"/>
                  <a:gd name="T1" fmla="*/ 2 h 21"/>
                  <a:gd name="T2" fmla="*/ 0 w 8"/>
                  <a:gd name="T3" fmla="*/ 0 h 21"/>
                  <a:gd name="T4" fmla="*/ 0 w 8"/>
                  <a:gd name="T5" fmla="*/ 6 h 21"/>
                  <a:gd name="T6" fmla="*/ 3 w 8"/>
                  <a:gd name="T7" fmla="*/ 7 h 21"/>
                  <a:gd name="T8" fmla="*/ 1 w 8"/>
                  <a:gd name="T9" fmla="*/ 15 h 21"/>
                  <a:gd name="T10" fmla="*/ 0 w 8"/>
                  <a:gd name="T11" fmla="*/ 15 h 21"/>
                  <a:gd name="T12" fmla="*/ 0 w 8"/>
                  <a:gd name="T13" fmla="*/ 19 h 21"/>
                  <a:gd name="T14" fmla="*/ 8 w 8"/>
                  <a:gd name="T15" fmla="*/ 21 h 21"/>
                  <a:gd name="T16" fmla="*/ 8 w 8"/>
                  <a:gd name="T17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21">
                    <a:moveTo>
                      <a:pt x="8" y="2"/>
                    </a:moveTo>
                    <a:cubicBezTo>
                      <a:pt x="5" y="1"/>
                      <a:pt x="3" y="0"/>
                      <a:pt x="0" y="0"/>
                    </a:cubicBezTo>
                    <a:cubicBezTo>
                      <a:pt x="0" y="2"/>
                      <a:pt x="0" y="4"/>
                      <a:pt x="0" y="6"/>
                    </a:cubicBezTo>
                    <a:cubicBezTo>
                      <a:pt x="1" y="7"/>
                      <a:pt x="3" y="7"/>
                      <a:pt x="3" y="7"/>
                    </a:cubicBezTo>
                    <a:cubicBezTo>
                      <a:pt x="8" y="8"/>
                      <a:pt x="6" y="16"/>
                      <a:pt x="1" y="15"/>
                    </a:cubicBezTo>
                    <a:cubicBezTo>
                      <a:pt x="1" y="15"/>
                      <a:pt x="0" y="15"/>
                      <a:pt x="0" y="15"/>
                    </a:cubicBezTo>
                    <a:cubicBezTo>
                      <a:pt x="0" y="16"/>
                      <a:pt x="0" y="18"/>
                      <a:pt x="0" y="19"/>
                    </a:cubicBezTo>
                    <a:cubicBezTo>
                      <a:pt x="3" y="19"/>
                      <a:pt x="5" y="20"/>
                      <a:pt x="8" y="21"/>
                    </a:cubicBezTo>
                    <a:cubicBezTo>
                      <a:pt x="8" y="15"/>
                      <a:pt x="8" y="8"/>
                      <a:pt x="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15"/>
              <p:cNvSpPr/>
              <p:nvPr/>
            </p:nvSpPr>
            <p:spPr bwMode="auto">
              <a:xfrm>
                <a:off x="2298" y="2122"/>
                <a:ext cx="24" cy="67"/>
              </a:xfrm>
              <a:custGeom>
                <a:avLst/>
                <a:gdLst>
                  <a:gd name="T0" fmla="*/ 8 w 9"/>
                  <a:gd name="T1" fmla="*/ 25 h 25"/>
                  <a:gd name="T2" fmla="*/ 8 w 9"/>
                  <a:gd name="T3" fmla="*/ 2 h 25"/>
                  <a:gd name="T4" fmla="*/ 0 w 9"/>
                  <a:gd name="T5" fmla="*/ 0 h 25"/>
                  <a:gd name="T6" fmla="*/ 0 w 9"/>
                  <a:gd name="T7" fmla="*/ 6 h 25"/>
                  <a:gd name="T8" fmla="*/ 4 w 9"/>
                  <a:gd name="T9" fmla="*/ 7 h 25"/>
                  <a:gd name="T10" fmla="*/ 2 w 9"/>
                  <a:gd name="T11" fmla="*/ 15 h 25"/>
                  <a:gd name="T12" fmla="*/ 0 w 9"/>
                  <a:gd name="T13" fmla="*/ 15 h 25"/>
                  <a:gd name="T14" fmla="*/ 0 w 9"/>
                  <a:gd name="T15" fmla="*/ 24 h 25"/>
                  <a:gd name="T16" fmla="*/ 8 w 9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25">
                    <a:moveTo>
                      <a:pt x="8" y="25"/>
                    </a:moveTo>
                    <a:cubicBezTo>
                      <a:pt x="8" y="17"/>
                      <a:pt x="8" y="10"/>
                      <a:pt x="8" y="2"/>
                    </a:cubicBezTo>
                    <a:cubicBezTo>
                      <a:pt x="5" y="1"/>
                      <a:pt x="2" y="0"/>
                      <a:pt x="0" y="0"/>
                    </a:cubicBezTo>
                    <a:cubicBezTo>
                      <a:pt x="0" y="2"/>
                      <a:pt x="0" y="4"/>
                      <a:pt x="0" y="6"/>
                    </a:cubicBezTo>
                    <a:cubicBezTo>
                      <a:pt x="1" y="6"/>
                      <a:pt x="3" y="7"/>
                      <a:pt x="4" y="7"/>
                    </a:cubicBezTo>
                    <a:cubicBezTo>
                      <a:pt x="9" y="9"/>
                      <a:pt x="7" y="17"/>
                      <a:pt x="2" y="15"/>
                    </a:cubicBezTo>
                    <a:cubicBezTo>
                      <a:pt x="1" y="15"/>
                      <a:pt x="1" y="15"/>
                      <a:pt x="0" y="15"/>
                    </a:cubicBezTo>
                    <a:cubicBezTo>
                      <a:pt x="0" y="18"/>
                      <a:pt x="0" y="21"/>
                      <a:pt x="0" y="24"/>
                    </a:cubicBezTo>
                    <a:cubicBezTo>
                      <a:pt x="2" y="24"/>
                      <a:pt x="5" y="24"/>
                      <a:pt x="8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16"/>
              <p:cNvSpPr/>
              <p:nvPr/>
            </p:nvSpPr>
            <p:spPr bwMode="auto">
              <a:xfrm>
                <a:off x="2298" y="1719"/>
                <a:ext cx="21" cy="57"/>
              </a:xfrm>
              <a:custGeom>
                <a:avLst/>
                <a:gdLst>
                  <a:gd name="T0" fmla="*/ 8 w 8"/>
                  <a:gd name="T1" fmla="*/ 3 h 21"/>
                  <a:gd name="T2" fmla="*/ 6 w 8"/>
                  <a:gd name="T3" fmla="*/ 2 h 21"/>
                  <a:gd name="T4" fmla="*/ 0 w 8"/>
                  <a:gd name="T5" fmla="*/ 0 h 21"/>
                  <a:gd name="T6" fmla="*/ 0 w 8"/>
                  <a:gd name="T7" fmla="*/ 6 h 21"/>
                  <a:gd name="T8" fmla="*/ 3 w 8"/>
                  <a:gd name="T9" fmla="*/ 8 h 21"/>
                  <a:gd name="T10" fmla="*/ 1 w 8"/>
                  <a:gd name="T11" fmla="*/ 16 h 21"/>
                  <a:gd name="T12" fmla="*/ 0 w 8"/>
                  <a:gd name="T13" fmla="*/ 15 h 21"/>
                  <a:gd name="T14" fmla="*/ 0 w 8"/>
                  <a:gd name="T15" fmla="*/ 20 h 21"/>
                  <a:gd name="T16" fmla="*/ 8 w 8"/>
                  <a:gd name="T17" fmla="*/ 21 h 21"/>
                  <a:gd name="T18" fmla="*/ 8 w 8"/>
                  <a:gd name="T19" fmla="*/ 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21">
                    <a:moveTo>
                      <a:pt x="8" y="3"/>
                    </a:moveTo>
                    <a:cubicBezTo>
                      <a:pt x="7" y="3"/>
                      <a:pt x="6" y="2"/>
                      <a:pt x="6" y="2"/>
                    </a:cubicBezTo>
                    <a:cubicBezTo>
                      <a:pt x="4" y="1"/>
                      <a:pt x="2" y="0"/>
                      <a:pt x="0" y="0"/>
                    </a:cubicBezTo>
                    <a:cubicBezTo>
                      <a:pt x="0" y="2"/>
                      <a:pt x="0" y="4"/>
                      <a:pt x="0" y="6"/>
                    </a:cubicBezTo>
                    <a:cubicBezTo>
                      <a:pt x="1" y="7"/>
                      <a:pt x="2" y="8"/>
                      <a:pt x="3" y="8"/>
                    </a:cubicBezTo>
                    <a:cubicBezTo>
                      <a:pt x="8" y="9"/>
                      <a:pt x="6" y="17"/>
                      <a:pt x="1" y="16"/>
                    </a:cubicBezTo>
                    <a:cubicBezTo>
                      <a:pt x="1" y="16"/>
                      <a:pt x="0" y="16"/>
                      <a:pt x="0" y="15"/>
                    </a:cubicBezTo>
                    <a:cubicBezTo>
                      <a:pt x="0" y="17"/>
                      <a:pt x="0" y="18"/>
                      <a:pt x="0" y="20"/>
                    </a:cubicBezTo>
                    <a:cubicBezTo>
                      <a:pt x="3" y="20"/>
                      <a:pt x="5" y="20"/>
                      <a:pt x="8" y="21"/>
                    </a:cubicBezTo>
                    <a:cubicBezTo>
                      <a:pt x="8" y="15"/>
                      <a:pt x="8" y="9"/>
                      <a:pt x="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17"/>
              <p:cNvSpPr/>
              <p:nvPr/>
            </p:nvSpPr>
            <p:spPr bwMode="auto">
              <a:xfrm>
                <a:off x="2298" y="1421"/>
                <a:ext cx="21" cy="62"/>
              </a:xfrm>
              <a:custGeom>
                <a:avLst/>
                <a:gdLst>
                  <a:gd name="T0" fmla="*/ 8 w 8"/>
                  <a:gd name="T1" fmla="*/ 4 h 23"/>
                  <a:gd name="T2" fmla="*/ 0 w 8"/>
                  <a:gd name="T3" fmla="*/ 0 h 23"/>
                  <a:gd name="T4" fmla="*/ 0 w 8"/>
                  <a:gd name="T5" fmla="*/ 6 h 23"/>
                  <a:gd name="T6" fmla="*/ 2 w 8"/>
                  <a:gd name="T7" fmla="*/ 7 h 23"/>
                  <a:gd name="T8" fmla="*/ 2 w 8"/>
                  <a:gd name="T9" fmla="*/ 15 h 23"/>
                  <a:gd name="T10" fmla="*/ 0 w 8"/>
                  <a:gd name="T11" fmla="*/ 14 h 23"/>
                  <a:gd name="T12" fmla="*/ 0 w 8"/>
                  <a:gd name="T13" fmla="*/ 22 h 23"/>
                  <a:gd name="T14" fmla="*/ 8 w 8"/>
                  <a:gd name="T15" fmla="*/ 23 h 23"/>
                  <a:gd name="T16" fmla="*/ 8 w 8"/>
                  <a:gd name="T17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23">
                    <a:moveTo>
                      <a:pt x="8" y="4"/>
                    </a:moveTo>
                    <a:cubicBezTo>
                      <a:pt x="6" y="2"/>
                      <a:pt x="3" y="1"/>
                      <a:pt x="0" y="0"/>
                    </a:cubicBezTo>
                    <a:cubicBezTo>
                      <a:pt x="0" y="2"/>
                      <a:pt x="0" y="4"/>
                      <a:pt x="0" y="6"/>
                    </a:cubicBezTo>
                    <a:cubicBezTo>
                      <a:pt x="1" y="6"/>
                      <a:pt x="1" y="7"/>
                      <a:pt x="2" y="7"/>
                    </a:cubicBezTo>
                    <a:cubicBezTo>
                      <a:pt x="7" y="7"/>
                      <a:pt x="7" y="15"/>
                      <a:pt x="2" y="15"/>
                    </a:cubicBezTo>
                    <a:cubicBezTo>
                      <a:pt x="1" y="15"/>
                      <a:pt x="1" y="15"/>
                      <a:pt x="0" y="14"/>
                    </a:cubicBezTo>
                    <a:cubicBezTo>
                      <a:pt x="0" y="17"/>
                      <a:pt x="0" y="19"/>
                      <a:pt x="0" y="22"/>
                    </a:cubicBezTo>
                    <a:cubicBezTo>
                      <a:pt x="3" y="22"/>
                      <a:pt x="5" y="22"/>
                      <a:pt x="8" y="23"/>
                    </a:cubicBezTo>
                    <a:cubicBezTo>
                      <a:pt x="8" y="17"/>
                      <a:pt x="8" y="10"/>
                      <a:pt x="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18"/>
              <p:cNvSpPr/>
              <p:nvPr/>
            </p:nvSpPr>
            <p:spPr bwMode="auto">
              <a:xfrm>
                <a:off x="2298" y="1344"/>
                <a:ext cx="21" cy="61"/>
              </a:xfrm>
              <a:custGeom>
                <a:avLst/>
                <a:gdLst>
                  <a:gd name="T0" fmla="*/ 8 w 8"/>
                  <a:gd name="T1" fmla="*/ 1 h 23"/>
                  <a:gd name="T2" fmla="*/ 0 w 8"/>
                  <a:gd name="T3" fmla="*/ 0 h 23"/>
                  <a:gd name="T4" fmla="*/ 0 w 8"/>
                  <a:gd name="T5" fmla="*/ 10 h 23"/>
                  <a:gd name="T6" fmla="*/ 3 w 8"/>
                  <a:gd name="T7" fmla="*/ 10 h 23"/>
                  <a:gd name="T8" fmla="*/ 3 w 8"/>
                  <a:gd name="T9" fmla="*/ 18 h 23"/>
                  <a:gd name="T10" fmla="*/ 0 w 8"/>
                  <a:gd name="T11" fmla="*/ 18 h 23"/>
                  <a:gd name="T12" fmla="*/ 0 w 8"/>
                  <a:gd name="T13" fmla="*/ 21 h 23"/>
                  <a:gd name="T14" fmla="*/ 8 w 8"/>
                  <a:gd name="T15" fmla="*/ 23 h 23"/>
                  <a:gd name="T16" fmla="*/ 8 w 8"/>
                  <a:gd name="T17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23">
                    <a:moveTo>
                      <a:pt x="8" y="1"/>
                    </a:moveTo>
                    <a:cubicBezTo>
                      <a:pt x="5" y="0"/>
                      <a:pt x="2" y="0"/>
                      <a:pt x="0" y="0"/>
                    </a:cubicBezTo>
                    <a:cubicBezTo>
                      <a:pt x="0" y="3"/>
                      <a:pt x="0" y="6"/>
                      <a:pt x="0" y="10"/>
                    </a:cubicBezTo>
                    <a:cubicBezTo>
                      <a:pt x="1" y="10"/>
                      <a:pt x="2" y="10"/>
                      <a:pt x="3" y="10"/>
                    </a:cubicBezTo>
                    <a:cubicBezTo>
                      <a:pt x="8" y="10"/>
                      <a:pt x="8" y="18"/>
                      <a:pt x="3" y="18"/>
                    </a:cubicBezTo>
                    <a:cubicBezTo>
                      <a:pt x="2" y="18"/>
                      <a:pt x="1" y="18"/>
                      <a:pt x="0" y="18"/>
                    </a:cubicBezTo>
                    <a:cubicBezTo>
                      <a:pt x="0" y="19"/>
                      <a:pt x="0" y="20"/>
                      <a:pt x="0" y="21"/>
                    </a:cubicBezTo>
                    <a:cubicBezTo>
                      <a:pt x="3" y="21"/>
                      <a:pt x="5" y="22"/>
                      <a:pt x="8" y="23"/>
                    </a:cubicBezTo>
                    <a:cubicBezTo>
                      <a:pt x="8" y="16"/>
                      <a:pt x="8" y="9"/>
                      <a:pt x="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9"/>
              <p:cNvSpPr/>
              <p:nvPr/>
            </p:nvSpPr>
            <p:spPr bwMode="auto">
              <a:xfrm>
                <a:off x="2298" y="1867"/>
                <a:ext cx="21" cy="59"/>
              </a:xfrm>
              <a:custGeom>
                <a:avLst/>
                <a:gdLst>
                  <a:gd name="T0" fmla="*/ 8 w 8"/>
                  <a:gd name="T1" fmla="*/ 22 h 22"/>
                  <a:gd name="T2" fmla="*/ 8 w 8"/>
                  <a:gd name="T3" fmla="*/ 3 h 22"/>
                  <a:gd name="T4" fmla="*/ 0 w 8"/>
                  <a:gd name="T5" fmla="*/ 0 h 22"/>
                  <a:gd name="T6" fmla="*/ 0 w 8"/>
                  <a:gd name="T7" fmla="*/ 7 h 22"/>
                  <a:gd name="T8" fmla="*/ 3 w 8"/>
                  <a:gd name="T9" fmla="*/ 7 h 22"/>
                  <a:gd name="T10" fmla="*/ 3 w 8"/>
                  <a:gd name="T11" fmla="*/ 16 h 22"/>
                  <a:gd name="T12" fmla="*/ 0 w 8"/>
                  <a:gd name="T13" fmla="*/ 15 h 22"/>
                  <a:gd name="T14" fmla="*/ 0 w 8"/>
                  <a:gd name="T15" fmla="*/ 22 h 22"/>
                  <a:gd name="T16" fmla="*/ 8 w 8"/>
                  <a:gd name="T1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22">
                    <a:moveTo>
                      <a:pt x="8" y="22"/>
                    </a:moveTo>
                    <a:cubicBezTo>
                      <a:pt x="8" y="16"/>
                      <a:pt x="8" y="9"/>
                      <a:pt x="8" y="3"/>
                    </a:cubicBezTo>
                    <a:cubicBezTo>
                      <a:pt x="5" y="1"/>
                      <a:pt x="2" y="1"/>
                      <a:pt x="0" y="0"/>
                    </a:cubicBezTo>
                    <a:cubicBezTo>
                      <a:pt x="0" y="3"/>
                      <a:pt x="0" y="5"/>
                      <a:pt x="0" y="7"/>
                    </a:cubicBezTo>
                    <a:cubicBezTo>
                      <a:pt x="1" y="7"/>
                      <a:pt x="2" y="7"/>
                      <a:pt x="3" y="7"/>
                    </a:cubicBezTo>
                    <a:cubicBezTo>
                      <a:pt x="8" y="8"/>
                      <a:pt x="8" y="16"/>
                      <a:pt x="3" y="16"/>
                    </a:cubicBezTo>
                    <a:cubicBezTo>
                      <a:pt x="2" y="16"/>
                      <a:pt x="1" y="15"/>
                      <a:pt x="0" y="15"/>
                    </a:cubicBezTo>
                    <a:cubicBezTo>
                      <a:pt x="0" y="18"/>
                      <a:pt x="0" y="20"/>
                      <a:pt x="0" y="22"/>
                    </a:cubicBezTo>
                    <a:cubicBezTo>
                      <a:pt x="3" y="22"/>
                      <a:pt x="5" y="22"/>
                      <a:pt x="8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20"/>
              <p:cNvSpPr/>
              <p:nvPr/>
            </p:nvSpPr>
            <p:spPr bwMode="auto">
              <a:xfrm>
                <a:off x="2298" y="1274"/>
                <a:ext cx="21" cy="51"/>
              </a:xfrm>
              <a:custGeom>
                <a:avLst/>
                <a:gdLst>
                  <a:gd name="T0" fmla="*/ 8 w 8"/>
                  <a:gd name="T1" fmla="*/ 19 h 19"/>
                  <a:gd name="T2" fmla="*/ 8 w 8"/>
                  <a:gd name="T3" fmla="*/ 2 h 19"/>
                  <a:gd name="T4" fmla="*/ 0 w 8"/>
                  <a:gd name="T5" fmla="*/ 1 h 19"/>
                  <a:gd name="T6" fmla="*/ 0 w 8"/>
                  <a:gd name="T7" fmla="*/ 1 h 19"/>
                  <a:gd name="T8" fmla="*/ 0 w 8"/>
                  <a:gd name="T9" fmla="*/ 7 h 19"/>
                  <a:gd name="T10" fmla="*/ 2 w 8"/>
                  <a:gd name="T11" fmla="*/ 8 h 19"/>
                  <a:gd name="T12" fmla="*/ 0 w 8"/>
                  <a:gd name="T13" fmla="*/ 16 h 19"/>
                  <a:gd name="T14" fmla="*/ 0 w 8"/>
                  <a:gd name="T15" fmla="*/ 16 h 19"/>
                  <a:gd name="T16" fmla="*/ 0 w 8"/>
                  <a:gd name="T17" fmla="*/ 18 h 19"/>
                  <a:gd name="T18" fmla="*/ 8 w 8"/>
                  <a:gd name="T1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9">
                    <a:moveTo>
                      <a:pt x="8" y="19"/>
                    </a:moveTo>
                    <a:cubicBezTo>
                      <a:pt x="8" y="13"/>
                      <a:pt x="8" y="7"/>
                      <a:pt x="8" y="2"/>
                    </a:cubicBezTo>
                    <a:cubicBezTo>
                      <a:pt x="5" y="1"/>
                      <a:pt x="2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3"/>
                      <a:pt x="0" y="5"/>
                      <a:pt x="0" y="7"/>
                    </a:cubicBezTo>
                    <a:cubicBezTo>
                      <a:pt x="1" y="7"/>
                      <a:pt x="1" y="8"/>
                      <a:pt x="2" y="8"/>
                    </a:cubicBezTo>
                    <a:cubicBezTo>
                      <a:pt x="7" y="10"/>
                      <a:pt x="5" y="17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7"/>
                      <a:pt x="0" y="18"/>
                    </a:cubicBezTo>
                    <a:cubicBezTo>
                      <a:pt x="3" y="18"/>
                      <a:pt x="5" y="18"/>
                      <a:pt x="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21"/>
              <p:cNvSpPr/>
              <p:nvPr/>
            </p:nvSpPr>
            <p:spPr bwMode="auto">
              <a:xfrm>
                <a:off x="2298" y="1947"/>
                <a:ext cx="21" cy="62"/>
              </a:xfrm>
              <a:custGeom>
                <a:avLst/>
                <a:gdLst>
                  <a:gd name="T0" fmla="*/ 8 w 8"/>
                  <a:gd name="T1" fmla="*/ 1 h 23"/>
                  <a:gd name="T2" fmla="*/ 0 w 8"/>
                  <a:gd name="T3" fmla="*/ 1 h 23"/>
                  <a:gd name="T4" fmla="*/ 0 w 8"/>
                  <a:gd name="T5" fmla="*/ 7 h 23"/>
                  <a:gd name="T6" fmla="*/ 3 w 8"/>
                  <a:gd name="T7" fmla="*/ 9 h 23"/>
                  <a:gd name="T8" fmla="*/ 1 w 8"/>
                  <a:gd name="T9" fmla="*/ 16 h 23"/>
                  <a:gd name="T10" fmla="*/ 0 w 8"/>
                  <a:gd name="T11" fmla="*/ 16 h 23"/>
                  <a:gd name="T12" fmla="*/ 0 w 8"/>
                  <a:gd name="T13" fmla="*/ 21 h 23"/>
                  <a:gd name="T14" fmla="*/ 8 w 8"/>
                  <a:gd name="T15" fmla="*/ 23 h 23"/>
                  <a:gd name="T16" fmla="*/ 8 w 8"/>
                  <a:gd name="T17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23">
                    <a:moveTo>
                      <a:pt x="8" y="1"/>
                    </a:moveTo>
                    <a:cubicBezTo>
                      <a:pt x="5" y="0"/>
                      <a:pt x="2" y="0"/>
                      <a:pt x="0" y="1"/>
                    </a:cubicBezTo>
                    <a:cubicBezTo>
                      <a:pt x="0" y="3"/>
                      <a:pt x="0" y="5"/>
                      <a:pt x="0" y="7"/>
                    </a:cubicBezTo>
                    <a:cubicBezTo>
                      <a:pt x="1" y="8"/>
                      <a:pt x="2" y="8"/>
                      <a:pt x="3" y="9"/>
                    </a:cubicBezTo>
                    <a:cubicBezTo>
                      <a:pt x="8" y="10"/>
                      <a:pt x="6" y="18"/>
                      <a:pt x="1" y="16"/>
                    </a:cubicBezTo>
                    <a:cubicBezTo>
                      <a:pt x="1" y="16"/>
                      <a:pt x="0" y="16"/>
                      <a:pt x="0" y="16"/>
                    </a:cubicBezTo>
                    <a:cubicBezTo>
                      <a:pt x="0" y="18"/>
                      <a:pt x="0" y="20"/>
                      <a:pt x="0" y="21"/>
                    </a:cubicBezTo>
                    <a:cubicBezTo>
                      <a:pt x="2" y="22"/>
                      <a:pt x="5" y="22"/>
                      <a:pt x="8" y="23"/>
                    </a:cubicBezTo>
                    <a:cubicBezTo>
                      <a:pt x="8" y="16"/>
                      <a:pt x="8" y="8"/>
                      <a:pt x="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22"/>
              <p:cNvSpPr/>
              <p:nvPr/>
            </p:nvSpPr>
            <p:spPr bwMode="auto">
              <a:xfrm>
                <a:off x="2298" y="1502"/>
                <a:ext cx="21" cy="54"/>
              </a:xfrm>
              <a:custGeom>
                <a:avLst/>
                <a:gdLst>
                  <a:gd name="T0" fmla="*/ 8 w 8"/>
                  <a:gd name="T1" fmla="*/ 20 h 20"/>
                  <a:gd name="T2" fmla="*/ 8 w 8"/>
                  <a:gd name="T3" fmla="*/ 2 h 20"/>
                  <a:gd name="T4" fmla="*/ 0 w 8"/>
                  <a:gd name="T5" fmla="*/ 0 h 20"/>
                  <a:gd name="T6" fmla="*/ 0 w 8"/>
                  <a:gd name="T7" fmla="*/ 6 h 20"/>
                  <a:gd name="T8" fmla="*/ 3 w 8"/>
                  <a:gd name="T9" fmla="*/ 6 h 20"/>
                  <a:gd name="T10" fmla="*/ 3 w 8"/>
                  <a:gd name="T11" fmla="*/ 14 h 20"/>
                  <a:gd name="T12" fmla="*/ 0 w 8"/>
                  <a:gd name="T13" fmla="*/ 14 h 20"/>
                  <a:gd name="T14" fmla="*/ 0 w 8"/>
                  <a:gd name="T15" fmla="*/ 19 h 20"/>
                  <a:gd name="T16" fmla="*/ 8 w 8"/>
                  <a:gd name="T1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20">
                    <a:moveTo>
                      <a:pt x="8" y="20"/>
                    </a:moveTo>
                    <a:cubicBezTo>
                      <a:pt x="8" y="14"/>
                      <a:pt x="8" y="8"/>
                      <a:pt x="8" y="2"/>
                    </a:cubicBezTo>
                    <a:cubicBezTo>
                      <a:pt x="5" y="1"/>
                      <a:pt x="3" y="0"/>
                      <a:pt x="0" y="0"/>
                    </a:cubicBezTo>
                    <a:cubicBezTo>
                      <a:pt x="0" y="2"/>
                      <a:pt x="0" y="4"/>
                      <a:pt x="0" y="6"/>
                    </a:cubicBezTo>
                    <a:cubicBezTo>
                      <a:pt x="1" y="6"/>
                      <a:pt x="2" y="6"/>
                      <a:pt x="3" y="6"/>
                    </a:cubicBezTo>
                    <a:cubicBezTo>
                      <a:pt x="8" y="5"/>
                      <a:pt x="8" y="14"/>
                      <a:pt x="3" y="14"/>
                    </a:cubicBezTo>
                    <a:cubicBezTo>
                      <a:pt x="2" y="14"/>
                      <a:pt x="1" y="14"/>
                      <a:pt x="0" y="14"/>
                    </a:cubicBezTo>
                    <a:cubicBezTo>
                      <a:pt x="0" y="16"/>
                      <a:pt x="0" y="17"/>
                      <a:pt x="0" y="19"/>
                    </a:cubicBezTo>
                    <a:cubicBezTo>
                      <a:pt x="3" y="19"/>
                      <a:pt x="5" y="19"/>
                      <a:pt x="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23"/>
              <p:cNvSpPr/>
              <p:nvPr/>
            </p:nvSpPr>
            <p:spPr bwMode="auto">
              <a:xfrm>
                <a:off x="2260" y="887"/>
                <a:ext cx="102" cy="81"/>
              </a:xfrm>
              <a:custGeom>
                <a:avLst/>
                <a:gdLst>
                  <a:gd name="T0" fmla="*/ 16 w 38"/>
                  <a:gd name="T1" fmla="*/ 21 h 30"/>
                  <a:gd name="T2" fmla="*/ 14 w 38"/>
                  <a:gd name="T3" fmla="*/ 20 h 30"/>
                  <a:gd name="T4" fmla="*/ 9 w 38"/>
                  <a:gd name="T5" fmla="*/ 16 h 30"/>
                  <a:gd name="T6" fmla="*/ 11 w 38"/>
                  <a:gd name="T7" fmla="*/ 12 h 30"/>
                  <a:gd name="T8" fmla="*/ 14 w 38"/>
                  <a:gd name="T9" fmla="*/ 10 h 30"/>
                  <a:gd name="T10" fmla="*/ 22 w 38"/>
                  <a:gd name="T11" fmla="*/ 8 h 30"/>
                  <a:gd name="T12" fmla="*/ 30 w 38"/>
                  <a:gd name="T13" fmla="*/ 10 h 30"/>
                  <a:gd name="T14" fmla="*/ 34 w 38"/>
                  <a:gd name="T15" fmla="*/ 3 h 30"/>
                  <a:gd name="T16" fmla="*/ 23 w 38"/>
                  <a:gd name="T17" fmla="*/ 0 h 30"/>
                  <a:gd name="T18" fmla="*/ 14 w 38"/>
                  <a:gd name="T19" fmla="*/ 1 h 30"/>
                  <a:gd name="T20" fmla="*/ 5 w 38"/>
                  <a:gd name="T21" fmla="*/ 7 h 30"/>
                  <a:gd name="T22" fmla="*/ 2 w 38"/>
                  <a:gd name="T23" fmla="*/ 19 h 30"/>
                  <a:gd name="T24" fmla="*/ 14 w 38"/>
                  <a:gd name="T25" fmla="*/ 28 h 30"/>
                  <a:gd name="T26" fmla="*/ 14 w 38"/>
                  <a:gd name="T27" fmla="*/ 29 h 30"/>
                  <a:gd name="T28" fmla="*/ 16 w 38"/>
                  <a:gd name="T29" fmla="*/ 2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" h="30">
                    <a:moveTo>
                      <a:pt x="16" y="21"/>
                    </a:moveTo>
                    <a:cubicBezTo>
                      <a:pt x="16" y="20"/>
                      <a:pt x="15" y="20"/>
                      <a:pt x="14" y="20"/>
                    </a:cubicBezTo>
                    <a:cubicBezTo>
                      <a:pt x="12" y="19"/>
                      <a:pt x="10" y="18"/>
                      <a:pt x="9" y="16"/>
                    </a:cubicBezTo>
                    <a:cubicBezTo>
                      <a:pt x="9" y="15"/>
                      <a:pt x="10" y="13"/>
                      <a:pt x="11" y="12"/>
                    </a:cubicBezTo>
                    <a:cubicBezTo>
                      <a:pt x="12" y="11"/>
                      <a:pt x="13" y="11"/>
                      <a:pt x="14" y="10"/>
                    </a:cubicBezTo>
                    <a:cubicBezTo>
                      <a:pt x="16" y="9"/>
                      <a:pt x="19" y="8"/>
                      <a:pt x="22" y="8"/>
                    </a:cubicBezTo>
                    <a:cubicBezTo>
                      <a:pt x="25" y="9"/>
                      <a:pt x="27" y="9"/>
                      <a:pt x="30" y="10"/>
                    </a:cubicBezTo>
                    <a:cubicBezTo>
                      <a:pt x="34" y="13"/>
                      <a:pt x="38" y="6"/>
                      <a:pt x="34" y="3"/>
                    </a:cubicBezTo>
                    <a:cubicBezTo>
                      <a:pt x="30" y="2"/>
                      <a:pt x="27" y="1"/>
                      <a:pt x="23" y="0"/>
                    </a:cubicBezTo>
                    <a:cubicBezTo>
                      <a:pt x="20" y="0"/>
                      <a:pt x="17" y="0"/>
                      <a:pt x="14" y="1"/>
                    </a:cubicBezTo>
                    <a:cubicBezTo>
                      <a:pt x="11" y="2"/>
                      <a:pt x="7" y="4"/>
                      <a:pt x="5" y="7"/>
                    </a:cubicBezTo>
                    <a:cubicBezTo>
                      <a:pt x="2" y="10"/>
                      <a:pt x="0" y="15"/>
                      <a:pt x="2" y="19"/>
                    </a:cubicBezTo>
                    <a:cubicBezTo>
                      <a:pt x="3" y="24"/>
                      <a:pt x="9" y="27"/>
                      <a:pt x="14" y="28"/>
                    </a:cubicBezTo>
                    <a:cubicBezTo>
                      <a:pt x="14" y="28"/>
                      <a:pt x="14" y="29"/>
                      <a:pt x="14" y="29"/>
                    </a:cubicBezTo>
                    <a:cubicBezTo>
                      <a:pt x="19" y="30"/>
                      <a:pt x="21" y="22"/>
                      <a:pt x="16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24"/>
              <p:cNvSpPr/>
              <p:nvPr/>
            </p:nvSpPr>
            <p:spPr bwMode="auto">
              <a:xfrm>
                <a:off x="2255" y="976"/>
                <a:ext cx="102" cy="91"/>
              </a:xfrm>
              <a:custGeom>
                <a:avLst/>
                <a:gdLst>
                  <a:gd name="T0" fmla="*/ 18 w 38"/>
                  <a:gd name="T1" fmla="*/ 25 h 34"/>
                  <a:gd name="T2" fmla="*/ 16 w 38"/>
                  <a:gd name="T3" fmla="*/ 23 h 34"/>
                  <a:gd name="T4" fmla="*/ 13 w 38"/>
                  <a:gd name="T5" fmla="*/ 9 h 34"/>
                  <a:gd name="T6" fmla="*/ 16 w 38"/>
                  <a:gd name="T7" fmla="*/ 9 h 34"/>
                  <a:gd name="T8" fmla="*/ 24 w 38"/>
                  <a:gd name="T9" fmla="*/ 8 h 34"/>
                  <a:gd name="T10" fmla="*/ 31 w 38"/>
                  <a:gd name="T11" fmla="*/ 9 h 34"/>
                  <a:gd name="T12" fmla="*/ 33 w 38"/>
                  <a:gd name="T13" fmla="*/ 1 h 34"/>
                  <a:gd name="T14" fmla="*/ 24 w 38"/>
                  <a:gd name="T15" fmla="*/ 0 h 34"/>
                  <a:gd name="T16" fmla="*/ 16 w 38"/>
                  <a:gd name="T17" fmla="*/ 0 h 34"/>
                  <a:gd name="T18" fmla="*/ 5 w 38"/>
                  <a:gd name="T19" fmla="*/ 5 h 34"/>
                  <a:gd name="T20" fmla="*/ 3 w 38"/>
                  <a:gd name="T21" fmla="*/ 21 h 34"/>
                  <a:gd name="T22" fmla="*/ 16 w 38"/>
                  <a:gd name="T23" fmla="*/ 32 h 34"/>
                  <a:gd name="T24" fmla="*/ 16 w 38"/>
                  <a:gd name="T25" fmla="*/ 32 h 34"/>
                  <a:gd name="T26" fmla="*/ 18 w 38"/>
                  <a:gd name="T27" fmla="*/ 25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34">
                    <a:moveTo>
                      <a:pt x="18" y="25"/>
                    </a:moveTo>
                    <a:cubicBezTo>
                      <a:pt x="18" y="24"/>
                      <a:pt x="17" y="24"/>
                      <a:pt x="16" y="23"/>
                    </a:cubicBezTo>
                    <a:cubicBezTo>
                      <a:pt x="11" y="20"/>
                      <a:pt x="5" y="12"/>
                      <a:pt x="13" y="9"/>
                    </a:cubicBezTo>
                    <a:cubicBezTo>
                      <a:pt x="14" y="9"/>
                      <a:pt x="15" y="9"/>
                      <a:pt x="16" y="9"/>
                    </a:cubicBezTo>
                    <a:cubicBezTo>
                      <a:pt x="18" y="8"/>
                      <a:pt x="21" y="8"/>
                      <a:pt x="24" y="8"/>
                    </a:cubicBezTo>
                    <a:cubicBezTo>
                      <a:pt x="26" y="8"/>
                      <a:pt x="29" y="9"/>
                      <a:pt x="31" y="9"/>
                    </a:cubicBezTo>
                    <a:cubicBezTo>
                      <a:pt x="36" y="10"/>
                      <a:pt x="38" y="3"/>
                      <a:pt x="33" y="1"/>
                    </a:cubicBezTo>
                    <a:cubicBezTo>
                      <a:pt x="30" y="1"/>
                      <a:pt x="27" y="0"/>
                      <a:pt x="24" y="0"/>
                    </a:cubicBezTo>
                    <a:cubicBezTo>
                      <a:pt x="21" y="0"/>
                      <a:pt x="19" y="0"/>
                      <a:pt x="16" y="0"/>
                    </a:cubicBezTo>
                    <a:cubicBezTo>
                      <a:pt x="12" y="1"/>
                      <a:pt x="8" y="2"/>
                      <a:pt x="5" y="5"/>
                    </a:cubicBezTo>
                    <a:cubicBezTo>
                      <a:pt x="0" y="9"/>
                      <a:pt x="0" y="16"/>
                      <a:pt x="3" y="21"/>
                    </a:cubicBezTo>
                    <a:cubicBezTo>
                      <a:pt x="5" y="27"/>
                      <a:pt x="10" y="30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21" y="34"/>
                      <a:pt x="23" y="26"/>
                      <a:pt x="18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25"/>
              <p:cNvSpPr/>
              <p:nvPr/>
            </p:nvSpPr>
            <p:spPr bwMode="auto">
              <a:xfrm>
                <a:off x="2244" y="1070"/>
                <a:ext cx="115" cy="75"/>
              </a:xfrm>
              <a:custGeom>
                <a:avLst/>
                <a:gdLst>
                  <a:gd name="T0" fmla="*/ 24 w 43"/>
                  <a:gd name="T1" fmla="*/ 20 h 28"/>
                  <a:gd name="T2" fmla="*/ 20 w 43"/>
                  <a:gd name="T3" fmla="*/ 19 h 28"/>
                  <a:gd name="T4" fmla="*/ 15 w 43"/>
                  <a:gd name="T5" fmla="*/ 17 h 28"/>
                  <a:gd name="T6" fmla="*/ 15 w 43"/>
                  <a:gd name="T7" fmla="*/ 11 h 28"/>
                  <a:gd name="T8" fmla="*/ 20 w 43"/>
                  <a:gd name="T9" fmla="*/ 8 h 28"/>
                  <a:gd name="T10" fmla="*/ 28 w 43"/>
                  <a:gd name="T11" fmla="*/ 9 h 28"/>
                  <a:gd name="T12" fmla="*/ 34 w 43"/>
                  <a:gd name="T13" fmla="*/ 12 h 28"/>
                  <a:gd name="T14" fmla="*/ 38 w 43"/>
                  <a:gd name="T15" fmla="*/ 5 h 28"/>
                  <a:gd name="T16" fmla="*/ 28 w 43"/>
                  <a:gd name="T17" fmla="*/ 1 h 28"/>
                  <a:gd name="T18" fmla="*/ 20 w 43"/>
                  <a:gd name="T19" fmla="*/ 0 h 28"/>
                  <a:gd name="T20" fmla="*/ 6 w 43"/>
                  <a:gd name="T21" fmla="*/ 8 h 28"/>
                  <a:gd name="T22" fmla="*/ 20 w 43"/>
                  <a:gd name="T23" fmla="*/ 27 h 28"/>
                  <a:gd name="T24" fmla="*/ 21 w 43"/>
                  <a:gd name="T25" fmla="*/ 28 h 28"/>
                  <a:gd name="T26" fmla="*/ 24 w 43"/>
                  <a:gd name="T27" fmla="*/ 2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3" h="28">
                    <a:moveTo>
                      <a:pt x="24" y="20"/>
                    </a:moveTo>
                    <a:cubicBezTo>
                      <a:pt x="22" y="19"/>
                      <a:pt x="21" y="19"/>
                      <a:pt x="20" y="19"/>
                    </a:cubicBezTo>
                    <a:cubicBezTo>
                      <a:pt x="18" y="18"/>
                      <a:pt x="17" y="18"/>
                      <a:pt x="15" y="17"/>
                    </a:cubicBezTo>
                    <a:cubicBezTo>
                      <a:pt x="12" y="15"/>
                      <a:pt x="12" y="14"/>
                      <a:pt x="15" y="11"/>
                    </a:cubicBezTo>
                    <a:cubicBezTo>
                      <a:pt x="16" y="10"/>
                      <a:pt x="18" y="9"/>
                      <a:pt x="20" y="8"/>
                    </a:cubicBezTo>
                    <a:cubicBezTo>
                      <a:pt x="22" y="8"/>
                      <a:pt x="25" y="8"/>
                      <a:pt x="28" y="9"/>
                    </a:cubicBezTo>
                    <a:cubicBezTo>
                      <a:pt x="30" y="10"/>
                      <a:pt x="32" y="11"/>
                      <a:pt x="34" y="12"/>
                    </a:cubicBezTo>
                    <a:cubicBezTo>
                      <a:pt x="39" y="15"/>
                      <a:pt x="43" y="8"/>
                      <a:pt x="38" y="5"/>
                    </a:cubicBezTo>
                    <a:cubicBezTo>
                      <a:pt x="35" y="3"/>
                      <a:pt x="32" y="2"/>
                      <a:pt x="28" y="1"/>
                    </a:cubicBezTo>
                    <a:cubicBezTo>
                      <a:pt x="25" y="0"/>
                      <a:pt x="23" y="0"/>
                      <a:pt x="20" y="0"/>
                    </a:cubicBezTo>
                    <a:cubicBezTo>
                      <a:pt x="14" y="1"/>
                      <a:pt x="10" y="3"/>
                      <a:pt x="6" y="8"/>
                    </a:cubicBezTo>
                    <a:cubicBezTo>
                      <a:pt x="0" y="18"/>
                      <a:pt x="11" y="25"/>
                      <a:pt x="20" y="27"/>
                    </a:cubicBezTo>
                    <a:cubicBezTo>
                      <a:pt x="20" y="27"/>
                      <a:pt x="21" y="27"/>
                      <a:pt x="21" y="28"/>
                    </a:cubicBezTo>
                    <a:cubicBezTo>
                      <a:pt x="27" y="28"/>
                      <a:pt x="29" y="21"/>
                      <a:pt x="2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26"/>
              <p:cNvSpPr/>
              <p:nvPr/>
            </p:nvSpPr>
            <p:spPr bwMode="auto">
              <a:xfrm>
                <a:off x="2255" y="1175"/>
                <a:ext cx="99" cy="77"/>
              </a:xfrm>
              <a:custGeom>
                <a:avLst/>
                <a:gdLst>
                  <a:gd name="T0" fmla="*/ 20 w 37"/>
                  <a:gd name="T1" fmla="*/ 20 h 29"/>
                  <a:gd name="T2" fmla="*/ 16 w 37"/>
                  <a:gd name="T3" fmla="*/ 20 h 29"/>
                  <a:gd name="T4" fmla="*/ 9 w 37"/>
                  <a:gd name="T5" fmla="*/ 16 h 29"/>
                  <a:gd name="T6" fmla="*/ 9 w 37"/>
                  <a:gd name="T7" fmla="*/ 15 h 29"/>
                  <a:gd name="T8" fmla="*/ 11 w 37"/>
                  <a:gd name="T9" fmla="*/ 12 h 29"/>
                  <a:gd name="T10" fmla="*/ 16 w 37"/>
                  <a:gd name="T11" fmla="*/ 9 h 29"/>
                  <a:gd name="T12" fmla="*/ 24 w 37"/>
                  <a:gd name="T13" fmla="*/ 9 h 29"/>
                  <a:gd name="T14" fmla="*/ 29 w 37"/>
                  <a:gd name="T15" fmla="*/ 11 h 29"/>
                  <a:gd name="T16" fmla="*/ 33 w 37"/>
                  <a:gd name="T17" fmla="*/ 4 h 29"/>
                  <a:gd name="T18" fmla="*/ 24 w 37"/>
                  <a:gd name="T19" fmla="*/ 0 h 29"/>
                  <a:gd name="T20" fmla="*/ 16 w 37"/>
                  <a:gd name="T21" fmla="*/ 0 h 29"/>
                  <a:gd name="T22" fmla="*/ 4 w 37"/>
                  <a:gd name="T23" fmla="*/ 7 h 29"/>
                  <a:gd name="T24" fmla="*/ 2 w 37"/>
                  <a:gd name="T25" fmla="*/ 20 h 29"/>
                  <a:gd name="T26" fmla="*/ 16 w 37"/>
                  <a:gd name="T27" fmla="*/ 28 h 29"/>
                  <a:gd name="T28" fmla="*/ 17 w 37"/>
                  <a:gd name="T29" fmla="*/ 28 h 29"/>
                  <a:gd name="T30" fmla="*/ 20 w 37"/>
                  <a:gd name="T31" fmla="*/ 2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7" h="29">
                    <a:moveTo>
                      <a:pt x="20" y="20"/>
                    </a:moveTo>
                    <a:cubicBezTo>
                      <a:pt x="18" y="20"/>
                      <a:pt x="17" y="20"/>
                      <a:pt x="16" y="20"/>
                    </a:cubicBezTo>
                    <a:cubicBezTo>
                      <a:pt x="13" y="19"/>
                      <a:pt x="11" y="18"/>
                      <a:pt x="9" y="16"/>
                    </a:cubicBezTo>
                    <a:cubicBezTo>
                      <a:pt x="9" y="16"/>
                      <a:pt x="9" y="15"/>
                      <a:pt x="9" y="15"/>
                    </a:cubicBezTo>
                    <a:cubicBezTo>
                      <a:pt x="9" y="13"/>
                      <a:pt x="10" y="13"/>
                      <a:pt x="11" y="12"/>
                    </a:cubicBezTo>
                    <a:cubicBezTo>
                      <a:pt x="12" y="10"/>
                      <a:pt x="14" y="9"/>
                      <a:pt x="16" y="9"/>
                    </a:cubicBezTo>
                    <a:cubicBezTo>
                      <a:pt x="18" y="8"/>
                      <a:pt x="21" y="8"/>
                      <a:pt x="24" y="9"/>
                    </a:cubicBezTo>
                    <a:cubicBezTo>
                      <a:pt x="26" y="10"/>
                      <a:pt x="27" y="10"/>
                      <a:pt x="29" y="11"/>
                    </a:cubicBezTo>
                    <a:cubicBezTo>
                      <a:pt x="33" y="15"/>
                      <a:pt x="37" y="7"/>
                      <a:pt x="33" y="4"/>
                    </a:cubicBezTo>
                    <a:cubicBezTo>
                      <a:pt x="30" y="2"/>
                      <a:pt x="27" y="1"/>
                      <a:pt x="24" y="0"/>
                    </a:cubicBezTo>
                    <a:cubicBezTo>
                      <a:pt x="21" y="0"/>
                      <a:pt x="19" y="0"/>
                      <a:pt x="16" y="0"/>
                    </a:cubicBezTo>
                    <a:cubicBezTo>
                      <a:pt x="11" y="1"/>
                      <a:pt x="7" y="3"/>
                      <a:pt x="4" y="7"/>
                    </a:cubicBezTo>
                    <a:cubicBezTo>
                      <a:pt x="1" y="11"/>
                      <a:pt x="0" y="15"/>
                      <a:pt x="2" y="20"/>
                    </a:cubicBezTo>
                    <a:cubicBezTo>
                      <a:pt x="4" y="25"/>
                      <a:pt x="11" y="27"/>
                      <a:pt x="16" y="28"/>
                    </a:cubicBezTo>
                    <a:cubicBezTo>
                      <a:pt x="16" y="28"/>
                      <a:pt x="17" y="28"/>
                      <a:pt x="17" y="28"/>
                    </a:cubicBezTo>
                    <a:cubicBezTo>
                      <a:pt x="23" y="29"/>
                      <a:pt x="25" y="21"/>
                      <a:pt x="20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27"/>
              <p:cNvSpPr/>
              <p:nvPr/>
            </p:nvSpPr>
            <p:spPr bwMode="auto">
              <a:xfrm>
                <a:off x="2247" y="1322"/>
                <a:ext cx="110" cy="70"/>
              </a:xfrm>
              <a:custGeom>
                <a:avLst/>
                <a:gdLst>
                  <a:gd name="T0" fmla="*/ 22 w 41"/>
                  <a:gd name="T1" fmla="*/ 18 h 26"/>
                  <a:gd name="T2" fmla="*/ 19 w 41"/>
                  <a:gd name="T3" fmla="*/ 18 h 26"/>
                  <a:gd name="T4" fmla="*/ 15 w 41"/>
                  <a:gd name="T5" fmla="*/ 9 h 26"/>
                  <a:gd name="T6" fmla="*/ 19 w 41"/>
                  <a:gd name="T7" fmla="*/ 8 h 26"/>
                  <a:gd name="T8" fmla="*/ 27 w 41"/>
                  <a:gd name="T9" fmla="*/ 9 h 26"/>
                  <a:gd name="T10" fmla="*/ 32 w 41"/>
                  <a:gd name="T11" fmla="*/ 11 h 26"/>
                  <a:gd name="T12" fmla="*/ 36 w 41"/>
                  <a:gd name="T13" fmla="*/ 4 h 26"/>
                  <a:gd name="T14" fmla="*/ 27 w 41"/>
                  <a:gd name="T15" fmla="*/ 1 h 26"/>
                  <a:gd name="T16" fmla="*/ 19 w 41"/>
                  <a:gd name="T17" fmla="*/ 0 h 26"/>
                  <a:gd name="T18" fmla="*/ 7 w 41"/>
                  <a:gd name="T19" fmla="*/ 5 h 26"/>
                  <a:gd name="T20" fmla="*/ 19 w 41"/>
                  <a:gd name="T21" fmla="*/ 26 h 26"/>
                  <a:gd name="T22" fmla="*/ 22 w 41"/>
                  <a:gd name="T23" fmla="*/ 26 h 26"/>
                  <a:gd name="T24" fmla="*/ 22 w 41"/>
                  <a:gd name="T25" fmla="*/ 1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26">
                    <a:moveTo>
                      <a:pt x="22" y="18"/>
                    </a:moveTo>
                    <a:cubicBezTo>
                      <a:pt x="21" y="18"/>
                      <a:pt x="20" y="18"/>
                      <a:pt x="19" y="18"/>
                    </a:cubicBezTo>
                    <a:cubicBezTo>
                      <a:pt x="14" y="16"/>
                      <a:pt x="9" y="12"/>
                      <a:pt x="15" y="9"/>
                    </a:cubicBezTo>
                    <a:cubicBezTo>
                      <a:pt x="16" y="8"/>
                      <a:pt x="17" y="8"/>
                      <a:pt x="19" y="8"/>
                    </a:cubicBezTo>
                    <a:cubicBezTo>
                      <a:pt x="21" y="8"/>
                      <a:pt x="24" y="8"/>
                      <a:pt x="27" y="9"/>
                    </a:cubicBezTo>
                    <a:cubicBezTo>
                      <a:pt x="29" y="10"/>
                      <a:pt x="30" y="10"/>
                      <a:pt x="32" y="11"/>
                    </a:cubicBezTo>
                    <a:cubicBezTo>
                      <a:pt x="37" y="13"/>
                      <a:pt x="41" y="6"/>
                      <a:pt x="36" y="4"/>
                    </a:cubicBezTo>
                    <a:cubicBezTo>
                      <a:pt x="33" y="3"/>
                      <a:pt x="30" y="2"/>
                      <a:pt x="27" y="1"/>
                    </a:cubicBezTo>
                    <a:cubicBezTo>
                      <a:pt x="24" y="0"/>
                      <a:pt x="22" y="0"/>
                      <a:pt x="19" y="0"/>
                    </a:cubicBezTo>
                    <a:cubicBezTo>
                      <a:pt x="14" y="0"/>
                      <a:pt x="10" y="2"/>
                      <a:pt x="7" y="5"/>
                    </a:cubicBezTo>
                    <a:cubicBezTo>
                      <a:pt x="0" y="15"/>
                      <a:pt x="9" y="25"/>
                      <a:pt x="19" y="26"/>
                    </a:cubicBezTo>
                    <a:cubicBezTo>
                      <a:pt x="20" y="26"/>
                      <a:pt x="21" y="26"/>
                      <a:pt x="22" y="26"/>
                    </a:cubicBezTo>
                    <a:cubicBezTo>
                      <a:pt x="27" y="26"/>
                      <a:pt x="27" y="18"/>
                      <a:pt x="22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28"/>
              <p:cNvSpPr/>
              <p:nvPr/>
            </p:nvSpPr>
            <p:spPr bwMode="auto">
              <a:xfrm>
                <a:off x="2257" y="1252"/>
                <a:ext cx="94" cy="68"/>
              </a:xfrm>
              <a:custGeom>
                <a:avLst/>
                <a:gdLst>
                  <a:gd name="T0" fmla="*/ 17 w 35"/>
                  <a:gd name="T1" fmla="*/ 16 h 25"/>
                  <a:gd name="T2" fmla="*/ 15 w 35"/>
                  <a:gd name="T3" fmla="*/ 15 h 25"/>
                  <a:gd name="T4" fmla="*/ 15 w 35"/>
                  <a:gd name="T5" fmla="*/ 9 h 25"/>
                  <a:gd name="T6" fmla="*/ 15 w 35"/>
                  <a:gd name="T7" fmla="*/ 9 h 25"/>
                  <a:gd name="T8" fmla="*/ 23 w 35"/>
                  <a:gd name="T9" fmla="*/ 10 h 25"/>
                  <a:gd name="T10" fmla="*/ 27 w 35"/>
                  <a:gd name="T11" fmla="*/ 12 h 25"/>
                  <a:gd name="T12" fmla="*/ 31 w 35"/>
                  <a:gd name="T13" fmla="*/ 4 h 25"/>
                  <a:gd name="T14" fmla="*/ 23 w 35"/>
                  <a:gd name="T15" fmla="*/ 1 h 25"/>
                  <a:gd name="T16" fmla="*/ 15 w 35"/>
                  <a:gd name="T17" fmla="*/ 0 h 25"/>
                  <a:gd name="T18" fmla="*/ 8 w 35"/>
                  <a:gd name="T19" fmla="*/ 3 h 25"/>
                  <a:gd name="T20" fmla="*/ 15 w 35"/>
                  <a:gd name="T21" fmla="*/ 24 h 25"/>
                  <a:gd name="T22" fmla="*/ 15 w 35"/>
                  <a:gd name="T23" fmla="*/ 24 h 25"/>
                  <a:gd name="T24" fmla="*/ 17 w 35"/>
                  <a:gd name="T25" fmla="*/ 1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" h="25">
                    <a:moveTo>
                      <a:pt x="17" y="16"/>
                    </a:moveTo>
                    <a:cubicBezTo>
                      <a:pt x="16" y="16"/>
                      <a:pt x="16" y="15"/>
                      <a:pt x="15" y="15"/>
                    </a:cubicBezTo>
                    <a:cubicBezTo>
                      <a:pt x="12" y="13"/>
                      <a:pt x="11" y="10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7" y="8"/>
                      <a:pt x="20" y="9"/>
                      <a:pt x="23" y="10"/>
                    </a:cubicBezTo>
                    <a:cubicBezTo>
                      <a:pt x="24" y="10"/>
                      <a:pt x="26" y="11"/>
                      <a:pt x="27" y="12"/>
                    </a:cubicBezTo>
                    <a:cubicBezTo>
                      <a:pt x="31" y="15"/>
                      <a:pt x="35" y="7"/>
                      <a:pt x="31" y="4"/>
                    </a:cubicBezTo>
                    <a:cubicBezTo>
                      <a:pt x="29" y="3"/>
                      <a:pt x="26" y="2"/>
                      <a:pt x="23" y="1"/>
                    </a:cubicBezTo>
                    <a:cubicBezTo>
                      <a:pt x="20" y="0"/>
                      <a:pt x="17" y="0"/>
                      <a:pt x="15" y="0"/>
                    </a:cubicBezTo>
                    <a:cubicBezTo>
                      <a:pt x="12" y="1"/>
                      <a:pt x="10" y="1"/>
                      <a:pt x="8" y="3"/>
                    </a:cubicBezTo>
                    <a:cubicBezTo>
                      <a:pt x="0" y="10"/>
                      <a:pt x="6" y="20"/>
                      <a:pt x="15" y="24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20" y="25"/>
                      <a:pt x="22" y="18"/>
                      <a:pt x="17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29"/>
              <p:cNvSpPr/>
              <p:nvPr/>
            </p:nvSpPr>
            <p:spPr bwMode="auto">
              <a:xfrm>
                <a:off x="2241" y="1397"/>
                <a:ext cx="110" cy="65"/>
              </a:xfrm>
              <a:custGeom>
                <a:avLst/>
                <a:gdLst>
                  <a:gd name="T0" fmla="*/ 23 w 41"/>
                  <a:gd name="T1" fmla="*/ 16 h 24"/>
                  <a:gd name="T2" fmla="*/ 21 w 41"/>
                  <a:gd name="T3" fmla="*/ 15 h 24"/>
                  <a:gd name="T4" fmla="*/ 16 w 41"/>
                  <a:gd name="T5" fmla="*/ 13 h 24"/>
                  <a:gd name="T6" fmla="*/ 14 w 41"/>
                  <a:gd name="T7" fmla="*/ 11 h 24"/>
                  <a:gd name="T8" fmla="*/ 13 w 41"/>
                  <a:gd name="T9" fmla="*/ 11 h 24"/>
                  <a:gd name="T10" fmla="*/ 21 w 41"/>
                  <a:gd name="T11" fmla="*/ 9 h 24"/>
                  <a:gd name="T12" fmla="*/ 29 w 41"/>
                  <a:gd name="T13" fmla="*/ 13 h 24"/>
                  <a:gd name="T14" fmla="*/ 31 w 41"/>
                  <a:gd name="T15" fmla="*/ 14 h 24"/>
                  <a:gd name="T16" fmla="*/ 37 w 41"/>
                  <a:gd name="T17" fmla="*/ 9 h 24"/>
                  <a:gd name="T18" fmla="*/ 29 w 41"/>
                  <a:gd name="T19" fmla="*/ 3 h 24"/>
                  <a:gd name="T20" fmla="*/ 21 w 41"/>
                  <a:gd name="T21" fmla="*/ 1 h 24"/>
                  <a:gd name="T22" fmla="*/ 6 w 41"/>
                  <a:gd name="T23" fmla="*/ 6 h 24"/>
                  <a:gd name="T24" fmla="*/ 21 w 41"/>
                  <a:gd name="T25" fmla="*/ 23 h 24"/>
                  <a:gd name="T26" fmla="*/ 23 w 41"/>
                  <a:gd name="T27" fmla="*/ 24 h 24"/>
                  <a:gd name="T28" fmla="*/ 23 w 41"/>
                  <a:gd name="T29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1" h="24">
                    <a:moveTo>
                      <a:pt x="23" y="16"/>
                    </a:moveTo>
                    <a:cubicBezTo>
                      <a:pt x="22" y="16"/>
                      <a:pt x="22" y="15"/>
                      <a:pt x="21" y="15"/>
                    </a:cubicBezTo>
                    <a:cubicBezTo>
                      <a:pt x="19" y="15"/>
                      <a:pt x="18" y="14"/>
                      <a:pt x="16" y="13"/>
                    </a:cubicBezTo>
                    <a:cubicBezTo>
                      <a:pt x="15" y="13"/>
                      <a:pt x="14" y="12"/>
                      <a:pt x="14" y="11"/>
                    </a:cubicBezTo>
                    <a:cubicBezTo>
                      <a:pt x="13" y="10"/>
                      <a:pt x="13" y="11"/>
                      <a:pt x="13" y="11"/>
                    </a:cubicBezTo>
                    <a:cubicBezTo>
                      <a:pt x="15" y="9"/>
                      <a:pt x="18" y="9"/>
                      <a:pt x="21" y="9"/>
                    </a:cubicBezTo>
                    <a:cubicBezTo>
                      <a:pt x="24" y="10"/>
                      <a:pt x="27" y="11"/>
                      <a:pt x="29" y="13"/>
                    </a:cubicBezTo>
                    <a:cubicBezTo>
                      <a:pt x="30" y="13"/>
                      <a:pt x="31" y="14"/>
                      <a:pt x="31" y="14"/>
                    </a:cubicBezTo>
                    <a:cubicBezTo>
                      <a:pt x="35" y="18"/>
                      <a:pt x="41" y="12"/>
                      <a:pt x="37" y="9"/>
                    </a:cubicBezTo>
                    <a:cubicBezTo>
                      <a:pt x="35" y="7"/>
                      <a:pt x="32" y="5"/>
                      <a:pt x="29" y="3"/>
                    </a:cubicBezTo>
                    <a:cubicBezTo>
                      <a:pt x="26" y="2"/>
                      <a:pt x="24" y="1"/>
                      <a:pt x="21" y="1"/>
                    </a:cubicBezTo>
                    <a:cubicBezTo>
                      <a:pt x="15" y="0"/>
                      <a:pt x="10" y="1"/>
                      <a:pt x="6" y="6"/>
                    </a:cubicBezTo>
                    <a:cubicBezTo>
                      <a:pt x="0" y="15"/>
                      <a:pt x="13" y="22"/>
                      <a:pt x="21" y="23"/>
                    </a:cubicBezTo>
                    <a:cubicBezTo>
                      <a:pt x="22" y="24"/>
                      <a:pt x="22" y="24"/>
                      <a:pt x="23" y="24"/>
                    </a:cubicBezTo>
                    <a:cubicBezTo>
                      <a:pt x="28" y="24"/>
                      <a:pt x="28" y="16"/>
                      <a:pt x="23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30"/>
              <p:cNvSpPr/>
              <p:nvPr/>
            </p:nvSpPr>
            <p:spPr bwMode="auto">
              <a:xfrm>
                <a:off x="2257" y="1481"/>
                <a:ext cx="92" cy="59"/>
              </a:xfrm>
              <a:custGeom>
                <a:avLst/>
                <a:gdLst>
                  <a:gd name="T0" fmla="*/ 18 w 34"/>
                  <a:gd name="T1" fmla="*/ 14 h 22"/>
                  <a:gd name="T2" fmla="*/ 15 w 34"/>
                  <a:gd name="T3" fmla="*/ 14 h 22"/>
                  <a:gd name="T4" fmla="*/ 11 w 34"/>
                  <a:gd name="T5" fmla="*/ 13 h 22"/>
                  <a:gd name="T6" fmla="*/ 9 w 34"/>
                  <a:gd name="T7" fmla="*/ 11 h 22"/>
                  <a:gd name="T8" fmla="*/ 9 w 34"/>
                  <a:gd name="T9" fmla="*/ 10 h 22"/>
                  <a:gd name="T10" fmla="*/ 14 w 34"/>
                  <a:gd name="T11" fmla="*/ 8 h 22"/>
                  <a:gd name="T12" fmla="*/ 15 w 34"/>
                  <a:gd name="T13" fmla="*/ 8 h 22"/>
                  <a:gd name="T14" fmla="*/ 23 w 34"/>
                  <a:gd name="T15" fmla="*/ 10 h 22"/>
                  <a:gd name="T16" fmla="*/ 27 w 34"/>
                  <a:gd name="T17" fmla="*/ 11 h 22"/>
                  <a:gd name="T18" fmla="*/ 29 w 34"/>
                  <a:gd name="T19" fmla="*/ 3 h 22"/>
                  <a:gd name="T20" fmla="*/ 23 w 34"/>
                  <a:gd name="T21" fmla="*/ 1 h 22"/>
                  <a:gd name="T22" fmla="*/ 15 w 34"/>
                  <a:gd name="T23" fmla="*/ 0 h 22"/>
                  <a:gd name="T24" fmla="*/ 10 w 34"/>
                  <a:gd name="T25" fmla="*/ 0 h 22"/>
                  <a:gd name="T26" fmla="*/ 1 w 34"/>
                  <a:gd name="T27" fmla="*/ 9 h 22"/>
                  <a:gd name="T28" fmla="*/ 15 w 34"/>
                  <a:gd name="T29" fmla="*/ 22 h 22"/>
                  <a:gd name="T30" fmla="*/ 18 w 34"/>
                  <a:gd name="T31" fmla="*/ 22 h 22"/>
                  <a:gd name="T32" fmla="*/ 18 w 34"/>
                  <a:gd name="T33" fmla="*/ 1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4" h="22">
                    <a:moveTo>
                      <a:pt x="18" y="14"/>
                    </a:moveTo>
                    <a:cubicBezTo>
                      <a:pt x="17" y="14"/>
                      <a:pt x="16" y="14"/>
                      <a:pt x="15" y="14"/>
                    </a:cubicBezTo>
                    <a:cubicBezTo>
                      <a:pt x="14" y="13"/>
                      <a:pt x="13" y="13"/>
                      <a:pt x="11" y="13"/>
                    </a:cubicBezTo>
                    <a:cubicBezTo>
                      <a:pt x="11" y="12"/>
                      <a:pt x="10" y="12"/>
                      <a:pt x="9" y="11"/>
                    </a:cubicBezTo>
                    <a:cubicBezTo>
                      <a:pt x="9" y="11"/>
                      <a:pt x="9" y="10"/>
                      <a:pt x="9" y="10"/>
                    </a:cubicBezTo>
                    <a:cubicBezTo>
                      <a:pt x="9" y="9"/>
                      <a:pt x="13" y="8"/>
                      <a:pt x="14" y="8"/>
                    </a:cubicBezTo>
                    <a:cubicBezTo>
                      <a:pt x="14" y="8"/>
                      <a:pt x="15" y="8"/>
                      <a:pt x="15" y="8"/>
                    </a:cubicBezTo>
                    <a:cubicBezTo>
                      <a:pt x="18" y="8"/>
                      <a:pt x="20" y="9"/>
                      <a:pt x="23" y="10"/>
                    </a:cubicBezTo>
                    <a:cubicBezTo>
                      <a:pt x="24" y="10"/>
                      <a:pt x="26" y="10"/>
                      <a:pt x="27" y="11"/>
                    </a:cubicBezTo>
                    <a:cubicBezTo>
                      <a:pt x="32" y="13"/>
                      <a:pt x="34" y="5"/>
                      <a:pt x="29" y="3"/>
                    </a:cubicBezTo>
                    <a:cubicBezTo>
                      <a:pt x="27" y="2"/>
                      <a:pt x="25" y="2"/>
                      <a:pt x="23" y="1"/>
                    </a:cubicBezTo>
                    <a:cubicBezTo>
                      <a:pt x="20" y="0"/>
                      <a:pt x="18" y="0"/>
                      <a:pt x="15" y="0"/>
                    </a:cubicBezTo>
                    <a:cubicBezTo>
                      <a:pt x="13" y="0"/>
                      <a:pt x="11" y="0"/>
                      <a:pt x="10" y="0"/>
                    </a:cubicBezTo>
                    <a:cubicBezTo>
                      <a:pt x="6" y="2"/>
                      <a:pt x="1" y="4"/>
                      <a:pt x="1" y="9"/>
                    </a:cubicBezTo>
                    <a:cubicBezTo>
                      <a:pt x="0" y="16"/>
                      <a:pt x="8" y="21"/>
                      <a:pt x="15" y="22"/>
                    </a:cubicBezTo>
                    <a:cubicBezTo>
                      <a:pt x="16" y="22"/>
                      <a:pt x="17" y="22"/>
                      <a:pt x="18" y="22"/>
                    </a:cubicBezTo>
                    <a:cubicBezTo>
                      <a:pt x="23" y="22"/>
                      <a:pt x="23" y="13"/>
                      <a:pt x="18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31"/>
              <p:cNvSpPr/>
              <p:nvPr/>
            </p:nvSpPr>
            <p:spPr bwMode="auto">
              <a:xfrm>
                <a:off x="2247" y="1553"/>
                <a:ext cx="107" cy="64"/>
              </a:xfrm>
              <a:custGeom>
                <a:avLst/>
                <a:gdLst>
                  <a:gd name="T0" fmla="*/ 23 w 40"/>
                  <a:gd name="T1" fmla="*/ 15 h 24"/>
                  <a:gd name="T2" fmla="*/ 19 w 40"/>
                  <a:gd name="T3" fmla="*/ 14 h 24"/>
                  <a:gd name="T4" fmla="*/ 15 w 40"/>
                  <a:gd name="T5" fmla="*/ 12 h 24"/>
                  <a:gd name="T6" fmla="*/ 16 w 40"/>
                  <a:gd name="T7" fmla="*/ 9 h 24"/>
                  <a:gd name="T8" fmla="*/ 19 w 40"/>
                  <a:gd name="T9" fmla="*/ 8 h 24"/>
                  <a:gd name="T10" fmla="*/ 27 w 40"/>
                  <a:gd name="T11" fmla="*/ 9 h 24"/>
                  <a:gd name="T12" fmla="*/ 33 w 40"/>
                  <a:gd name="T13" fmla="*/ 11 h 24"/>
                  <a:gd name="T14" fmla="*/ 35 w 40"/>
                  <a:gd name="T15" fmla="*/ 3 h 24"/>
                  <a:gd name="T16" fmla="*/ 27 w 40"/>
                  <a:gd name="T17" fmla="*/ 1 h 24"/>
                  <a:gd name="T18" fmla="*/ 19 w 40"/>
                  <a:gd name="T19" fmla="*/ 0 h 24"/>
                  <a:gd name="T20" fmla="*/ 6 w 40"/>
                  <a:gd name="T21" fmla="*/ 6 h 24"/>
                  <a:gd name="T22" fmla="*/ 19 w 40"/>
                  <a:gd name="T23" fmla="*/ 22 h 24"/>
                  <a:gd name="T24" fmla="*/ 21 w 40"/>
                  <a:gd name="T25" fmla="*/ 23 h 24"/>
                  <a:gd name="T26" fmla="*/ 23 w 40"/>
                  <a:gd name="T27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" h="24">
                    <a:moveTo>
                      <a:pt x="23" y="15"/>
                    </a:moveTo>
                    <a:cubicBezTo>
                      <a:pt x="22" y="15"/>
                      <a:pt x="20" y="14"/>
                      <a:pt x="19" y="14"/>
                    </a:cubicBezTo>
                    <a:cubicBezTo>
                      <a:pt x="18" y="13"/>
                      <a:pt x="17" y="13"/>
                      <a:pt x="15" y="12"/>
                    </a:cubicBezTo>
                    <a:cubicBezTo>
                      <a:pt x="12" y="11"/>
                      <a:pt x="13" y="11"/>
                      <a:pt x="16" y="9"/>
                    </a:cubicBezTo>
                    <a:cubicBezTo>
                      <a:pt x="17" y="8"/>
                      <a:pt x="18" y="8"/>
                      <a:pt x="19" y="8"/>
                    </a:cubicBezTo>
                    <a:cubicBezTo>
                      <a:pt x="21" y="8"/>
                      <a:pt x="24" y="8"/>
                      <a:pt x="27" y="9"/>
                    </a:cubicBezTo>
                    <a:cubicBezTo>
                      <a:pt x="29" y="10"/>
                      <a:pt x="31" y="11"/>
                      <a:pt x="33" y="11"/>
                    </a:cubicBezTo>
                    <a:cubicBezTo>
                      <a:pt x="38" y="13"/>
                      <a:pt x="40" y="5"/>
                      <a:pt x="35" y="3"/>
                    </a:cubicBezTo>
                    <a:cubicBezTo>
                      <a:pt x="33" y="2"/>
                      <a:pt x="30" y="2"/>
                      <a:pt x="27" y="1"/>
                    </a:cubicBezTo>
                    <a:cubicBezTo>
                      <a:pt x="24" y="0"/>
                      <a:pt x="22" y="0"/>
                      <a:pt x="19" y="0"/>
                    </a:cubicBezTo>
                    <a:cubicBezTo>
                      <a:pt x="14" y="0"/>
                      <a:pt x="9" y="2"/>
                      <a:pt x="6" y="6"/>
                    </a:cubicBezTo>
                    <a:cubicBezTo>
                      <a:pt x="0" y="15"/>
                      <a:pt x="12" y="20"/>
                      <a:pt x="19" y="22"/>
                    </a:cubicBezTo>
                    <a:cubicBezTo>
                      <a:pt x="20" y="23"/>
                      <a:pt x="20" y="23"/>
                      <a:pt x="21" y="23"/>
                    </a:cubicBezTo>
                    <a:cubicBezTo>
                      <a:pt x="26" y="24"/>
                      <a:pt x="28" y="16"/>
                      <a:pt x="23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32"/>
              <p:cNvSpPr/>
              <p:nvPr/>
            </p:nvSpPr>
            <p:spPr bwMode="auto">
              <a:xfrm>
                <a:off x="2260" y="1631"/>
                <a:ext cx="91" cy="64"/>
              </a:xfrm>
              <a:custGeom>
                <a:avLst/>
                <a:gdLst>
                  <a:gd name="T0" fmla="*/ 17 w 34"/>
                  <a:gd name="T1" fmla="*/ 15 h 24"/>
                  <a:gd name="T2" fmla="*/ 14 w 34"/>
                  <a:gd name="T3" fmla="*/ 14 h 24"/>
                  <a:gd name="T4" fmla="*/ 9 w 34"/>
                  <a:gd name="T5" fmla="*/ 10 h 24"/>
                  <a:gd name="T6" fmla="*/ 14 w 34"/>
                  <a:gd name="T7" fmla="*/ 9 h 24"/>
                  <a:gd name="T8" fmla="*/ 15 w 34"/>
                  <a:gd name="T9" fmla="*/ 9 h 24"/>
                  <a:gd name="T10" fmla="*/ 22 w 34"/>
                  <a:gd name="T11" fmla="*/ 10 h 24"/>
                  <a:gd name="T12" fmla="*/ 27 w 34"/>
                  <a:gd name="T13" fmla="*/ 12 h 24"/>
                  <a:gd name="T14" fmla="*/ 29 w 34"/>
                  <a:gd name="T15" fmla="*/ 4 h 24"/>
                  <a:gd name="T16" fmla="*/ 22 w 34"/>
                  <a:gd name="T17" fmla="*/ 2 h 24"/>
                  <a:gd name="T18" fmla="*/ 14 w 34"/>
                  <a:gd name="T19" fmla="*/ 0 h 24"/>
                  <a:gd name="T20" fmla="*/ 10 w 34"/>
                  <a:gd name="T21" fmla="*/ 1 h 24"/>
                  <a:gd name="T22" fmla="*/ 1 w 34"/>
                  <a:gd name="T23" fmla="*/ 8 h 24"/>
                  <a:gd name="T24" fmla="*/ 14 w 34"/>
                  <a:gd name="T25" fmla="*/ 23 h 24"/>
                  <a:gd name="T26" fmla="*/ 17 w 34"/>
                  <a:gd name="T27" fmla="*/ 23 h 24"/>
                  <a:gd name="T28" fmla="*/ 17 w 34"/>
                  <a:gd name="T29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4" h="24">
                    <a:moveTo>
                      <a:pt x="17" y="15"/>
                    </a:moveTo>
                    <a:cubicBezTo>
                      <a:pt x="16" y="15"/>
                      <a:pt x="15" y="15"/>
                      <a:pt x="14" y="14"/>
                    </a:cubicBezTo>
                    <a:cubicBezTo>
                      <a:pt x="11" y="13"/>
                      <a:pt x="9" y="11"/>
                      <a:pt x="9" y="10"/>
                    </a:cubicBezTo>
                    <a:cubicBezTo>
                      <a:pt x="9" y="9"/>
                      <a:pt x="12" y="9"/>
                      <a:pt x="14" y="9"/>
                    </a:cubicBezTo>
                    <a:cubicBezTo>
                      <a:pt x="14" y="9"/>
                      <a:pt x="15" y="9"/>
                      <a:pt x="15" y="9"/>
                    </a:cubicBezTo>
                    <a:cubicBezTo>
                      <a:pt x="17" y="9"/>
                      <a:pt x="20" y="10"/>
                      <a:pt x="22" y="10"/>
                    </a:cubicBezTo>
                    <a:cubicBezTo>
                      <a:pt x="24" y="11"/>
                      <a:pt x="25" y="12"/>
                      <a:pt x="27" y="12"/>
                    </a:cubicBezTo>
                    <a:cubicBezTo>
                      <a:pt x="32" y="14"/>
                      <a:pt x="34" y="6"/>
                      <a:pt x="29" y="4"/>
                    </a:cubicBezTo>
                    <a:cubicBezTo>
                      <a:pt x="27" y="4"/>
                      <a:pt x="24" y="3"/>
                      <a:pt x="22" y="2"/>
                    </a:cubicBezTo>
                    <a:cubicBezTo>
                      <a:pt x="19" y="1"/>
                      <a:pt x="17" y="0"/>
                      <a:pt x="14" y="0"/>
                    </a:cubicBezTo>
                    <a:cubicBezTo>
                      <a:pt x="13" y="0"/>
                      <a:pt x="12" y="0"/>
                      <a:pt x="10" y="1"/>
                    </a:cubicBezTo>
                    <a:cubicBezTo>
                      <a:pt x="6" y="2"/>
                      <a:pt x="2" y="4"/>
                      <a:pt x="1" y="8"/>
                    </a:cubicBezTo>
                    <a:cubicBezTo>
                      <a:pt x="0" y="16"/>
                      <a:pt x="7" y="21"/>
                      <a:pt x="14" y="23"/>
                    </a:cubicBezTo>
                    <a:cubicBezTo>
                      <a:pt x="15" y="23"/>
                      <a:pt x="16" y="23"/>
                      <a:pt x="17" y="23"/>
                    </a:cubicBezTo>
                    <a:cubicBezTo>
                      <a:pt x="22" y="24"/>
                      <a:pt x="22" y="16"/>
                      <a:pt x="17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33"/>
              <p:cNvSpPr/>
              <p:nvPr/>
            </p:nvSpPr>
            <p:spPr bwMode="auto">
              <a:xfrm>
                <a:off x="2252" y="1698"/>
                <a:ext cx="105" cy="67"/>
              </a:xfrm>
              <a:custGeom>
                <a:avLst/>
                <a:gdLst>
                  <a:gd name="T0" fmla="*/ 20 w 39"/>
                  <a:gd name="T1" fmla="*/ 16 h 25"/>
                  <a:gd name="T2" fmla="*/ 17 w 39"/>
                  <a:gd name="T3" fmla="*/ 14 h 25"/>
                  <a:gd name="T4" fmla="*/ 14 w 39"/>
                  <a:gd name="T5" fmla="*/ 8 h 25"/>
                  <a:gd name="T6" fmla="*/ 17 w 39"/>
                  <a:gd name="T7" fmla="*/ 8 h 25"/>
                  <a:gd name="T8" fmla="*/ 23 w 39"/>
                  <a:gd name="T9" fmla="*/ 10 h 25"/>
                  <a:gd name="T10" fmla="*/ 25 w 39"/>
                  <a:gd name="T11" fmla="*/ 11 h 25"/>
                  <a:gd name="T12" fmla="*/ 32 w 39"/>
                  <a:gd name="T13" fmla="*/ 14 h 25"/>
                  <a:gd name="T14" fmla="*/ 34 w 39"/>
                  <a:gd name="T15" fmla="*/ 6 h 25"/>
                  <a:gd name="T16" fmla="*/ 25 w 39"/>
                  <a:gd name="T17" fmla="*/ 2 h 25"/>
                  <a:gd name="T18" fmla="*/ 17 w 39"/>
                  <a:gd name="T19" fmla="*/ 0 h 25"/>
                  <a:gd name="T20" fmla="*/ 6 w 39"/>
                  <a:gd name="T21" fmla="*/ 5 h 25"/>
                  <a:gd name="T22" fmla="*/ 17 w 39"/>
                  <a:gd name="T23" fmla="*/ 23 h 25"/>
                  <a:gd name="T24" fmla="*/ 18 w 39"/>
                  <a:gd name="T25" fmla="*/ 24 h 25"/>
                  <a:gd name="T26" fmla="*/ 20 w 39"/>
                  <a:gd name="T27" fmla="*/ 1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" h="25">
                    <a:moveTo>
                      <a:pt x="20" y="16"/>
                    </a:moveTo>
                    <a:cubicBezTo>
                      <a:pt x="19" y="16"/>
                      <a:pt x="18" y="15"/>
                      <a:pt x="17" y="14"/>
                    </a:cubicBezTo>
                    <a:cubicBezTo>
                      <a:pt x="14" y="13"/>
                      <a:pt x="11" y="10"/>
                      <a:pt x="14" y="8"/>
                    </a:cubicBezTo>
                    <a:cubicBezTo>
                      <a:pt x="15" y="8"/>
                      <a:pt x="16" y="8"/>
                      <a:pt x="17" y="8"/>
                    </a:cubicBezTo>
                    <a:cubicBezTo>
                      <a:pt x="19" y="8"/>
                      <a:pt x="21" y="9"/>
                      <a:pt x="23" y="10"/>
                    </a:cubicBezTo>
                    <a:cubicBezTo>
                      <a:pt x="23" y="10"/>
                      <a:pt x="24" y="11"/>
                      <a:pt x="25" y="11"/>
                    </a:cubicBezTo>
                    <a:cubicBezTo>
                      <a:pt x="27" y="12"/>
                      <a:pt x="29" y="13"/>
                      <a:pt x="32" y="14"/>
                    </a:cubicBezTo>
                    <a:cubicBezTo>
                      <a:pt x="37" y="16"/>
                      <a:pt x="39" y="8"/>
                      <a:pt x="34" y="6"/>
                    </a:cubicBezTo>
                    <a:cubicBezTo>
                      <a:pt x="31" y="5"/>
                      <a:pt x="28" y="3"/>
                      <a:pt x="25" y="2"/>
                    </a:cubicBezTo>
                    <a:cubicBezTo>
                      <a:pt x="22" y="1"/>
                      <a:pt x="20" y="0"/>
                      <a:pt x="17" y="0"/>
                    </a:cubicBezTo>
                    <a:cubicBezTo>
                      <a:pt x="13" y="0"/>
                      <a:pt x="9" y="0"/>
                      <a:pt x="6" y="5"/>
                    </a:cubicBezTo>
                    <a:cubicBezTo>
                      <a:pt x="0" y="13"/>
                      <a:pt x="9" y="21"/>
                      <a:pt x="17" y="23"/>
                    </a:cubicBezTo>
                    <a:cubicBezTo>
                      <a:pt x="17" y="24"/>
                      <a:pt x="18" y="24"/>
                      <a:pt x="18" y="24"/>
                    </a:cubicBezTo>
                    <a:cubicBezTo>
                      <a:pt x="23" y="25"/>
                      <a:pt x="25" y="17"/>
                      <a:pt x="2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34"/>
              <p:cNvSpPr/>
              <p:nvPr/>
            </p:nvSpPr>
            <p:spPr bwMode="auto">
              <a:xfrm>
                <a:off x="2238" y="1770"/>
                <a:ext cx="116" cy="67"/>
              </a:xfrm>
              <a:custGeom>
                <a:avLst/>
                <a:gdLst>
                  <a:gd name="T0" fmla="*/ 25 w 43"/>
                  <a:gd name="T1" fmla="*/ 16 h 25"/>
                  <a:gd name="T2" fmla="*/ 22 w 43"/>
                  <a:gd name="T3" fmla="*/ 15 h 25"/>
                  <a:gd name="T4" fmla="*/ 17 w 43"/>
                  <a:gd name="T5" fmla="*/ 9 h 25"/>
                  <a:gd name="T6" fmla="*/ 22 w 43"/>
                  <a:gd name="T7" fmla="*/ 9 h 25"/>
                  <a:gd name="T8" fmla="*/ 30 w 43"/>
                  <a:gd name="T9" fmla="*/ 11 h 25"/>
                  <a:gd name="T10" fmla="*/ 35 w 43"/>
                  <a:gd name="T11" fmla="*/ 14 h 25"/>
                  <a:gd name="T12" fmla="*/ 39 w 43"/>
                  <a:gd name="T13" fmla="*/ 7 h 25"/>
                  <a:gd name="T14" fmla="*/ 30 w 43"/>
                  <a:gd name="T15" fmla="*/ 2 h 25"/>
                  <a:gd name="T16" fmla="*/ 22 w 43"/>
                  <a:gd name="T17" fmla="*/ 1 h 25"/>
                  <a:gd name="T18" fmla="*/ 10 w 43"/>
                  <a:gd name="T19" fmla="*/ 3 h 25"/>
                  <a:gd name="T20" fmla="*/ 22 w 43"/>
                  <a:gd name="T21" fmla="*/ 24 h 25"/>
                  <a:gd name="T22" fmla="*/ 23 w 43"/>
                  <a:gd name="T23" fmla="*/ 24 h 25"/>
                  <a:gd name="T24" fmla="*/ 25 w 43"/>
                  <a:gd name="T25" fmla="*/ 1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25">
                    <a:moveTo>
                      <a:pt x="25" y="16"/>
                    </a:moveTo>
                    <a:cubicBezTo>
                      <a:pt x="25" y="16"/>
                      <a:pt x="23" y="16"/>
                      <a:pt x="22" y="15"/>
                    </a:cubicBezTo>
                    <a:cubicBezTo>
                      <a:pt x="18" y="13"/>
                      <a:pt x="13" y="10"/>
                      <a:pt x="17" y="9"/>
                    </a:cubicBezTo>
                    <a:cubicBezTo>
                      <a:pt x="18" y="9"/>
                      <a:pt x="20" y="9"/>
                      <a:pt x="22" y="9"/>
                    </a:cubicBezTo>
                    <a:cubicBezTo>
                      <a:pt x="25" y="9"/>
                      <a:pt x="27" y="10"/>
                      <a:pt x="30" y="11"/>
                    </a:cubicBezTo>
                    <a:cubicBezTo>
                      <a:pt x="32" y="12"/>
                      <a:pt x="34" y="13"/>
                      <a:pt x="35" y="14"/>
                    </a:cubicBezTo>
                    <a:cubicBezTo>
                      <a:pt x="39" y="17"/>
                      <a:pt x="43" y="10"/>
                      <a:pt x="39" y="7"/>
                    </a:cubicBezTo>
                    <a:cubicBezTo>
                      <a:pt x="37" y="5"/>
                      <a:pt x="33" y="3"/>
                      <a:pt x="30" y="2"/>
                    </a:cubicBezTo>
                    <a:cubicBezTo>
                      <a:pt x="27" y="1"/>
                      <a:pt x="25" y="1"/>
                      <a:pt x="22" y="1"/>
                    </a:cubicBezTo>
                    <a:cubicBezTo>
                      <a:pt x="17" y="0"/>
                      <a:pt x="13" y="1"/>
                      <a:pt x="10" y="3"/>
                    </a:cubicBezTo>
                    <a:cubicBezTo>
                      <a:pt x="0" y="11"/>
                      <a:pt x="14" y="21"/>
                      <a:pt x="22" y="24"/>
                    </a:cubicBezTo>
                    <a:cubicBezTo>
                      <a:pt x="22" y="24"/>
                      <a:pt x="23" y="24"/>
                      <a:pt x="23" y="24"/>
                    </a:cubicBezTo>
                    <a:cubicBezTo>
                      <a:pt x="28" y="25"/>
                      <a:pt x="30" y="17"/>
                      <a:pt x="25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35"/>
              <p:cNvSpPr/>
              <p:nvPr/>
            </p:nvSpPr>
            <p:spPr bwMode="auto">
              <a:xfrm>
                <a:off x="2244" y="1845"/>
                <a:ext cx="113" cy="65"/>
              </a:xfrm>
              <a:custGeom>
                <a:avLst/>
                <a:gdLst>
                  <a:gd name="T0" fmla="*/ 23 w 42"/>
                  <a:gd name="T1" fmla="*/ 15 h 24"/>
                  <a:gd name="T2" fmla="*/ 20 w 42"/>
                  <a:gd name="T3" fmla="*/ 15 h 24"/>
                  <a:gd name="T4" fmla="*/ 17 w 42"/>
                  <a:gd name="T5" fmla="*/ 9 h 24"/>
                  <a:gd name="T6" fmla="*/ 20 w 42"/>
                  <a:gd name="T7" fmla="*/ 8 h 24"/>
                  <a:gd name="T8" fmla="*/ 28 w 42"/>
                  <a:gd name="T9" fmla="*/ 11 h 24"/>
                  <a:gd name="T10" fmla="*/ 34 w 42"/>
                  <a:gd name="T11" fmla="*/ 14 h 24"/>
                  <a:gd name="T12" fmla="*/ 38 w 42"/>
                  <a:gd name="T13" fmla="*/ 7 h 24"/>
                  <a:gd name="T14" fmla="*/ 28 w 42"/>
                  <a:gd name="T15" fmla="*/ 2 h 24"/>
                  <a:gd name="T16" fmla="*/ 20 w 42"/>
                  <a:gd name="T17" fmla="*/ 0 h 24"/>
                  <a:gd name="T18" fmla="*/ 7 w 42"/>
                  <a:gd name="T19" fmla="*/ 5 h 24"/>
                  <a:gd name="T20" fmla="*/ 20 w 42"/>
                  <a:gd name="T21" fmla="*/ 23 h 24"/>
                  <a:gd name="T22" fmla="*/ 23 w 42"/>
                  <a:gd name="T23" fmla="*/ 24 h 24"/>
                  <a:gd name="T24" fmla="*/ 23 w 42"/>
                  <a:gd name="T25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24">
                    <a:moveTo>
                      <a:pt x="23" y="15"/>
                    </a:moveTo>
                    <a:cubicBezTo>
                      <a:pt x="22" y="15"/>
                      <a:pt x="21" y="15"/>
                      <a:pt x="20" y="15"/>
                    </a:cubicBezTo>
                    <a:cubicBezTo>
                      <a:pt x="16" y="13"/>
                      <a:pt x="10" y="11"/>
                      <a:pt x="17" y="9"/>
                    </a:cubicBezTo>
                    <a:cubicBezTo>
                      <a:pt x="18" y="8"/>
                      <a:pt x="19" y="8"/>
                      <a:pt x="20" y="8"/>
                    </a:cubicBezTo>
                    <a:cubicBezTo>
                      <a:pt x="22" y="9"/>
                      <a:pt x="25" y="9"/>
                      <a:pt x="28" y="11"/>
                    </a:cubicBezTo>
                    <a:cubicBezTo>
                      <a:pt x="30" y="12"/>
                      <a:pt x="32" y="13"/>
                      <a:pt x="34" y="14"/>
                    </a:cubicBezTo>
                    <a:cubicBezTo>
                      <a:pt x="38" y="17"/>
                      <a:pt x="42" y="10"/>
                      <a:pt x="38" y="7"/>
                    </a:cubicBezTo>
                    <a:cubicBezTo>
                      <a:pt x="35" y="5"/>
                      <a:pt x="32" y="3"/>
                      <a:pt x="28" y="2"/>
                    </a:cubicBezTo>
                    <a:cubicBezTo>
                      <a:pt x="25" y="1"/>
                      <a:pt x="23" y="0"/>
                      <a:pt x="20" y="0"/>
                    </a:cubicBezTo>
                    <a:cubicBezTo>
                      <a:pt x="15" y="0"/>
                      <a:pt x="11" y="2"/>
                      <a:pt x="7" y="5"/>
                    </a:cubicBezTo>
                    <a:cubicBezTo>
                      <a:pt x="0" y="14"/>
                      <a:pt x="11" y="21"/>
                      <a:pt x="20" y="23"/>
                    </a:cubicBezTo>
                    <a:cubicBezTo>
                      <a:pt x="21" y="23"/>
                      <a:pt x="22" y="24"/>
                      <a:pt x="23" y="24"/>
                    </a:cubicBezTo>
                    <a:cubicBezTo>
                      <a:pt x="28" y="24"/>
                      <a:pt x="28" y="16"/>
                      <a:pt x="23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36"/>
              <p:cNvSpPr/>
              <p:nvPr/>
            </p:nvSpPr>
            <p:spPr bwMode="auto">
              <a:xfrm>
                <a:off x="2260" y="1926"/>
                <a:ext cx="99" cy="70"/>
              </a:xfrm>
              <a:custGeom>
                <a:avLst/>
                <a:gdLst>
                  <a:gd name="T0" fmla="*/ 17 w 37"/>
                  <a:gd name="T1" fmla="*/ 17 h 26"/>
                  <a:gd name="T2" fmla="*/ 14 w 37"/>
                  <a:gd name="T3" fmla="*/ 15 h 26"/>
                  <a:gd name="T4" fmla="*/ 11 w 37"/>
                  <a:gd name="T5" fmla="*/ 14 h 26"/>
                  <a:gd name="T6" fmla="*/ 10 w 37"/>
                  <a:gd name="T7" fmla="*/ 13 h 26"/>
                  <a:gd name="T8" fmla="*/ 9 w 37"/>
                  <a:gd name="T9" fmla="*/ 13 h 26"/>
                  <a:gd name="T10" fmla="*/ 9 w 37"/>
                  <a:gd name="T11" fmla="*/ 12 h 26"/>
                  <a:gd name="T12" fmla="*/ 9 w 37"/>
                  <a:gd name="T13" fmla="*/ 12 h 26"/>
                  <a:gd name="T14" fmla="*/ 11 w 37"/>
                  <a:gd name="T15" fmla="*/ 10 h 26"/>
                  <a:gd name="T16" fmla="*/ 14 w 37"/>
                  <a:gd name="T17" fmla="*/ 9 h 26"/>
                  <a:gd name="T18" fmla="*/ 22 w 37"/>
                  <a:gd name="T19" fmla="*/ 9 h 26"/>
                  <a:gd name="T20" fmla="*/ 27 w 37"/>
                  <a:gd name="T21" fmla="*/ 13 h 26"/>
                  <a:gd name="T22" fmla="*/ 34 w 37"/>
                  <a:gd name="T23" fmla="*/ 8 h 26"/>
                  <a:gd name="T24" fmla="*/ 22 w 37"/>
                  <a:gd name="T25" fmla="*/ 0 h 26"/>
                  <a:gd name="T26" fmla="*/ 14 w 37"/>
                  <a:gd name="T27" fmla="*/ 0 h 26"/>
                  <a:gd name="T28" fmla="*/ 7 w 37"/>
                  <a:gd name="T29" fmla="*/ 3 h 26"/>
                  <a:gd name="T30" fmla="*/ 1 w 37"/>
                  <a:gd name="T31" fmla="*/ 14 h 26"/>
                  <a:gd name="T32" fmla="*/ 14 w 37"/>
                  <a:gd name="T33" fmla="*/ 24 h 26"/>
                  <a:gd name="T34" fmla="*/ 15 w 37"/>
                  <a:gd name="T35" fmla="*/ 24 h 26"/>
                  <a:gd name="T36" fmla="*/ 17 w 37"/>
                  <a:gd name="T37" fmla="*/ 1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7" h="26">
                    <a:moveTo>
                      <a:pt x="17" y="17"/>
                    </a:moveTo>
                    <a:cubicBezTo>
                      <a:pt x="16" y="16"/>
                      <a:pt x="15" y="16"/>
                      <a:pt x="14" y="15"/>
                    </a:cubicBezTo>
                    <a:cubicBezTo>
                      <a:pt x="13" y="15"/>
                      <a:pt x="12" y="15"/>
                      <a:pt x="11" y="14"/>
                    </a:cubicBezTo>
                    <a:cubicBezTo>
                      <a:pt x="11" y="14"/>
                      <a:pt x="10" y="14"/>
                      <a:pt x="10" y="13"/>
                    </a:cubicBezTo>
                    <a:cubicBezTo>
                      <a:pt x="10" y="13"/>
                      <a:pt x="9" y="12"/>
                      <a:pt x="9" y="13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10" y="11"/>
                      <a:pt x="11" y="10"/>
                      <a:pt x="11" y="10"/>
                    </a:cubicBezTo>
                    <a:cubicBezTo>
                      <a:pt x="12" y="9"/>
                      <a:pt x="13" y="9"/>
                      <a:pt x="14" y="9"/>
                    </a:cubicBezTo>
                    <a:cubicBezTo>
                      <a:pt x="16" y="8"/>
                      <a:pt x="19" y="8"/>
                      <a:pt x="22" y="9"/>
                    </a:cubicBezTo>
                    <a:cubicBezTo>
                      <a:pt x="24" y="9"/>
                      <a:pt x="26" y="11"/>
                      <a:pt x="27" y="13"/>
                    </a:cubicBezTo>
                    <a:cubicBezTo>
                      <a:pt x="30" y="17"/>
                      <a:pt x="37" y="13"/>
                      <a:pt x="34" y="8"/>
                    </a:cubicBezTo>
                    <a:cubicBezTo>
                      <a:pt x="31" y="4"/>
                      <a:pt x="27" y="1"/>
                      <a:pt x="22" y="0"/>
                    </a:cubicBezTo>
                    <a:cubicBezTo>
                      <a:pt x="19" y="0"/>
                      <a:pt x="17" y="0"/>
                      <a:pt x="14" y="0"/>
                    </a:cubicBezTo>
                    <a:cubicBezTo>
                      <a:pt x="11" y="1"/>
                      <a:pt x="9" y="2"/>
                      <a:pt x="7" y="3"/>
                    </a:cubicBezTo>
                    <a:cubicBezTo>
                      <a:pt x="3" y="6"/>
                      <a:pt x="0" y="10"/>
                      <a:pt x="1" y="14"/>
                    </a:cubicBezTo>
                    <a:cubicBezTo>
                      <a:pt x="3" y="20"/>
                      <a:pt x="9" y="23"/>
                      <a:pt x="14" y="24"/>
                    </a:cubicBezTo>
                    <a:cubicBezTo>
                      <a:pt x="14" y="24"/>
                      <a:pt x="15" y="24"/>
                      <a:pt x="15" y="24"/>
                    </a:cubicBezTo>
                    <a:cubicBezTo>
                      <a:pt x="20" y="26"/>
                      <a:pt x="22" y="18"/>
                      <a:pt x="17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37"/>
              <p:cNvSpPr/>
              <p:nvPr/>
            </p:nvSpPr>
            <p:spPr bwMode="auto">
              <a:xfrm>
                <a:off x="2244" y="2004"/>
                <a:ext cx="115" cy="78"/>
              </a:xfrm>
              <a:custGeom>
                <a:avLst/>
                <a:gdLst>
                  <a:gd name="T0" fmla="*/ 25 w 43"/>
                  <a:gd name="T1" fmla="*/ 19 h 29"/>
                  <a:gd name="T2" fmla="*/ 20 w 43"/>
                  <a:gd name="T3" fmla="*/ 18 h 29"/>
                  <a:gd name="T4" fmla="*/ 14 w 43"/>
                  <a:gd name="T5" fmla="*/ 11 h 29"/>
                  <a:gd name="T6" fmla="*/ 20 w 43"/>
                  <a:gd name="T7" fmla="*/ 8 h 29"/>
                  <a:gd name="T8" fmla="*/ 28 w 43"/>
                  <a:gd name="T9" fmla="*/ 10 h 29"/>
                  <a:gd name="T10" fmla="*/ 36 w 43"/>
                  <a:gd name="T11" fmla="*/ 14 h 29"/>
                  <a:gd name="T12" fmla="*/ 38 w 43"/>
                  <a:gd name="T13" fmla="*/ 6 h 29"/>
                  <a:gd name="T14" fmla="*/ 28 w 43"/>
                  <a:gd name="T15" fmla="*/ 2 h 29"/>
                  <a:gd name="T16" fmla="*/ 20 w 43"/>
                  <a:gd name="T17" fmla="*/ 0 h 29"/>
                  <a:gd name="T18" fmla="*/ 6 w 43"/>
                  <a:gd name="T19" fmla="*/ 8 h 29"/>
                  <a:gd name="T20" fmla="*/ 20 w 43"/>
                  <a:gd name="T21" fmla="*/ 26 h 29"/>
                  <a:gd name="T22" fmla="*/ 23 w 43"/>
                  <a:gd name="T23" fmla="*/ 27 h 29"/>
                  <a:gd name="T24" fmla="*/ 25 w 43"/>
                  <a:gd name="T25" fmla="*/ 1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29">
                    <a:moveTo>
                      <a:pt x="25" y="19"/>
                    </a:moveTo>
                    <a:cubicBezTo>
                      <a:pt x="24" y="19"/>
                      <a:pt x="22" y="19"/>
                      <a:pt x="20" y="18"/>
                    </a:cubicBezTo>
                    <a:cubicBezTo>
                      <a:pt x="16" y="17"/>
                      <a:pt x="11" y="15"/>
                      <a:pt x="14" y="11"/>
                    </a:cubicBezTo>
                    <a:cubicBezTo>
                      <a:pt x="15" y="9"/>
                      <a:pt x="17" y="8"/>
                      <a:pt x="20" y="8"/>
                    </a:cubicBezTo>
                    <a:cubicBezTo>
                      <a:pt x="22" y="8"/>
                      <a:pt x="25" y="9"/>
                      <a:pt x="28" y="10"/>
                    </a:cubicBezTo>
                    <a:cubicBezTo>
                      <a:pt x="31" y="11"/>
                      <a:pt x="34" y="13"/>
                      <a:pt x="36" y="14"/>
                    </a:cubicBezTo>
                    <a:cubicBezTo>
                      <a:pt x="41" y="16"/>
                      <a:pt x="43" y="8"/>
                      <a:pt x="38" y="6"/>
                    </a:cubicBezTo>
                    <a:cubicBezTo>
                      <a:pt x="35" y="5"/>
                      <a:pt x="31" y="3"/>
                      <a:pt x="28" y="2"/>
                    </a:cubicBezTo>
                    <a:cubicBezTo>
                      <a:pt x="25" y="1"/>
                      <a:pt x="22" y="1"/>
                      <a:pt x="20" y="0"/>
                    </a:cubicBezTo>
                    <a:cubicBezTo>
                      <a:pt x="15" y="0"/>
                      <a:pt x="10" y="2"/>
                      <a:pt x="6" y="8"/>
                    </a:cubicBezTo>
                    <a:cubicBezTo>
                      <a:pt x="0" y="18"/>
                      <a:pt x="11" y="24"/>
                      <a:pt x="20" y="26"/>
                    </a:cubicBezTo>
                    <a:cubicBezTo>
                      <a:pt x="21" y="27"/>
                      <a:pt x="22" y="27"/>
                      <a:pt x="23" y="27"/>
                    </a:cubicBezTo>
                    <a:cubicBezTo>
                      <a:pt x="28" y="29"/>
                      <a:pt x="30" y="21"/>
                      <a:pt x="25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38"/>
              <p:cNvSpPr/>
              <p:nvPr/>
            </p:nvSpPr>
            <p:spPr bwMode="auto">
              <a:xfrm>
                <a:off x="2249" y="2100"/>
                <a:ext cx="105" cy="67"/>
              </a:xfrm>
              <a:custGeom>
                <a:avLst/>
                <a:gdLst>
                  <a:gd name="T0" fmla="*/ 22 w 39"/>
                  <a:gd name="T1" fmla="*/ 15 h 25"/>
                  <a:gd name="T2" fmla="*/ 18 w 39"/>
                  <a:gd name="T3" fmla="*/ 14 h 25"/>
                  <a:gd name="T4" fmla="*/ 15 w 39"/>
                  <a:gd name="T5" fmla="*/ 13 h 25"/>
                  <a:gd name="T6" fmla="*/ 12 w 39"/>
                  <a:gd name="T7" fmla="*/ 11 h 25"/>
                  <a:gd name="T8" fmla="*/ 12 w 39"/>
                  <a:gd name="T9" fmla="*/ 11 h 25"/>
                  <a:gd name="T10" fmla="*/ 14 w 39"/>
                  <a:gd name="T11" fmla="*/ 9 h 25"/>
                  <a:gd name="T12" fmla="*/ 18 w 39"/>
                  <a:gd name="T13" fmla="*/ 8 h 25"/>
                  <a:gd name="T14" fmla="*/ 26 w 39"/>
                  <a:gd name="T15" fmla="*/ 10 h 25"/>
                  <a:gd name="T16" fmla="*/ 32 w 39"/>
                  <a:gd name="T17" fmla="*/ 12 h 25"/>
                  <a:gd name="T18" fmla="*/ 34 w 39"/>
                  <a:gd name="T19" fmla="*/ 4 h 25"/>
                  <a:gd name="T20" fmla="*/ 26 w 39"/>
                  <a:gd name="T21" fmla="*/ 1 h 25"/>
                  <a:gd name="T22" fmla="*/ 19 w 39"/>
                  <a:gd name="T23" fmla="*/ 0 h 25"/>
                  <a:gd name="T24" fmla="*/ 18 w 39"/>
                  <a:gd name="T25" fmla="*/ 0 h 25"/>
                  <a:gd name="T26" fmla="*/ 5 w 39"/>
                  <a:gd name="T27" fmla="*/ 6 h 25"/>
                  <a:gd name="T28" fmla="*/ 18 w 39"/>
                  <a:gd name="T29" fmla="*/ 23 h 25"/>
                  <a:gd name="T30" fmla="*/ 20 w 39"/>
                  <a:gd name="T31" fmla="*/ 23 h 25"/>
                  <a:gd name="T32" fmla="*/ 22 w 39"/>
                  <a:gd name="T33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" h="25">
                    <a:moveTo>
                      <a:pt x="22" y="15"/>
                    </a:moveTo>
                    <a:cubicBezTo>
                      <a:pt x="21" y="15"/>
                      <a:pt x="19" y="14"/>
                      <a:pt x="18" y="14"/>
                    </a:cubicBezTo>
                    <a:cubicBezTo>
                      <a:pt x="17" y="14"/>
                      <a:pt x="16" y="13"/>
                      <a:pt x="15" y="13"/>
                    </a:cubicBezTo>
                    <a:cubicBezTo>
                      <a:pt x="14" y="12"/>
                      <a:pt x="13" y="12"/>
                      <a:pt x="12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0"/>
                      <a:pt x="14" y="9"/>
                      <a:pt x="14" y="9"/>
                    </a:cubicBezTo>
                    <a:cubicBezTo>
                      <a:pt x="15" y="8"/>
                      <a:pt x="16" y="8"/>
                      <a:pt x="18" y="8"/>
                    </a:cubicBezTo>
                    <a:cubicBezTo>
                      <a:pt x="20" y="8"/>
                      <a:pt x="23" y="9"/>
                      <a:pt x="26" y="10"/>
                    </a:cubicBezTo>
                    <a:cubicBezTo>
                      <a:pt x="28" y="11"/>
                      <a:pt x="30" y="12"/>
                      <a:pt x="32" y="12"/>
                    </a:cubicBezTo>
                    <a:cubicBezTo>
                      <a:pt x="37" y="14"/>
                      <a:pt x="39" y="6"/>
                      <a:pt x="34" y="4"/>
                    </a:cubicBezTo>
                    <a:cubicBezTo>
                      <a:pt x="31" y="3"/>
                      <a:pt x="29" y="2"/>
                      <a:pt x="26" y="1"/>
                    </a:cubicBezTo>
                    <a:cubicBezTo>
                      <a:pt x="24" y="1"/>
                      <a:pt x="22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3" y="0"/>
                      <a:pt x="7" y="2"/>
                      <a:pt x="5" y="6"/>
                    </a:cubicBezTo>
                    <a:cubicBezTo>
                      <a:pt x="0" y="15"/>
                      <a:pt x="11" y="20"/>
                      <a:pt x="18" y="23"/>
                    </a:cubicBezTo>
                    <a:cubicBezTo>
                      <a:pt x="19" y="23"/>
                      <a:pt x="19" y="23"/>
                      <a:pt x="20" y="23"/>
                    </a:cubicBezTo>
                    <a:cubicBezTo>
                      <a:pt x="25" y="25"/>
                      <a:pt x="27" y="17"/>
                      <a:pt x="22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39"/>
              <p:cNvSpPr/>
              <p:nvPr/>
            </p:nvSpPr>
            <p:spPr bwMode="auto">
              <a:xfrm>
                <a:off x="2257" y="2186"/>
                <a:ext cx="102" cy="65"/>
              </a:xfrm>
              <a:custGeom>
                <a:avLst/>
                <a:gdLst>
                  <a:gd name="T0" fmla="*/ 18 w 38"/>
                  <a:gd name="T1" fmla="*/ 14 h 24"/>
                  <a:gd name="T2" fmla="*/ 15 w 38"/>
                  <a:gd name="T3" fmla="*/ 13 h 24"/>
                  <a:gd name="T4" fmla="*/ 13 w 38"/>
                  <a:gd name="T5" fmla="*/ 11 h 24"/>
                  <a:gd name="T6" fmla="*/ 12 w 38"/>
                  <a:gd name="T7" fmla="*/ 10 h 24"/>
                  <a:gd name="T8" fmla="*/ 13 w 38"/>
                  <a:gd name="T9" fmla="*/ 9 h 24"/>
                  <a:gd name="T10" fmla="*/ 15 w 38"/>
                  <a:gd name="T11" fmla="*/ 8 h 24"/>
                  <a:gd name="T12" fmla="*/ 20 w 38"/>
                  <a:gd name="T13" fmla="*/ 8 h 24"/>
                  <a:gd name="T14" fmla="*/ 23 w 38"/>
                  <a:gd name="T15" fmla="*/ 9 h 24"/>
                  <a:gd name="T16" fmla="*/ 31 w 38"/>
                  <a:gd name="T17" fmla="*/ 11 h 24"/>
                  <a:gd name="T18" fmla="*/ 33 w 38"/>
                  <a:gd name="T19" fmla="*/ 3 h 24"/>
                  <a:gd name="T20" fmla="*/ 23 w 38"/>
                  <a:gd name="T21" fmla="*/ 1 h 24"/>
                  <a:gd name="T22" fmla="*/ 15 w 38"/>
                  <a:gd name="T23" fmla="*/ 0 h 24"/>
                  <a:gd name="T24" fmla="*/ 5 w 38"/>
                  <a:gd name="T25" fmla="*/ 5 h 24"/>
                  <a:gd name="T26" fmla="*/ 15 w 38"/>
                  <a:gd name="T27" fmla="*/ 22 h 24"/>
                  <a:gd name="T28" fmla="*/ 16 w 38"/>
                  <a:gd name="T29" fmla="*/ 22 h 24"/>
                  <a:gd name="T30" fmla="*/ 18 w 38"/>
                  <a:gd name="T31" fmla="*/ 1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8" h="24">
                    <a:moveTo>
                      <a:pt x="18" y="14"/>
                    </a:moveTo>
                    <a:cubicBezTo>
                      <a:pt x="17" y="14"/>
                      <a:pt x="16" y="13"/>
                      <a:pt x="15" y="13"/>
                    </a:cubicBezTo>
                    <a:cubicBezTo>
                      <a:pt x="14" y="12"/>
                      <a:pt x="13" y="12"/>
                      <a:pt x="13" y="11"/>
                    </a:cubicBezTo>
                    <a:cubicBezTo>
                      <a:pt x="13" y="11"/>
                      <a:pt x="12" y="10"/>
                      <a:pt x="12" y="10"/>
                    </a:cubicBezTo>
                    <a:cubicBezTo>
                      <a:pt x="12" y="9"/>
                      <a:pt x="12" y="9"/>
                      <a:pt x="13" y="9"/>
                    </a:cubicBezTo>
                    <a:cubicBezTo>
                      <a:pt x="13" y="8"/>
                      <a:pt x="14" y="8"/>
                      <a:pt x="15" y="8"/>
                    </a:cubicBezTo>
                    <a:cubicBezTo>
                      <a:pt x="16" y="8"/>
                      <a:pt x="18" y="8"/>
                      <a:pt x="20" y="8"/>
                    </a:cubicBezTo>
                    <a:cubicBezTo>
                      <a:pt x="21" y="9"/>
                      <a:pt x="22" y="9"/>
                      <a:pt x="23" y="9"/>
                    </a:cubicBezTo>
                    <a:cubicBezTo>
                      <a:pt x="26" y="10"/>
                      <a:pt x="28" y="11"/>
                      <a:pt x="31" y="11"/>
                    </a:cubicBezTo>
                    <a:cubicBezTo>
                      <a:pt x="36" y="12"/>
                      <a:pt x="38" y="5"/>
                      <a:pt x="33" y="3"/>
                    </a:cubicBezTo>
                    <a:cubicBezTo>
                      <a:pt x="30" y="3"/>
                      <a:pt x="26" y="2"/>
                      <a:pt x="23" y="1"/>
                    </a:cubicBezTo>
                    <a:cubicBezTo>
                      <a:pt x="20" y="0"/>
                      <a:pt x="17" y="0"/>
                      <a:pt x="15" y="0"/>
                    </a:cubicBezTo>
                    <a:cubicBezTo>
                      <a:pt x="11" y="0"/>
                      <a:pt x="8" y="1"/>
                      <a:pt x="5" y="5"/>
                    </a:cubicBezTo>
                    <a:cubicBezTo>
                      <a:pt x="0" y="12"/>
                      <a:pt x="9" y="19"/>
                      <a:pt x="15" y="22"/>
                    </a:cubicBezTo>
                    <a:cubicBezTo>
                      <a:pt x="15" y="22"/>
                      <a:pt x="16" y="22"/>
                      <a:pt x="16" y="22"/>
                    </a:cubicBezTo>
                    <a:cubicBezTo>
                      <a:pt x="21" y="24"/>
                      <a:pt x="23" y="16"/>
                      <a:pt x="18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40"/>
              <p:cNvSpPr/>
              <p:nvPr/>
            </p:nvSpPr>
            <p:spPr bwMode="auto">
              <a:xfrm>
                <a:off x="2252" y="2264"/>
                <a:ext cx="102" cy="70"/>
              </a:xfrm>
              <a:custGeom>
                <a:avLst/>
                <a:gdLst>
                  <a:gd name="T0" fmla="*/ 21 w 38"/>
                  <a:gd name="T1" fmla="*/ 16 h 26"/>
                  <a:gd name="T2" fmla="*/ 17 w 38"/>
                  <a:gd name="T3" fmla="*/ 14 h 26"/>
                  <a:gd name="T4" fmla="*/ 15 w 38"/>
                  <a:gd name="T5" fmla="*/ 13 h 26"/>
                  <a:gd name="T6" fmla="*/ 16 w 38"/>
                  <a:gd name="T7" fmla="*/ 9 h 26"/>
                  <a:gd name="T8" fmla="*/ 17 w 38"/>
                  <a:gd name="T9" fmla="*/ 8 h 26"/>
                  <a:gd name="T10" fmla="*/ 25 w 38"/>
                  <a:gd name="T11" fmla="*/ 9 h 26"/>
                  <a:gd name="T12" fmla="*/ 30 w 38"/>
                  <a:gd name="T13" fmla="*/ 12 h 26"/>
                  <a:gd name="T14" fmla="*/ 34 w 38"/>
                  <a:gd name="T15" fmla="*/ 5 h 26"/>
                  <a:gd name="T16" fmla="*/ 25 w 38"/>
                  <a:gd name="T17" fmla="*/ 1 h 26"/>
                  <a:gd name="T18" fmla="*/ 17 w 38"/>
                  <a:gd name="T19" fmla="*/ 0 h 26"/>
                  <a:gd name="T20" fmla="*/ 8 w 38"/>
                  <a:gd name="T21" fmla="*/ 4 h 26"/>
                  <a:gd name="T22" fmla="*/ 17 w 38"/>
                  <a:gd name="T23" fmla="*/ 23 h 26"/>
                  <a:gd name="T24" fmla="*/ 19 w 38"/>
                  <a:gd name="T25" fmla="*/ 24 h 26"/>
                  <a:gd name="T26" fmla="*/ 21 w 38"/>
                  <a:gd name="T27" fmla="*/ 1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26">
                    <a:moveTo>
                      <a:pt x="21" y="16"/>
                    </a:moveTo>
                    <a:cubicBezTo>
                      <a:pt x="20" y="16"/>
                      <a:pt x="18" y="15"/>
                      <a:pt x="17" y="14"/>
                    </a:cubicBezTo>
                    <a:cubicBezTo>
                      <a:pt x="16" y="14"/>
                      <a:pt x="15" y="13"/>
                      <a:pt x="15" y="13"/>
                    </a:cubicBezTo>
                    <a:cubicBezTo>
                      <a:pt x="13" y="11"/>
                      <a:pt x="14" y="10"/>
                      <a:pt x="16" y="9"/>
                    </a:cubicBezTo>
                    <a:cubicBezTo>
                      <a:pt x="16" y="9"/>
                      <a:pt x="16" y="8"/>
                      <a:pt x="17" y="8"/>
                    </a:cubicBezTo>
                    <a:cubicBezTo>
                      <a:pt x="19" y="7"/>
                      <a:pt x="22" y="8"/>
                      <a:pt x="25" y="9"/>
                    </a:cubicBezTo>
                    <a:cubicBezTo>
                      <a:pt x="27" y="10"/>
                      <a:pt x="29" y="11"/>
                      <a:pt x="30" y="12"/>
                    </a:cubicBezTo>
                    <a:cubicBezTo>
                      <a:pt x="34" y="15"/>
                      <a:pt x="38" y="8"/>
                      <a:pt x="34" y="5"/>
                    </a:cubicBezTo>
                    <a:cubicBezTo>
                      <a:pt x="31" y="3"/>
                      <a:pt x="28" y="1"/>
                      <a:pt x="25" y="1"/>
                    </a:cubicBezTo>
                    <a:cubicBezTo>
                      <a:pt x="22" y="0"/>
                      <a:pt x="20" y="0"/>
                      <a:pt x="17" y="0"/>
                    </a:cubicBezTo>
                    <a:cubicBezTo>
                      <a:pt x="14" y="1"/>
                      <a:pt x="11" y="2"/>
                      <a:pt x="8" y="4"/>
                    </a:cubicBezTo>
                    <a:cubicBezTo>
                      <a:pt x="0" y="12"/>
                      <a:pt x="9" y="20"/>
                      <a:pt x="17" y="23"/>
                    </a:cubicBezTo>
                    <a:cubicBezTo>
                      <a:pt x="18" y="24"/>
                      <a:pt x="18" y="24"/>
                      <a:pt x="19" y="24"/>
                    </a:cubicBezTo>
                    <a:cubicBezTo>
                      <a:pt x="24" y="26"/>
                      <a:pt x="26" y="18"/>
                      <a:pt x="21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pic>
          <p:nvPicPr>
            <p:cNvPr id="50" name="图片 49"/>
            <p:cNvPicPr>
              <a:picLocks noChangeAspect="1"/>
            </p:cNvPicPr>
            <p:nvPr/>
          </p:nvPicPr>
          <p:blipFill rotWithShape="1">
            <a:blip r:embed="rId5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>
            <a:xfrm>
              <a:off x="1709467" y="1700959"/>
              <a:ext cx="1113800" cy="1559133"/>
            </a:xfrm>
            <a:prstGeom prst="rect">
              <a:avLst/>
            </a:prstGeom>
          </p:spPr>
        </p:pic>
      </p:grpSp>
      <p:grpSp>
        <p:nvGrpSpPr>
          <p:cNvPr id="131" name="组合 130"/>
          <p:cNvGrpSpPr/>
          <p:nvPr/>
        </p:nvGrpSpPr>
        <p:grpSpPr>
          <a:xfrm>
            <a:off x="6238792" y="1534047"/>
            <a:ext cx="1399190" cy="1778001"/>
            <a:chOff x="6238792" y="1534047"/>
            <a:chExt cx="1399190" cy="1778001"/>
          </a:xfrm>
        </p:grpSpPr>
        <p:grpSp>
          <p:nvGrpSpPr>
            <p:cNvPr id="91" name="Group 4"/>
            <p:cNvGrpSpPr>
              <a:grpSpLocks noChangeAspect="1"/>
            </p:cNvGrpSpPr>
            <p:nvPr/>
          </p:nvGrpSpPr>
          <p:grpSpPr bwMode="auto">
            <a:xfrm>
              <a:off x="6238792" y="1534047"/>
              <a:ext cx="1399190" cy="1778001"/>
              <a:chOff x="2238" y="804"/>
              <a:chExt cx="1278" cy="1624"/>
            </a:xfrm>
            <a:solidFill>
              <a:srgbClr val="9B7E64"/>
            </a:solidFill>
          </p:grpSpPr>
          <p:sp>
            <p:nvSpPr>
              <p:cNvPr id="92" name="Freeform 5"/>
              <p:cNvSpPr/>
              <p:nvPr/>
            </p:nvSpPr>
            <p:spPr bwMode="auto">
              <a:xfrm>
                <a:off x="2298" y="909"/>
                <a:ext cx="21" cy="67"/>
              </a:xfrm>
              <a:custGeom>
                <a:avLst/>
                <a:gdLst>
                  <a:gd name="T0" fmla="*/ 8 w 8"/>
                  <a:gd name="T1" fmla="*/ 25 h 25"/>
                  <a:gd name="T2" fmla="*/ 8 w 8"/>
                  <a:gd name="T3" fmla="*/ 4 h 25"/>
                  <a:gd name="T4" fmla="*/ 8 w 8"/>
                  <a:gd name="T5" fmla="*/ 0 h 25"/>
                  <a:gd name="T6" fmla="*/ 0 w 8"/>
                  <a:gd name="T7" fmla="*/ 2 h 25"/>
                  <a:gd name="T8" fmla="*/ 0 w 8"/>
                  <a:gd name="T9" fmla="*/ 12 h 25"/>
                  <a:gd name="T10" fmla="*/ 2 w 8"/>
                  <a:gd name="T11" fmla="*/ 13 h 25"/>
                  <a:gd name="T12" fmla="*/ 0 w 8"/>
                  <a:gd name="T13" fmla="*/ 21 h 25"/>
                  <a:gd name="T14" fmla="*/ 0 w 8"/>
                  <a:gd name="T15" fmla="*/ 20 h 25"/>
                  <a:gd name="T16" fmla="*/ 0 w 8"/>
                  <a:gd name="T17" fmla="*/ 25 h 25"/>
                  <a:gd name="T18" fmla="*/ 8 w 8"/>
                  <a:gd name="T1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25">
                    <a:moveTo>
                      <a:pt x="8" y="25"/>
                    </a:moveTo>
                    <a:cubicBezTo>
                      <a:pt x="8" y="18"/>
                      <a:pt x="8" y="11"/>
                      <a:pt x="8" y="4"/>
                    </a:cubicBezTo>
                    <a:cubicBezTo>
                      <a:pt x="8" y="3"/>
                      <a:pt x="8" y="2"/>
                      <a:pt x="8" y="0"/>
                    </a:cubicBezTo>
                    <a:cubicBezTo>
                      <a:pt x="5" y="0"/>
                      <a:pt x="2" y="1"/>
                      <a:pt x="0" y="2"/>
                    </a:cubicBezTo>
                    <a:cubicBezTo>
                      <a:pt x="0" y="5"/>
                      <a:pt x="0" y="9"/>
                      <a:pt x="0" y="12"/>
                    </a:cubicBezTo>
                    <a:cubicBezTo>
                      <a:pt x="1" y="12"/>
                      <a:pt x="2" y="12"/>
                      <a:pt x="2" y="13"/>
                    </a:cubicBezTo>
                    <a:cubicBezTo>
                      <a:pt x="7" y="14"/>
                      <a:pt x="5" y="22"/>
                      <a:pt x="0" y="21"/>
                    </a:cubicBezTo>
                    <a:cubicBezTo>
                      <a:pt x="0" y="21"/>
                      <a:pt x="0" y="20"/>
                      <a:pt x="0" y="20"/>
                    </a:cubicBezTo>
                    <a:cubicBezTo>
                      <a:pt x="0" y="22"/>
                      <a:pt x="0" y="24"/>
                      <a:pt x="0" y="25"/>
                    </a:cubicBezTo>
                    <a:cubicBezTo>
                      <a:pt x="3" y="25"/>
                      <a:pt x="5" y="25"/>
                      <a:pt x="8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6"/>
              <p:cNvSpPr/>
              <p:nvPr/>
            </p:nvSpPr>
            <p:spPr bwMode="auto">
              <a:xfrm>
                <a:off x="2298" y="1091"/>
                <a:ext cx="24" cy="84"/>
              </a:xfrm>
              <a:custGeom>
                <a:avLst/>
                <a:gdLst>
                  <a:gd name="T0" fmla="*/ 8 w 9"/>
                  <a:gd name="T1" fmla="*/ 31 h 31"/>
                  <a:gd name="T2" fmla="*/ 8 w 9"/>
                  <a:gd name="T3" fmla="*/ 1 h 31"/>
                  <a:gd name="T4" fmla="*/ 0 w 9"/>
                  <a:gd name="T5" fmla="*/ 0 h 31"/>
                  <a:gd name="T6" fmla="*/ 0 w 9"/>
                  <a:gd name="T7" fmla="*/ 11 h 31"/>
                  <a:gd name="T8" fmla="*/ 4 w 9"/>
                  <a:gd name="T9" fmla="*/ 12 h 31"/>
                  <a:gd name="T10" fmla="*/ 1 w 9"/>
                  <a:gd name="T11" fmla="*/ 20 h 31"/>
                  <a:gd name="T12" fmla="*/ 0 w 9"/>
                  <a:gd name="T13" fmla="*/ 19 h 31"/>
                  <a:gd name="T14" fmla="*/ 0 w 9"/>
                  <a:gd name="T15" fmla="*/ 31 h 31"/>
                  <a:gd name="T16" fmla="*/ 8 w 9"/>
                  <a:gd name="T1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31">
                    <a:moveTo>
                      <a:pt x="8" y="31"/>
                    </a:moveTo>
                    <a:cubicBezTo>
                      <a:pt x="8" y="21"/>
                      <a:pt x="8" y="11"/>
                      <a:pt x="8" y="1"/>
                    </a:cubicBezTo>
                    <a:cubicBezTo>
                      <a:pt x="5" y="0"/>
                      <a:pt x="2" y="0"/>
                      <a:pt x="0" y="0"/>
                    </a:cubicBezTo>
                    <a:cubicBezTo>
                      <a:pt x="0" y="4"/>
                      <a:pt x="0" y="7"/>
                      <a:pt x="0" y="11"/>
                    </a:cubicBezTo>
                    <a:cubicBezTo>
                      <a:pt x="1" y="11"/>
                      <a:pt x="2" y="11"/>
                      <a:pt x="4" y="12"/>
                    </a:cubicBezTo>
                    <a:cubicBezTo>
                      <a:pt x="9" y="13"/>
                      <a:pt x="7" y="20"/>
                      <a:pt x="1" y="20"/>
                    </a:cubicBezTo>
                    <a:cubicBezTo>
                      <a:pt x="1" y="19"/>
                      <a:pt x="0" y="19"/>
                      <a:pt x="0" y="19"/>
                    </a:cubicBezTo>
                    <a:cubicBezTo>
                      <a:pt x="0" y="23"/>
                      <a:pt x="0" y="27"/>
                      <a:pt x="0" y="31"/>
                    </a:cubicBezTo>
                    <a:cubicBezTo>
                      <a:pt x="3" y="31"/>
                      <a:pt x="5" y="31"/>
                      <a:pt x="8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7"/>
              <p:cNvSpPr/>
              <p:nvPr/>
            </p:nvSpPr>
            <p:spPr bwMode="auto">
              <a:xfrm>
                <a:off x="2298" y="998"/>
                <a:ext cx="21" cy="75"/>
              </a:xfrm>
              <a:custGeom>
                <a:avLst/>
                <a:gdLst>
                  <a:gd name="T0" fmla="*/ 8 w 8"/>
                  <a:gd name="T1" fmla="*/ 28 h 28"/>
                  <a:gd name="T2" fmla="*/ 8 w 8"/>
                  <a:gd name="T3" fmla="*/ 0 h 28"/>
                  <a:gd name="T4" fmla="*/ 0 w 8"/>
                  <a:gd name="T5" fmla="*/ 1 h 28"/>
                  <a:gd name="T6" fmla="*/ 0 w 8"/>
                  <a:gd name="T7" fmla="*/ 15 h 28"/>
                  <a:gd name="T8" fmla="*/ 2 w 8"/>
                  <a:gd name="T9" fmla="*/ 17 h 28"/>
                  <a:gd name="T10" fmla="*/ 0 w 8"/>
                  <a:gd name="T11" fmla="*/ 24 h 28"/>
                  <a:gd name="T12" fmla="*/ 0 w 8"/>
                  <a:gd name="T13" fmla="*/ 24 h 28"/>
                  <a:gd name="T14" fmla="*/ 0 w 8"/>
                  <a:gd name="T15" fmla="*/ 27 h 28"/>
                  <a:gd name="T16" fmla="*/ 8 w 8"/>
                  <a:gd name="T1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28">
                    <a:moveTo>
                      <a:pt x="8" y="28"/>
                    </a:moveTo>
                    <a:cubicBezTo>
                      <a:pt x="8" y="19"/>
                      <a:pt x="8" y="9"/>
                      <a:pt x="8" y="0"/>
                    </a:cubicBezTo>
                    <a:cubicBezTo>
                      <a:pt x="5" y="0"/>
                      <a:pt x="2" y="0"/>
                      <a:pt x="0" y="1"/>
                    </a:cubicBezTo>
                    <a:cubicBezTo>
                      <a:pt x="0" y="6"/>
                      <a:pt x="0" y="10"/>
                      <a:pt x="0" y="15"/>
                    </a:cubicBezTo>
                    <a:cubicBezTo>
                      <a:pt x="1" y="16"/>
                      <a:pt x="2" y="16"/>
                      <a:pt x="2" y="17"/>
                    </a:cubicBezTo>
                    <a:cubicBezTo>
                      <a:pt x="7" y="18"/>
                      <a:pt x="5" y="26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5"/>
                      <a:pt x="0" y="26"/>
                      <a:pt x="0" y="27"/>
                    </a:cubicBezTo>
                    <a:cubicBezTo>
                      <a:pt x="3" y="27"/>
                      <a:pt x="5" y="27"/>
                      <a:pt x="8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8"/>
              <p:cNvSpPr/>
              <p:nvPr/>
            </p:nvSpPr>
            <p:spPr bwMode="auto">
              <a:xfrm>
                <a:off x="2298" y="2025"/>
                <a:ext cx="26" cy="78"/>
              </a:xfrm>
              <a:custGeom>
                <a:avLst/>
                <a:gdLst>
                  <a:gd name="T0" fmla="*/ 8 w 10"/>
                  <a:gd name="T1" fmla="*/ 29 h 29"/>
                  <a:gd name="T2" fmla="*/ 8 w 10"/>
                  <a:gd name="T3" fmla="*/ 2 h 29"/>
                  <a:gd name="T4" fmla="*/ 0 w 10"/>
                  <a:gd name="T5" fmla="*/ 0 h 29"/>
                  <a:gd name="T6" fmla="*/ 0 w 10"/>
                  <a:gd name="T7" fmla="*/ 10 h 29"/>
                  <a:gd name="T8" fmla="*/ 5 w 10"/>
                  <a:gd name="T9" fmla="*/ 11 h 29"/>
                  <a:gd name="T10" fmla="*/ 3 w 10"/>
                  <a:gd name="T11" fmla="*/ 19 h 29"/>
                  <a:gd name="T12" fmla="*/ 0 w 10"/>
                  <a:gd name="T13" fmla="*/ 18 h 29"/>
                  <a:gd name="T14" fmla="*/ 0 w 10"/>
                  <a:gd name="T15" fmla="*/ 28 h 29"/>
                  <a:gd name="T16" fmla="*/ 1 w 10"/>
                  <a:gd name="T17" fmla="*/ 28 h 29"/>
                  <a:gd name="T18" fmla="*/ 8 w 10"/>
                  <a:gd name="T1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29">
                    <a:moveTo>
                      <a:pt x="8" y="29"/>
                    </a:moveTo>
                    <a:cubicBezTo>
                      <a:pt x="8" y="20"/>
                      <a:pt x="8" y="11"/>
                      <a:pt x="8" y="2"/>
                    </a:cubicBezTo>
                    <a:cubicBezTo>
                      <a:pt x="5" y="1"/>
                      <a:pt x="2" y="0"/>
                      <a:pt x="0" y="0"/>
                    </a:cubicBezTo>
                    <a:cubicBezTo>
                      <a:pt x="0" y="4"/>
                      <a:pt x="0" y="7"/>
                      <a:pt x="0" y="10"/>
                    </a:cubicBezTo>
                    <a:cubicBezTo>
                      <a:pt x="2" y="11"/>
                      <a:pt x="4" y="11"/>
                      <a:pt x="5" y="11"/>
                    </a:cubicBezTo>
                    <a:cubicBezTo>
                      <a:pt x="10" y="13"/>
                      <a:pt x="8" y="21"/>
                      <a:pt x="3" y="19"/>
                    </a:cubicBezTo>
                    <a:cubicBezTo>
                      <a:pt x="2" y="19"/>
                      <a:pt x="1" y="19"/>
                      <a:pt x="0" y="18"/>
                    </a:cubicBezTo>
                    <a:cubicBezTo>
                      <a:pt x="0" y="22"/>
                      <a:pt x="0" y="25"/>
                      <a:pt x="0" y="28"/>
                    </a:cubicBezTo>
                    <a:cubicBezTo>
                      <a:pt x="0" y="28"/>
                      <a:pt x="1" y="28"/>
                      <a:pt x="1" y="28"/>
                    </a:cubicBezTo>
                    <a:cubicBezTo>
                      <a:pt x="4" y="28"/>
                      <a:pt x="6" y="29"/>
                      <a:pt x="8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Freeform 9"/>
              <p:cNvSpPr/>
              <p:nvPr/>
            </p:nvSpPr>
            <p:spPr bwMode="auto">
              <a:xfrm>
                <a:off x="2298" y="804"/>
                <a:ext cx="1218" cy="1624"/>
              </a:xfrm>
              <a:custGeom>
                <a:avLst/>
                <a:gdLst>
                  <a:gd name="T0" fmla="*/ 387 w 454"/>
                  <a:gd name="T1" fmla="*/ 5 h 605"/>
                  <a:gd name="T2" fmla="*/ 275 w 454"/>
                  <a:gd name="T3" fmla="*/ 5 h 605"/>
                  <a:gd name="T4" fmla="*/ 46 w 454"/>
                  <a:gd name="T5" fmla="*/ 5 h 605"/>
                  <a:gd name="T6" fmla="*/ 31 w 454"/>
                  <a:gd name="T7" fmla="*/ 5 h 605"/>
                  <a:gd name="T8" fmla="*/ 0 w 454"/>
                  <a:gd name="T9" fmla="*/ 32 h 605"/>
                  <a:gd name="T10" fmla="*/ 9 w 454"/>
                  <a:gd name="T11" fmla="*/ 31 h 605"/>
                  <a:gd name="T12" fmla="*/ 31 w 454"/>
                  <a:gd name="T13" fmla="*/ 13 h 605"/>
                  <a:gd name="T14" fmla="*/ 46 w 454"/>
                  <a:gd name="T15" fmla="*/ 13 h 605"/>
                  <a:gd name="T16" fmla="*/ 142 w 454"/>
                  <a:gd name="T17" fmla="*/ 13 h 605"/>
                  <a:gd name="T18" fmla="*/ 387 w 454"/>
                  <a:gd name="T19" fmla="*/ 13 h 605"/>
                  <a:gd name="T20" fmla="*/ 443 w 454"/>
                  <a:gd name="T21" fmla="*/ 37 h 605"/>
                  <a:gd name="T22" fmla="*/ 443 w 454"/>
                  <a:gd name="T23" fmla="*/ 87 h 605"/>
                  <a:gd name="T24" fmla="*/ 443 w 454"/>
                  <a:gd name="T25" fmla="*/ 548 h 605"/>
                  <a:gd name="T26" fmla="*/ 443 w 454"/>
                  <a:gd name="T27" fmla="*/ 572 h 605"/>
                  <a:gd name="T28" fmla="*/ 377 w 454"/>
                  <a:gd name="T29" fmla="*/ 596 h 605"/>
                  <a:gd name="T30" fmla="*/ 259 w 454"/>
                  <a:gd name="T31" fmla="*/ 596 h 605"/>
                  <a:gd name="T32" fmla="*/ 40 w 454"/>
                  <a:gd name="T33" fmla="*/ 596 h 605"/>
                  <a:gd name="T34" fmla="*/ 8 w 454"/>
                  <a:gd name="T35" fmla="*/ 572 h 605"/>
                  <a:gd name="T36" fmla="*/ 8 w 454"/>
                  <a:gd name="T37" fmla="*/ 562 h 605"/>
                  <a:gd name="T38" fmla="*/ 8 w 454"/>
                  <a:gd name="T39" fmla="*/ 553 h 605"/>
                  <a:gd name="T40" fmla="*/ 0 w 454"/>
                  <a:gd name="T41" fmla="*/ 552 h 605"/>
                  <a:gd name="T42" fmla="*/ 0 w 454"/>
                  <a:gd name="T43" fmla="*/ 558 h 605"/>
                  <a:gd name="T44" fmla="*/ 4 w 454"/>
                  <a:gd name="T45" fmla="*/ 560 h 605"/>
                  <a:gd name="T46" fmla="*/ 2 w 454"/>
                  <a:gd name="T47" fmla="*/ 568 h 605"/>
                  <a:gd name="T48" fmla="*/ 0 w 454"/>
                  <a:gd name="T49" fmla="*/ 567 h 605"/>
                  <a:gd name="T50" fmla="*/ 19 w 454"/>
                  <a:gd name="T51" fmla="*/ 601 h 605"/>
                  <a:gd name="T52" fmla="*/ 41 w 454"/>
                  <a:gd name="T53" fmla="*/ 604 h 605"/>
                  <a:gd name="T54" fmla="*/ 76 w 454"/>
                  <a:gd name="T55" fmla="*/ 604 h 605"/>
                  <a:gd name="T56" fmla="*/ 326 w 454"/>
                  <a:gd name="T57" fmla="*/ 604 h 605"/>
                  <a:gd name="T58" fmla="*/ 405 w 454"/>
                  <a:gd name="T59" fmla="*/ 604 h 605"/>
                  <a:gd name="T60" fmla="*/ 451 w 454"/>
                  <a:gd name="T61" fmla="*/ 572 h 605"/>
                  <a:gd name="T62" fmla="*/ 451 w 454"/>
                  <a:gd name="T63" fmla="*/ 166 h 605"/>
                  <a:gd name="T64" fmla="*/ 451 w 454"/>
                  <a:gd name="T65" fmla="*/ 69 h 605"/>
                  <a:gd name="T66" fmla="*/ 447 w 454"/>
                  <a:gd name="T67" fmla="*/ 21 h 605"/>
                  <a:gd name="T68" fmla="*/ 387 w 454"/>
                  <a:gd name="T69" fmla="*/ 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54" h="605">
                    <a:moveTo>
                      <a:pt x="387" y="5"/>
                    </a:moveTo>
                    <a:cubicBezTo>
                      <a:pt x="350" y="5"/>
                      <a:pt x="313" y="5"/>
                      <a:pt x="275" y="5"/>
                    </a:cubicBezTo>
                    <a:cubicBezTo>
                      <a:pt x="199" y="5"/>
                      <a:pt x="123" y="5"/>
                      <a:pt x="46" y="5"/>
                    </a:cubicBezTo>
                    <a:cubicBezTo>
                      <a:pt x="41" y="5"/>
                      <a:pt x="36" y="5"/>
                      <a:pt x="31" y="5"/>
                    </a:cubicBezTo>
                    <a:cubicBezTo>
                      <a:pt x="15" y="5"/>
                      <a:pt x="3" y="17"/>
                      <a:pt x="0" y="32"/>
                    </a:cubicBezTo>
                    <a:cubicBezTo>
                      <a:pt x="3" y="31"/>
                      <a:pt x="6" y="31"/>
                      <a:pt x="9" y="31"/>
                    </a:cubicBezTo>
                    <a:cubicBezTo>
                      <a:pt x="12" y="22"/>
                      <a:pt x="18" y="14"/>
                      <a:pt x="31" y="13"/>
                    </a:cubicBezTo>
                    <a:cubicBezTo>
                      <a:pt x="36" y="13"/>
                      <a:pt x="41" y="13"/>
                      <a:pt x="46" y="13"/>
                    </a:cubicBezTo>
                    <a:cubicBezTo>
                      <a:pt x="78" y="13"/>
                      <a:pt x="110" y="13"/>
                      <a:pt x="142" y="13"/>
                    </a:cubicBezTo>
                    <a:cubicBezTo>
                      <a:pt x="223" y="13"/>
                      <a:pt x="305" y="13"/>
                      <a:pt x="387" y="13"/>
                    </a:cubicBezTo>
                    <a:cubicBezTo>
                      <a:pt x="406" y="13"/>
                      <a:pt x="443" y="7"/>
                      <a:pt x="443" y="37"/>
                    </a:cubicBezTo>
                    <a:cubicBezTo>
                      <a:pt x="443" y="54"/>
                      <a:pt x="443" y="71"/>
                      <a:pt x="443" y="87"/>
                    </a:cubicBezTo>
                    <a:cubicBezTo>
                      <a:pt x="443" y="241"/>
                      <a:pt x="443" y="394"/>
                      <a:pt x="443" y="548"/>
                    </a:cubicBezTo>
                    <a:cubicBezTo>
                      <a:pt x="443" y="556"/>
                      <a:pt x="443" y="564"/>
                      <a:pt x="443" y="572"/>
                    </a:cubicBezTo>
                    <a:cubicBezTo>
                      <a:pt x="441" y="603"/>
                      <a:pt x="398" y="596"/>
                      <a:pt x="377" y="596"/>
                    </a:cubicBezTo>
                    <a:cubicBezTo>
                      <a:pt x="338" y="596"/>
                      <a:pt x="298" y="596"/>
                      <a:pt x="259" y="596"/>
                    </a:cubicBezTo>
                    <a:cubicBezTo>
                      <a:pt x="186" y="596"/>
                      <a:pt x="113" y="596"/>
                      <a:pt x="40" y="596"/>
                    </a:cubicBezTo>
                    <a:cubicBezTo>
                      <a:pt x="25" y="596"/>
                      <a:pt x="9" y="592"/>
                      <a:pt x="8" y="572"/>
                    </a:cubicBezTo>
                    <a:cubicBezTo>
                      <a:pt x="8" y="569"/>
                      <a:pt x="8" y="565"/>
                      <a:pt x="8" y="562"/>
                    </a:cubicBezTo>
                    <a:cubicBezTo>
                      <a:pt x="8" y="559"/>
                      <a:pt x="8" y="556"/>
                      <a:pt x="8" y="553"/>
                    </a:cubicBezTo>
                    <a:cubicBezTo>
                      <a:pt x="5" y="552"/>
                      <a:pt x="2" y="551"/>
                      <a:pt x="0" y="552"/>
                    </a:cubicBezTo>
                    <a:cubicBezTo>
                      <a:pt x="0" y="554"/>
                      <a:pt x="0" y="556"/>
                      <a:pt x="0" y="558"/>
                    </a:cubicBezTo>
                    <a:cubicBezTo>
                      <a:pt x="1" y="559"/>
                      <a:pt x="3" y="560"/>
                      <a:pt x="4" y="560"/>
                    </a:cubicBezTo>
                    <a:cubicBezTo>
                      <a:pt x="9" y="562"/>
                      <a:pt x="7" y="570"/>
                      <a:pt x="2" y="568"/>
                    </a:cubicBezTo>
                    <a:cubicBezTo>
                      <a:pt x="1" y="568"/>
                      <a:pt x="1" y="568"/>
                      <a:pt x="0" y="567"/>
                    </a:cubicBezTo>
                    <a:cubicBezTo>
                      <a:pt x="0" y="581"/>
                      <a:pt x="4" y="594"/>
                      <a:pt x="19" y="601"/>
                    </a:cubicBezTo>
                    <a:cubicBezTo>
                      <a:pt x="25" y="605"/>
                      <a:pt x="34" y="604"/>
                      <a:pt x="41" y="604"/>
                    </a:cubicBezTo>
                    <a:cubicBezTo>
                      <a:pt x="53" y="604"/>
                      <a:pt x="64" y="604"/>
                      <a:pt x="76" y="604"/>
                    </a:cubicBezTo>
                    <a:cubicBezTo>
                      <a:pt x="159" y="604"/>
                      <a:pt x="243" y="604"/>
                      <a:pt x="326" y="604"/>
                    </a:cubicBezTo>
                    <a:cubicBezTo>
                      <a:pt x="352" y="604"/>
                      <a:pt x="378" y="604"/>
                      <a:pt x="405" y="604"/>
                    </a:cubicBezTo>
                    <a:cubicBezTo>
                      <a:pt x="427" y="604"/>
                      <a:pt x="449" y="600"/>
                      <a:pt x="451" y="572"/>
                    </a:cubicBezTo>
                    <a:cubicBezTo>
                      <a:pt x="451" y="437"/>
                      <a:pt x="451" y="301"/>
                      <a:pt x="451" y="166"/>
                    </a:cubicBezTo>
                    <a:cubicBezTo>
                      <a:pt x="451" y="134"/>
                      <a:pt x="451" y="101"/>
                      <a:pt x="451" y="69"/>
                    </a:cubicBezTo>
                    <a:cubicBezTo>
                      <a:pt x="451" y="54"/>
                      <a:pt x="454" y="35"/>
                      <a:pt x="447" y="21"/>
                    </a:cubicBezTo>
                    <a:cubicBezTo>
                      <a:pt x="436" y="0"/>
                      <a:pt x="406" y="5"/>
                      <a:pt x="387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10"/>
              <p:cNvSpPr/>
              <p:nvPr/>
            </p:nvSpPr>
            <p:spPr bwMode="auto">
              <a:xfrm>
                <a:off x="2298" y="1196"/>
                <a:ext cx="24" cy="59"/>
              </a:xfrm>
              <a:custGeom>
                <a:avLst/>
                <a:gdLst>
                  <a:gd name="T0" fmla="*/ 8 w 9"/>
                  <a:gd name="T1" fmla="*/ 22 h 22"/>
                  <a:gd name="T2" fmla="*/ 8 w 9"/>
                  <a:gd name="T3" fmla="*/ 1 h 22"/>
                  <a:gd name="T4" fmla="*/ 0 w 9"/>
                  <a:gd name="T5" fmla="*/ 1 h 22"/>
                  <a:gd name="T6" fmla="*/ 0 w 9"/>
                  <a:gd name="T7" fmla="*/ 12 h 22"/>
                  <a:gd name="T8" fmla="*/ 4 w 9"/>
                  <a:gd name="T9" fmla="*/ 12 h 22"/>
                  <a:gd name="T10" fmla="*/ 1 w 9"/>
                  <a:gd name="T11" fmla="*/ 20 h 22"/>
                  <a:gd name="T12" fmla="*/ 0 w 9"/>
                  <a:gd name="T13" fmla="*/ 20 h 22"/>
                  <a:gd name="T14" fmla="*/ 0 w 9"/>
                  <a:gd name="T15" fmla="*/ 21 h 22"/>
                  <a:gd name="T16" fmla="*/ 8 w 9"/>
                  <a:gd name="T1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22">
                    <a:moveTo>
                      <a:pt x="8" y="22"/>
                    </a:moveTo>
                    <a:cubicBezTo>
                      <a:pt x="8" y="15"/>
                      <a:pt x="8" y="8"/>
                      <a:pt x="8" y="1"/>
                    </a:cubicBezTo>
                    <a:cubicBezTo>
                      <a:pt x="5" y="0"/>
                      <a:pt x="2" y="0"/>
                      <a:pt x="0" y="1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1" y="12"/>
                      <a:pt x="2" y="12"/>
                      <a:pt x="4" y="12"/>
                    </a:cubicBezTo>
                    <a:cubicBezTo>
                      <a:pt x="9" y="13"/>
                      <a:pt x="7" y="21"/>
                      <a:pt x="1" y="20"/>
                    </a:cubicBezTo>
                    <a:cubicBezTo>
                      <a:pt x="1" y="20"/>
                      <a:pt x="0" y="20"/>
                      <a:pt x="0" y="20"/>
                    </a:cubicBezTo>
                    <a:cubicBezTo>
                      <a:pt x="0" y="20"/>
                      <a:pt x="0" y="21"/>
                      <a:pt x="0" y="21"/>
                    </a:cubicBezTo>
                    <a:cubicBezTo>
                      <a:pt x="2" y="21"/>
                      <a:pt x="5" y="21"/>
                      <a:pt x="8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11"/>
              <p:cNvSpPr/>
              <p:nvPr/>
            </p:nvSpPr>
            <p:spPr bwMode="auto">
              <a:xfrm>
                <a:off x="2298" y="1574"/>
                <a:ext cx="24" cy="62"/>
              </a:xfrm>
              <a:custGeom>
                <a:avLst/>
                <a:gdLst>
                  <a:gd name="T0" fmla="*/ 8 w 9"/>
                  <a:gd name="T1" fmla="*/ 1 h 23"/>
                  <a:gd name="T2" fmla="*/ 0 w 9"/>
                  <a:gd name="T3" fmla="*/ 0 h 23"/>
                  <a:gd name="T4" fmla="*/ 0 w 9"/>
                  <a:gd name="T5" fmla="*/ 6 h 23"/>
                  <a:gd name="T6" fmla="*/ 4 w 9"/>
                  <a:gd name="T7" fmla="*/ 7 h 23"/>
                  <a:gd name="T8" fmla="*/ 2 w 9"/>
                  <a:gd name="T9" fmla="*/ 15 h 23"/>
                  <a:gd name="T10" fmla="*/ 0 w 9"/>
                  <a:gd name="T11" fmla="*/ 14 h 23"/>
                  <a:gd name="T12" fmla="*/ 0 w 9"/>
                  <a:gd name="T13" fmla="*/ 21 h 23"/>
                  <a:gd name="T14" fmla="*/ 8 w 9"/>
                  <a:gd name="T15" fmla="*/ 23 h 23"/>
                  <a:gd name="T16" fmla="*/ 8 w 9"/>
                  <a:gd name="T17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23">
                    <a:moveTo>
                      <a:pt x="8" y="1"/>
                    </a:moveTo>
                    <a:cubicBezTo>
                      <a:pt x="5" y="0"/>
                      <a:pt x="2" y="0"/>
                      <a:pt x="0" y="0"/>
                    </a:cubicBezTo>
                    <a:cubicBezTo>
                      <a:pt x="0" y="2"/>
                      <a:pt x="0" y="4"/>
                      <a:pt x="0" y="6"/>
                    </a:cubicBezTo>
                    <a:cubicBezTo>
                      <a:pt x="1" y="6"/>
                      <a:pt x="3" y="7"/>
                      <a:pt x="4" y="7"/>
                    </a:cubicBezTo>
                    <a:cubicBezTo>
                      <a:pt x="9" y="8"/>
                      <a:pt x="7" y="16"/>
                      <a:pt x="2" y="15"/>
                    </a:cubicBezTo>
                    <a:cubicBezTo>
                      <a:pt x="1" y="15"/>
                      <a:pt x="1" y="15"/>
                      <a:pt x="0" y="14"/>
                    </a:cubicBezTo>
                    <a:cubicBezTo>
                      <a:pt x="0" y="17"/>
                      <a:pt x="0" y="19"/>
                      <a:pt x="0" y="21"/>
                    </a:cubicBezTo>
                    <a:cubicBezTo>
                      <a:pt x="3" y="21"/>
                      <a:pt x="5" y="22"/>
                      <a:pt x="8" y="23"/>
                    </a:cubicBezTo>
                    <a:cubicBezTo>
                      <a:pt x="8" y="16"/>
                      <a:pt x="8" y="8"/>
                      <a:pt x="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12"/>
              <p:cNvSpPr/>
              <p:nvPr/>
            </p:nvSpPr>
            <p:spPr bwMode="auto">
              <a:xfrm>
                <a:off x="2298" y="2208"/>
                <a:ext cx="21" cy="59"/>
              </a:xfrm>
              <a:custGeom>
                <a:avLst/>
                <a:gdLst>
                  <a:gd name="T0" fmla="*/ 8 w 8"/>
                  <a:gd name="T1" fmla="*/ 22 h 22"/>
                  <a:gd name="T2" fmla="*/ 8 w 8"/>
                  <a:gd name="T3" fmla="*/ 1 h 22"/>
                  <a:gd name="T4" fmla="*/ 5 w 8"/>
                  <a:gd name="T5" fmla="*/ 0 h 22"/>
                  <a:gd name="T6" fmla="*/ 0 w 8"/>
                  <a:gd name="T7" fmla="*/ 0 h 22"/>
                  <a:gd name="T8" fmla="*/ 0 w 8"/>
                  <a:gd name="T9" fmla="*/ 5 h 22"/>
                  <a:gd name="T10" fmla="*/ 3 w 8"/>
                  <a:gd name="T11" fmla="*/ 6 h 22"/>
                  <a:gd name="T12" fmla="*/ 1 w 8"/>
                  <a:gd name="T13" fmla="*/ 14 h 22"/>
                  <a:gd name="T14" fmla="*/ 0 w 8"/>
                  <a:gd name="T15" fmla="*/ 14 h 22"/>
                  <a:gd name="T16" fmla="*/ 0 w 8"/>
                  <a:gd name="T17" fmla="*/ 21 h 22"/>
                  <a:gd name="T18" fmla="*/ 8 w 8"/>
                  <a:gd name="T1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22">
                    <a:moveTo>
                      <a:pt x="8" y="22"/>
                    </a:moveTo>
                    <a:cubicBezTo>
                      <a:pt x="8" y="15"/>
                      <a:pt x="8" y="8"/>
                      <a:pt x="8" y="1"/>
                    </a:cubicBezTo>
                    <a:cubicBezTo>
                      <a:pt x="7" y="1"/>
                      <a:pt x="6" y="1"/>
                      <a:pt x="5" y="0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2"/>
                      <a:pt x="0" y="3"/>
                      <a:pt x="0" y="5"/>
                    </a:cubicBezTo>
                    <a:cubicBezTo>
                      <a:pt x="1" y="5"/>
                      <a:pt x="2" y="6"/>
                      <a:pt x="3" y="6"/>
                    </a:cubicBezTo>
                    <a:cubicBezTo>
                      <a:pt x="8" y="8"/>
                      <a:pt x="6" y="16"/>
                      <a:pt x="1" y="14"/>
                    </a:cubicBezTo>
                    <a:cubicBezTo>
                      <a:pt x="1" y="14"/>
                      <a:pt x="0" y="14"/>
                      <a:pt x="0" y="14"/>
                    </a:cubicBezTo>
                    <a:cubicBezTo>
                      <a:pt x="0" y="16"/>
                      <a:pt x="0" y="19"/>
                      <a:pt x="0" y="21"/>
                    </a:cubicBezTo>
                    <a:cubicBezTo>
                      <a:pt x="3" y="21"/>
                      <a:pt x="5" y="21"/>
                      <a:pt x="8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13"/>
              <p:cNvSpPr/>
              <p:nvPr/>
            </p:nvSpPr>
            <p:spPr bwMode="auto">
              <a:xfrm>
                <a:off x="2298" y="1655"/>
                <a:ext cx="21" cy="48"/>
              </a:xfrm>
              <a:custGeom>
                <a:avLst/>
                <a:gdLst>
                  <a:gd name="T0" fmla="*/ 8 w 8"/>
                  <a:gd name="T1" fmla="*/ 1 h 18"/>
                  <a:gd name="T2" fmla="*/ 1 w 8"/>
                  <a:gd name="T3" fmla="*/ 0 h 18"/>
                  <a:gd name="T4" fmla="*/ 0 w 8"/>
                  <a:gd name="T5" fmla="*/ 0 h 18"/>
                  <a:gd name="T6" fmla="*/ 0 w 8"/>
                  <a:gd name="T7" fmla="*/ 5 h 18"/>
                  <a:gd name="T8" fmla="*/ 3 w 8"/>
                  <a:gd name="T9" fmla="*/ 6 h 18"/>
                  <a:gd name="T10" fmla="*/ 3 w 8"/>
                  <a:gd name="T11" fmla="*/ 14 h 18"/>
                  <a:gd name="T12" fmla="*/ 0 w 8"/>
                  <a:gd name="T13" fmla="*/ 14 h 18"/>
                  <a:gd name="T14" fmla="*/ 0 w 8"/>
                  <a:gd name="T15" fmla="*/ 16 h 18"/>
                  <a:gd name="T16" fmla="*/ 8 w 8"/>
                  <a:gd name="T17" fmla="*/ 18 h 18"/>
                  <a:gd name="T18" fmla="*/ 8 w 8"/>
                  <a:gd name="T19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8">
                    <a:moveTo>
                      <a:pt x="8" y="1"/>
                    </a:moveTo>
                    <a:cubicBezTo>
                      <a:pt x="6" y="1"/>
                      <a:pt x="3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3"/>
                      <a:pt x="0" y="5"/>
                    </a:cubicBezTo>
                    <a:cubicBezTo>
                      <a:pt x="1" y="6"/>
                      <a:pt x="2" y="6"/>
                      <a:pt x="3" y="6"/>
                    </a:cubicBezTo>
                    <a:cubicBezTo>
                      <a:pt x="8" y="7"/>
                      <a:pt x="8" y="15"/>
                      <a:pt x="3" y="14"/>
                    </a:cubicBezTo>
                    <a:cubicBezTo>
                      <a:pt x="2" y="14"/>
                      <a:pt x="1" y="14"/>
                      <a:pt x="0" y="14"/>
                    </a:cubicBezTo>
                    <a:cubicBezTo>
                      <a:pt x="0" y="14"/>
                      <a:pt x="0" y="15"/>
                      <a:pt x="0" y="16"/>
                    </a:cubicBezTo>
                    <a:cubicBezTo>
                      <a:pt x="3" y="16"/>
                      <a:pt x="5" y="17"/>
                      <a:pt x="8" y="18"/>
                    </a:cubicBezTo>
                    <a:cubicBezTo>
                      <a:pt x="8" y="13"/>
                      <a:pt x="8" y="7"/>
                      <a:pt x="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14"/>
              <p:cNvSpPr/>
              <p:nvPr/>
            </p:nvSpPr>
            <p:spPr bwMode="auto">
              <a:xfrm>
                <a:off x="2298" y="1794"/>
                <a:ext cx="21" cy="57"/>
              </a:xfrm>
              <a:custGeom>
                <a:avLst/>
                <a:gdLst>
                  <a:gd name="T0" fmla="*/ 8 w 8"/>
                  <a:gd name="T1" fmla="*/ 2 h 21"/>
                  <a:gd name="T2" fmla="*/ 0 w 8"/>
                  <a:gd name="T3" fmla="*/ 0 h 21"/>
                  <a:gd name="T4" fmla="*/ 0 w 8"/>
                  <a:gd name="T5" fmla="*/ 6 h 21"/>
                  <a:gd name="T6" fmla="*/ 3 w 8"/>
                  <a:gd name="T7" fmla="*/ 7 h 21"/>
                  <a:gd name="T8" fmla="*/ 1 w 8"/>
                  <a:gd name="T9" fmla="*/ 15 h 21"/>
                  <a:gd name="T10" fmla="*/ 0 w 8"/>
                  <a:gd name="T11" fmla="*/ 15 h 21"/>
                  <a:gd name="T12" fmla="*/ 0 w 8"/>
                  <a:gd name="T13" fmla="*/ 19 h 21"/>
                  <a:gd name="T14" fmla="*/ 8 w 8"/>
                  <a:gd name="T15" fmla="*/ 21 h 21"/>
                  <a:gd name="T16" fmla="*/ 8 w 8"/>
                  <a:gd name="T17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21">
                    <a:moveTo>
                      <a:pt x="8" y="2"/>
                    </a:moveTo>
                    <a:cubicBezTo>
                      <a:pt x="5" y="1"/>
                      <a:pt x="3" y="0"/>
                      <a:pt x="0" y="0"/>
                    </a:cubicBezTo>
                    <a:cubicBezTo>
                      <a:pt x="0" y="2"/>
                      <a:pt x="0" y="4"/>
                      <a:pt x="0" y="6"/>
                    </a:cubicBezTo>
                    <a:cubicBezTo>
                      <a:pt x="1" y="7"/>
                      <a:pt x="3" y="7"/>
                      <a:pt x="3" y="7"/>
                    </a:cubicBezTo>
                    <a:cubicBezTo>
                      <a:pt x="8" y="8"/>
                      <a:pt x="6" y="16"/>
                      <a:pt x="1" y="15"/>
                    </a:cubicBezTo>
                    <a:cubicBezTo>
                      <a:pt x="1" y="15"/>
                      <a:pt x="0" y="15"/>
                      <a:pt x="0" y="15"/>
                    </a:cubicBezTo>
                    <a:cubicBezTo>
                      <a:pt x="0" y="16"/>
                      <a:pt x="0" y="18"/>
                      <a:pt x="0" y="19"/>
                    </a:cubicBezTo>
                    <a:cubicBezTo>
                      <a:pt x="3" y="19"/>
                      <a:pt x="5" y="20"/>
                      <a:pt x="8" y="21"/>
                    </a:cubicBezTo>
                    <a:cubicBezTo>
                      <a:pt x="8" y="15"/>
                      <a:pt x="8" y="8"/>
                      <a:pt x="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15"/>
              <p:cNvSpPr/>
              <p:nvPr/>
            </p:nvSpPr>
            <p:spPr bwMode="auto">
              <a:xfrm>
                <a:off x="2298" y="2122"/>
                <a:ext cx="24" cy="67"/>
              </a:xfrm>
              <a:custGeom>
                <a:avLst/>
                <a:gdLst>
                  <a:gd name="T0" fmla="*/ 8 w 9"/>
                  <a:gd name="T1" fmla="*/ 25 h 25"/>
                  <a:gd name="T2" fmla="*/ 8 w 9"/>
                  <a:gd name="T3" fmla="*/ 2 h 25"/>
                  <a:gd name="T4" fmla="*/ 0 w 9"/>
                  <a:gd name="T5" fmla="*/ 0 h 25"/>
                  <a:gd name="T6" fmla="*/ 0 w 9"/>
                  <a:gd name="T7" fmla="*/ 6 h 25"/>
                  <a:gd name="T8" fmla="*/ 4 w 9"/>
                  <a:gd name="T9" fmla="*/ 7 h 25"/>
                  <a:gd name="T10" fmla="*/ 2 w 9"/>
                  <a:gd name="T11" fmla="*/ 15 h 25"/>
                  <a:gd name="T12" fmla="*/ 0 w 9"/>
                  <a:gd name="T13" fmla="*/ 15 h 25"/>
                  <a:gd name="T14" fmla="*/ 0 w 9"/>
                  <a:gd name="T15" fmla="*/ 24 h 25"/>
                  <a:gd name="T16" fmla="*/ 8 w 9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25">
                    <a:moveTo>
                      <a:pt x="8" y="25"/>
                    </a:moveTo>
                    <a:cubicBezTo>
                      <a:pt x="8" y="17"/>
                      <a:pt x="8" y="10"/>
                      <a:pt x="8" y="2"/>
                    </a:cubicBezTo>
                    <a:cubicBezTo>
                      <a:pt x="5" y="1"/>
                      <a:pt x="2" y="0"/>
                      <a:pt x="0" y="0"/>
                    </a:cubicBezTo>
                    <a:cubicBezTo>
                      <a:pt x="0" y="2"/>
                      <a:pt x="0" y="4"/>
                      <a:pt x="0" y="6"/>
                    </a:cubicBezTo>
                    <a:cubicBezTo>
                      <a:pt x="1" y="6"/>
                      <a:pt x="3" y="7"/>
                      <a:pt x="4" y="7"/>
                    </a:cubicBezTo>
                    <a:cubicBezTo>
                      <a:pt x="9" y="9"/>
                      <a:pt x="7" y="17"/>
                      <a:pt x="2" y="15"/>
                    </a:cubicBezTo>
                    <a:cubicBezTo>
                      <a:pt x="1" y="15"/>
                      <a:pt x="1" y="15"/>
                      <a:pt x="0" y="15"/>
                    </a:cubicBezTo>
                    <a:cubicBezTo>
                      <a:pt x="0" y="18"/>
                      <a:pt x="0" y="21"/>
                      <a:pt x="0" y="24"/>
                    </a:cubicBezTo>
                    <a:cubicBezTo>
                      <a:pt x="2" y="24"/>
                      <a:pt x="5" y="24"/>
                      <a:pt x="8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16"/>
              <p:cNvSpPr/>
              <p:nvPr/>
            </p:nvSpPr>
            <p:spPr bwMode="auto">
              <a:xfrm>
                <a:off x="2298" y="1719"/>
                <a:ext cx="21" cy="57"/>
              </a:xfrm>
              <a:custGeom>
                <a:avLst/>
                <a:gdLst>
                  <a:gd name="T0" fmla="*/ 8 w 8"/>
                  <a:gd name="T1" fmla="*/ 3 h 21"/>
                  <a:gd name="T2" fmla="*/ 6 w 8"/>
                  <a:gd name="T3" fmla="*/ 2 h 21"/>
                  <a:gd name="T4" fmla="*/ 0 w 8"/>
                  <a:gd name="T5" fmla="*/ 0 h 21"/>
                  <a:gd name="T6" fmla="*/ 0 w 8"/>
                  <a:gd name="T7" fmla="*/ 6 h 21"/>
                  <a:gd name="T8" fmla="*/ 3 w 8"/>
                  <a:gd name="T9" fmla="*/ 8 h 21"/>
                  <a:gd name="T10" fmla="*/ 1 w 8"/>
                  <a:gd name="T11" fmla="*/ 16 h 21"/>
                  <a:gd name="T12" fmla="*/ 0 w 8"/>
                  <a:gd name="T13" fmla="*/ 15 h 21"/>
                  <a:gd name="T14" fmla="*/ 0 w 8"/>
                  <a:gd name="T15" fmla="*/ 20 h 21"/>
                  <a:gd name="T16" fmla="*/ 8 w 8"/>
                  <a:gd name="T17" fmla="*/ 21 h 21"/>
                  <a:gd name="T18" fmla="*/ 8 w 8"/>
                  <a:gd name="T19" fmla="*/ 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21">
                    <a:moveTo>
                      <a:pt x="8" y="3"/>
                    </a:moveTo>
                    <a:cubicBezTo>
                      <a:pt x="7" y="3"/>
                      <a:pt x="6" y="2"/>
                      <a:pt x="6" y="2"/>
                    </a:cubicBezTo>
                    <a:cubicBezTo>
                      <a:pt x="4" y="1"/>
                      <a:pt x="2" y="0"/>
                      <a:pt x="0" y="0"/>
                    </a:cubicBezTo>
                    <a:cubicBezTo>
                      <a:pt x="0" y="2"/>
                      <a:pt x="0" y="4"/>
                      <a:pt x="0" y="6"/>
                    </a:cubicBezTo>
                    <a:cubicBezTo>
                      <a:pt x="1" y="7"/>
                      <a:pt x="2" y="8"/>
                      <a:pt x="3" y="8"/>
                    </a:cubicBezTo>
                    <a:cubicBezTo>
                      <a:pt x="8" y="9"/>
                      <a:pt x="6" y="17"/>
                      <a:pt x="1" y="16"/>
                    </a:cubicBezTo>
                    <a:cubicBezTo>
                      <a:pt x="1" y="16"/>
                      <a:pt x="0" y="16"/>
                      <a:pt x="0" y="15"/>
                    </a:cubicBezTo>
                    <a:cubicBezTo>
                      <a:pt x="0" y="17"/>
                      <a:pt x="0" y="18"/>
                      <a:pt x="0" y="20"/>
                    </a:cubicBezTo>
                    <a:cubicBezTo>
                      <a:pt x="3" y="20"/>
                      <a:pt x="5" y="20"/>
                      <a:pt x="8" y="21"/>
                    </a:cubicBezTo>
                    <a:cubicBezTo>
                      <a:pt x="8" y="15"/>
                      <a:pt x="8" y="9"/>
                      <a:pt x="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17"/>
              <p:cNvSpPr/>
              <p:nvPr/>
            </p:nvSpPr>
            <p:spPr bwMode="auto">
              <a:xfrm>
                <a:off x="2298" y="1421"/>
                <a:ext cx="21" cy="62"/>
              </a:xfrm>
              <a:custGeom>
                <a:avLst/>
                <a:gdLst>
                  <a:gd name="T0" fmla="*/ 8 w 8"/>
                  <a:gd name="T1" fmla="*/ 4 h 23"/>
                  <a:gd name="T2" fmla="*/ 0 w 8"/>
                  <a:gd name="T3" fmla="*/ 0 h 23"/>
                  <a:gd name="T4" fmla="*/ 0 w 8"/>
                  <a:gd name="T5" fmla="*/ 6 h 23"/>
                  <a:gd name="T6" fmla="*/ 2 w 8"/>
                  <a:gd name="T7" fmla="*/ 7 h 23"/>
                  <a:gd name="T8" fmla="*/ 2 w 8"/>
                  <a:gd name="T9" fmla="*/ 15 h 23"/>
                  <a:gd name="T10" fmla="*/ 0 w 8"/>
                  <a:gd name="T11" fmla="*/ 14 h 23"/>
                  <a:gd name="T12" fmla="*/ 0 w 8"/>
                  <a:gd name="T13" fmla="*/ 22 h 23"/>
                  <a:gd name="T14" fmla="*/ 8 w 8"/>
                  <a:gd name="T15" fmla="*/ 23 h 23"/>
                  <a:gd name="T16" fmla="*/ 8 w 8"/>
                  <a:gd name="T17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23">
                    <a:moveTo>
                      <a:pt x="8" y="4"/>
                    </a:moveTo>
                    <a:cubicBezTo>
                      <a:pt x="6" y="2"/>
                      <a:pt x="3" y="1"/>
                      <a:pt x="0" y="0"/>
                    </a:cubicBezTo>
                    <a:cubicBezTo>
                      <a:pt x="0" y="2"/>
                      <a:pt x="0" y="4"/>
                      <a:pt x="0" y="6"/>
                    </a:cubicBezTo>
                    <a:cubicBezTo>
                      <a:pt x="1" y="6"/>
                      <a:pt x="1" y="7"/>
                      <a:pt x="2" y="7"/>
                    </a:cubicBezTo>
                    <a:cubicBezTo>
                      <a:pt x="7" y="7"/>
                      <a:pt x="7" y="15"/>
                      <a:pt x="2" y="15"/>
                    </a:cubicBezTo>
                    <a:cubicBezTo>
                      <a:pt x="1" y="15"/>
                      <a:pt x="1" y="15"/>
                      <a:pt x="0" y="14"/>
                    </a:cubicBezTo>
                    <a:cubicBezTo>
                      <a:pt x="0" y="17"/>
                      <a:pt x="0" y="19"/>
                      <a:pt x="0" y="22"/>
                    </a:cubicBezTo>
                    <a:cubicBezTo>
                      <a:pt x="3" y="22"/>
                      <a:pt x="5" y="22"/>
                      <a:pt x="8" y="23"/>
                    </a:cubicBezTo>
                    <a:cubicBezTo>
                      <a:pt x="8" y="17"/>
                      <a:pt x="8" y="10"/>
                      <a:pt x="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18"/>
              <p:cNvSpPr/>
              <p:nvPr/>
            </p:nvSpPr>
            <p:spPr bwMode="auto">
              <a:xfrm>
                <a:off x="2298" y="1344"/>
                <a:ext cx="21" cy="61"/>
              </a:xfrm>
              <a:custGeom>
                <a:avLst/>
                <a:gdLst>
                  <a:gd name="T0" fmla="*/ 8 w 8"/>
                  <a:gd name="T1" fmla="*/ 1 h 23"/>
                  <a:gd name="T2" fmla="*/ 0 w 8"/>
                  <a:gd name="T3" fmla="*/ 0 h 23"/>
                  <a:gd name="T4" fmla="*/ 0 w 8"/>
                  <a:gd name="T5" fmla="*/ 10 h 23"/>
                  <a:gd name="T6" fmla="*/ 3 w 8"/>
                  <a:gd name="T7" fmla="*/ 10 h 23"/>
                  <a:gd name="T8" fmla="*/ 3 w 8"/>
                  <a:gd name="T9" fmla="*/ 18 h 23"/>
                  <a:gd name="T10" fmla="*/ 0 w 8"/>
                  <a:gd name="T11" fmla="*/ 18 h 23"/>
                  <a:gd name="T12" fmla="*/ 0 w 8"/>
                  <a:gd name="T13" fmla="*/ 21 h 23"/>
                  <a:gd name="T14" fmla="*/ 8 w 8"/>
                  <a:gd name="T15" fmla="*/ 23 h 23"/>
                  <a:gd name="T16" fmla="*/ 8 w 8"/>
                  <a:gd name="T17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23">
                    <a:moveTo>
                      <a:pt x="8" y="1"/>
                    </a:moveTo>
                    <a:cubicBezTo>
                      <a:pt x="5" y="0"/>
                      <a:pt x="2" y="0"/>
                      <a:pt x="0" y="0"/>
                    </a:cubicBezTo>
                    <a:cubicBezTo>
                      <a:pt x="0" y="3"/>
                      <a:pt x="0" y="6"/>
                      <a:pt x="0" y="10"/>
                    </a:cubicBezTo>
                    <a:cubicBezTo>
                      <a:pt x="1" y="10"/>
                      <a:pt x="2" y="10"/>
                      <a:pt x="3" y="10"/>
                    </a:cubicBezTo>
                    <a:cubicBezTo>
                      <a:pt x="8" y="10"/>
                      <a:pt x="8" y="18"/>
                      <a:pt x="3" y="18"/>
                    </a:cubicBezTo>
                    <a:cubicBezTo>
                      <a:pt x="2" y="18"/>
                      <a:pt x="1" y="18"/>
                      <a:pt x="0" y="18"/>
                    </a:cubicBezTo>
                    <a:cubicBezTo>
                      <a:pt x="0" y="19"/>
                      <a:pt x="0" y="20"/>
                      <a:pt x="0" y="21"/>
                    </a:cubicBezTo>
                    <a:cubicBezTo>
                      <a:pt x="3" y="21"/>
                      <a:pt x="5" y="22"/>
                      <a:pt x="8" y="23"/>
                    </a:cubicBezTo>
                    <a:cubicBezTo>
                      <a:pt x="8" y="16"/>
                      <a:pt x="8" y="9"/>
                      <a:pt x="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Freeform 19"/>
              <p:cNvSpPr/>
              <p:nvPr/>
            </p:nvSpPr>
            <p:spPr bwMode="auto">
              <a:xfrm>
                <a:off x="2298" y="1867"/>
                <a:ext cx="21" cy="59"/>
              </a:xfrm>
              <a:custGeom>
                <a:avLst/>
                <a:gdLst>
                  <a:gd name="T0" fmla="*/ 8 w 8"/>
                  <a:gd name="T1" fmla="*/ 22 h 22"/>
                  <a:gd name="T2" fmla="*/ 8 w 8"/>
                  <a:gd name="T3" fmla="*/ 3 h 22"/>
                  <a:gd name="T4" fmla="*/ 0 w 8"/>
                  <a:gd name="T5" fmla="*/ 0 h 22"/>
                  <a:gd name="T6" fmla="*/ 0 w 8"/>
                  <a:gd name="T7" fmla="*/ 7 h 22"/>
                  <a:gd name="T8" fmla="*/ 3 w 8"/>
                  <a:gd name="T9" fmla="*/ 7 h 22"/>
                  <a:gd name="T10" fmla="*/ 3 w 8"/>
                  <a:gd name="T11" fmla="*/ 16 h 22"/>
                  <a:gd name="T12" fmla="*/ 0 w 8"/>
                  <a:gd name="T13" fmla="*/ 15 h 22"/>
                  <a:gd name="T14" fmla="*/ 0 w 8"/>
                  <a:gd name="T15" fmla="*/ 22 h 22"/>
                  <a:gd name="T16" fmla="*/ 8 w 8"/>
                  <a:gd name="T1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22">
                    <a:moveTo>
                      <a:pt x="8" y="22"/>
                    </a:moveTo>
                    <a:cubicBezTo>
                      <a:pt x="8" y="16"/>
                      <a:pt x="8" y="9"/>
                      <a:pt x="8" y="3"/>
                    </a:cubicBezTo>
                    <a:cubicBezTo>
                      <a:pt x="5" y="1"/>
                      <a:pt x="2" y="1"/>
                      <a:pt x="0" y="0"/>
                    </a:cubicBezTo>
                    <a:cubicBezTo>
                      <a:pt x="0" y="3"/>
                      <a:pt x="0" y="5"/>
                      <a:pt x="0" y="7"/>
                    </a:cubicBezTo>
                    <a:cubicBezTo>
                      <a:pt x="1" y="7"/>
                      <a:pt x="2" y="7"/>
                      <a:pt x="3" y="7"/>
                    </a:cubicBezTo>
                    <a:cubicBezTo>
                      <a:pt x="8" y="8"/>
                      <a:pt x="8" y="16"/>
                      <a:pt x="3" y="16"/>
                    </a:cubicBezTo>
                    <a:cubicBezTo>
                      <a:pt x="2" y="16"/>
                      <a:pt x="1" y="15"/>
                      <a:pt x="0" y="15"/>
                    </a:cubicBezTo>
                    <a:cubicBezTo>
                      <a:pt x="0" y="18"/>
                      <a:pt x="0" y="20"/>
                      <a:pt x="0" y="22"/>
                    </a:cubicBezTo>
                    <a:cubicBezTo>
                      <a:pt x="3" y="22"/>
                      <a:pt x="5" y="22"/>
                      <a:pt x="8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Freeform 20"/>
              <p:cNvSpPr/>
              <p:nvPr/>
            </p:nvSpPr>
            <p:spPr bwMode="auto">
              <a:xfrm>
                <a:off x="2298" y="1274"/>
                <a:ext cx="21" cy="51"/>
              </a:xfrm>
              <a:custGeom>
                <a:avLst/>
                <a:gdLst>
                  <a:gd name="T0" fmla="*/ 8 w 8"/>
                  <a:gd name="T1" fmla="*/ 19 h 19"/>
                  <a:gd name="T2" fmla="*/ 8 w 8"/>
                  <a:gd name="T3" fmla="*/ 2 h 19"/>
                  <a:gd name="T4" fmla="*/ 0 w 8"/>
                  <a:gd name="T5" fmla="*/ 1 h 19"/>
                  <a:gd name="T6" fmla="*/ 0 w 8"/>
                  <a:gd name="T7" fmla="*/ 1 h 19"/>
                  <a:gd name="T8" fmla="*/ 0 w 8"/>
                  <a:gd name="T9" fmla="*/ 7 h 19"/>
                  <a:gd name="T10" fmla="*/ 2 w 8"/>
                  <a:gd name="T11" fmla="*/ 8 h 19"/>
                  <a:gd name="T12" fmla="*/ 0 w 8"/>
                  <a:gd name="T13" fmla="*/ 16 h 19"/>
                  <a:gd name="T14" fmla="*/ 0 w 8"/>
                  <a:gd name="T15" fmla="*/ 16 h 19"/>
                  <a:gd name="T16" fmla="*/ 0 w 8"/>
                  <a:gd name="T17" fmla="*/ 18 h 19"/>
                  <a:gd name="T18" fmla="*/ 8 w 8"/>
                  <a:gd name="T1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9">
                    <a:moveTo>
                      <a:pt x="8" y="19"/>
                    </a:moveTo>
                    <a:cubicBezTo>
                      <a:pt x="8" y="13"/>
                      <a:pt x="8" y="7"/>
                      <a:pt x="8" y="2"/>
                    </a:cubicBezTo>
                    <a:cubicBezTo>
                      <a:pt x="5" y="1"/>
                      <a:pt x="2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3"/>
                      <a:pt x="0" y="5"/>
                      <a:pt x="0" y="7"/>
                    </a:cubicBezTo>
                    <a:cubicBezTo>
                      <a:pt x="1" y="7"/>
                      <a:pt x="1" y="8"/>
                      <a:pt x="2" y="8"/>
                    </a:cubicBezTo>
                    <a:cubicBezTo>
                      <a:pt x="7" y="10"/>
                      <a:pt x="5" y="17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7"/>
                      <a:pt x="0" y="18"/>
                    </a:cubicBezTo>
                    <a:cubicBezTo>
                      <a:pt x="3" y="18"/>
                      <a:pt x="5" y="18"/>
                      <a:pt x="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Freeform 21"/>
              <p:cNvSpPr/>
              <p:nvPr/>
            </p:nvSpPr>
            <p:spPr bwMode="auto">
              <a:xfrm>
                <a:off x="2298" y="1947"/>
                <a:ext cx="21" cy="62"/>
              </a:xfrm>
              <a:custGeom>
                <a:avLst/>
                <a:gdLst>
                  <a:gd name="T0" fmla="*/ 8 w 8"/>
                  <a:gd name="T1" fmla="*/ 1 h 23"/>
                  <a:gd name="T2" fmla="*/ 0 w 8"/>
                  <a:gd name="T3" fmla="*/ 1 h 23"/>
                  <a:gd name="T4" fmla="*/ 0 w 8"/>
                  <a:gd name="T5" fmla="*/ 7 h 23"/>
                  <a:gd name="T6" fmla="*/ 3 w 8"/>
                  <a:gd name="T7" fmla="*/ 9 h 23"/>
                  <a:gd name="T8" fmla="*/ 1 w 8"/>
                  <a:gd name="T9" fmla="*/ 16 h 23"/>
                  <a:gd name="T10" fmla="*/ 0 w 8"/>
                  <a:gd name="T11" fmla="*/ 16 h 23"/>
                  <a:gd name="T12" fmla="*/ 0 w 8"/>
                  <a:gd name="T13" fmla="*/ 21 h 23"/>
                  <a:gd name="T14" fmla="*/ 8 w 8"/>
                  <a:gd name="T15" fmla="*/ 23 h 23"/>
                  <a:gd name="T16" fmla="*/ 8 w 8"/>
                  <a:gd name="T17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23">
                    <a:moveTo>
                      <a:pt x="8" y="1"/>
                    </a:moveTo>
                    <a:cubicBezTo>
                      <a:pt x="5" y="0"/>
                      <a:pt x="2" y="0"/>
                      <a:pt x="0" y="1"/>
                    </a:cubicBezTo>
                    <a:cubicBezTo>
                      <a:pt x="0" y="3"/>
                      <a:pt x="0" y="5"/>
                      <a:pt x="0" y="7"/>
                    </a:cubicBezTo>
                    <a:cubicBezTo>
                      <a:pt x="1" y="8"/>
                      <a:pt x="2" y="8"/>
                      <a:pt x="3" y="9"/>
                    </a:cubicBezTo>
                    <a:cubicBezTo>
                      <a:pt x="8" y="10"/>
                      <a:pt x="6" y="18"/>
                      <a:pt x="1" y="16"/>
                    </a:cubicBezTo>
                    <a:cubicBezTo>
                      <a:pt x="1" y="16"/>
                      <a:pt x="0" y="16"/>
                      <a:pt x="0" y="16"/>
                    </a:cubicBezTo>
                    <a:cubicBezTo>
                      <a:pt x="0" y="18"/>
                      <a:pt x="0" y="20"/>
                      <a:pt x="0" y="21"/>
                    </a:cubicBezTo>
                    <a:cubicBezTo>
                      <a:pt x="2" y="22"/>
                      <a:pt x="5" y="22"/>
                      <a:pt x="8" y="23"/>
                    </a:cubicBezTo>
                    <a:cubicBezTo>
                      <a:pt x="8" y="16"/>
                      <a:pt x="8" y="8"/>
                      <a:pt x="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" name="Freeform 22"/>
              <p:cNvSpPr/>
              <p:nvPr/>
            </p:nvSpPr>
            <p:spPr bwMode="auto">
              <a:xfrm>
                <a:off x="2298" y="1502"/>
                <a:ext cx="21" cy="54"/>
              </a:xfrm>
              <a:custGeom>
                <a:avLst/>
                <a:gdLst>
                  <a:gd name="T0" fmla="*/ 8 w 8"/>
                  <a:gd name="T1" fmla="*/ 20 h 20"/>
                  <a:gd name="T2" fmla="*/ 8 w 8"/>
                  <a:gd name="T3" fmla="*/ 2 h 20"/>
                  <a:gd name="T4" fmla="*/ 0 w 8"/>
                  <a:gd name="T5" fmla="*/ 0 h 20"/>
                  <a:gd name="T6" fmla="*/ 0 w 8"/>
                  <a:gd name="T7" fmla="*/ 6 h 20"/>
                  <a:gd name="T8" fmla="*/ 3 w 8"/>
                  <a:gd name="T9" fmla="*/ 6 h 20"/>
                  <a:gd name="T10" fmla="*/ 3 w 8"/>
                  <a:gd name="T11" fmla="*/ 14 h 20"/>
                  <a:gd name="T12" fmla="*/ 0 w 8"/>
                  <a:gd name="T13" fmla="*/ 14 h 20"/>
                  <a:gd name="T14" fmla="*/ 0 w 8"/>
                  <a:gd name="T15" fmla="*/ 19 h 20"/>
                  <a:gd name="T16" fmla="*/ 8 w 8"/>
                  <a:gd name="T1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20">
                    <a:moveTo>
                      <a:pt x="8" y="20"/>
                    </a:moveTo>
                    <a:cubicBezTo>
                      <a:pt x="8" y="14"/>
                      <a:pt x="8" y="8"/>
                      <a:pt x="8" y="2"/>
                    </a:cubicBezTo>
                    <a:cubicBezTo>
                      <a:pt x="5" y="1"/>
                      <a:pt x="3" y="0"/>
                      <a:pt x="0" y="0"/>
                    </a:cubicBezTo>
                    <a:cubicBezTo>
                      <a:pt x="0" y="2"/>
                      <a:pt x="0" y="4"/>
                      <a:pt x="0" y="6"/>
                    </a:cubicBezTo>
                    <a:cubicBezTo>
                      <a:pt x="1" y="6"/>
                      <a:pt x="2" y="6"/>
                      <a:pt x="3" y="6"/>
                    </a:cubicBezTo>
                    <a:cubicBezTo>
                      <a:pt x="8" y="5"/>
                      <a:pt x="8" y="14"/>
                      <a:pt x="3" y="14"/>
                    </a:cubicBezTo>
                    <a:cubicBezTo>
                      <a:pt x="2" y="14"/>
                      <a:pt x="1" y="14"/>
                      <a:pt x="0" y="14"/>
                    </a:cubicBezTo>
                    <a:cubicBezTo>
                      <a:pt x="0" y="16"/>
                      <a:pt x="0" y="17"/>
                      <a:pt x="0" y="19"/>
                    </a:cubicBezTo>
                    <a:cubicBezTo>
                      <a:pt x="3" y="19"/>
                      <a:pt x="5" y="19"/>
                      <a:pt x="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Freeform 23"/>
              <p:cNvSpPr/>
              <p:nvPr/>
            </p:nvSpPr>
            <p:spPr bwMode="auto">
              <a:xfrm>
                <a:off x="2260" y="887"/>
                <a:ext cx="102" cy="81"/>
              </a:xfrm>
              <a:custGeom>
                <a:avLst/>
                <a:gdLst>
                  <a:gd name="T0" fmla="*/ 16 w 38"/>
                  <a:gd name="T1" fmla="*/ 21 h 30"/>
                  <a:gd name="T2" fmla="*/ 14 w 38"/>
                  <a:gd name="T3" fmla="*/ 20 h 30"/>
                  <a:gd name="T4" fmla="*/ 9 w 38"/>
                  <a:gd name="T5" fmla="*/ 16 h 30"/>
                  <a:gd name="T6" fmla="*/ 11 w 38"/>
                  <a:gd name="T7" fmla="*/ 12 h 30"/>
                  <a:gd name="T8" fmla="*/ 14 w 38"/>
                  <a:gd name="T9" fmla="*/ 10 h 30"/>
                  <a:gd name="T10" fmla="*/ 22 w 38"/>
                  <a:gd name="T11" fmla="*/ 8 h 30"/>
                  <a:gd name="T12" fmla="*/ 30 w 38"/>
                  <a:gd name="T13" fmla="*/ 10 h 30"/>
                  <a:gd name="T14" fmla="*/ 34 w 38"/>
                  <a:gd name="T15" fmla="*/ 3 h 30"/>
                  <a:gd name="T16" fmla="*/ 23 w 38"/>
                  <a:gd name="T17" fmla="*/ 0 h 30"/>
                  <a:gd name="T18" fmla="*/ 14 w 38"/>
                  <a:gd name="T19" fmla="*/ 1 h 30"/>
                  <a:gd name="T20" fmla="*/ 5 w 38"/>
                  <a:gd name="T21" fmla="*/ 7 h 30"/>
                  <a:gd name="T22" fmla="*/ 2 w 38"/>
                  <a:gd name="T23" fmla="*/ 19 h 30"/>
                  <a:gd name="T24" fmla="*/ 14 w 38"/>
                  <a:gd name="T25" fmla="*/ 28 h 30"/>
                  <a:gd name="T26" fmla="*/ 14 w 38"/>
                  <a:gd name="T27" fmla="*/ 29 h 30"/>
                  <a:gd name="T28" fmla="*/ 16 w 38"/>
                  <a:gd name="T29" fmla="*/ 2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" h="30">
                    <a:moveTo>
                      <a:pt x="16" y="21"/>
                    </a:moveTo>
                    <a:cubicBezTo>
                      <a:pt x="16" y="20"/>
                      <a:pt x="15" y="20"/>
                      <a:pt x="14" y="20"/>
                    </a:cubicBezTo>
                    <a:cubicBezTo>
                      <a:pt x="12" y="19"/>
                      <a:pt x="10" y="18"/>
                      <a:pt x="9" y="16"/>
                    </a:cubicBezTo>
                    <a:cubicBezTo>
                      <a:pt x="9" y="15"/>
                      <a:pt x="10" y="13"/>
                      <a:pt x="11" y="12"/>
                    </a:cubicBezTo>
                    <a:cubicBezTo>
                      <a:pt x="12" y="11"/>
                      <a:pt x="13" y="11"/>
                      <a:pt x="14" y="10"/>
                    </a:cubicBezTo>
                    <a:cubicBezTo>
                      <a:pt x="16" y="9"/>
                      <a:pt x="19" y="8"/>
                      <a:pt x="22" y="8"/>
                    </a:cubicBezTo>
                    <a:cubicBezTo>
                      <a:pt x="25" y="9"/>
                      <a:pt x="27" y="9"/>
                      <a:pt x="30" y="10"/>
                    </a:cubicBezTo>
                    <a:cubicBezTo>
                      <a:pt x="34" y="13"/>
                      <a:pt x="38" y="6"/>
                      <a:pt x="34" y="3"/>
                    </a:cubicBezTo>
                    <a:cubicBezTo>
                      <a:pt x="30" y="2"/>
                      <a:pt x="27" y="1"/>
                      <a:pt x="23" y="0"/>
                    </a:cubicBezTo>
                    <a:cubicBezTo>
                      <a:pt x="20" y="0"/>
                      <a:pt x="17" y="0"/>
                      <a:pt x="14" y="1"/>
                    </a:cubicBezTo>
                    <a:cubicBezTo>
                      <a:pt x="11" y="2"/>
                      <a:pt x="7" y="4"/>
                      <a:pt x="5" y="7"/>
                    </a:cubicBezTo>
                    <a:cubicBezTo>
                      <a:pt x="2" y="10"/>
                      <a:pt x="0" y="15"/>
                      <a:pt x="2" y="19"/>
                    </a:cubicBezTo>
                    <a:cubicBezTo>
                      <a:pt x="3" y="24"/>
                      <a:pt x="9" y="27"/>
                      <a:pt x="14" y="28"/>
                    </a:cubicBezTo>
                    <a:cubicBezTo>
                      <a:pt x="14" y="28"/>
                      <a:pt x="14" y="29"/>
                      <a:pt x="14" y="29"/>
                    </a:cubicBezTo>
                    <a:cubicBezTo>
                      <a:pt x="19" y="30"/>
                      <a:pt x="21" y="22"/>
                      <a:pt x="16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" name="Freeform 24"/>
              <p:cNvSpPr/>
              <p:nvPr/>
            </p:nvSpPr>
            <p:spPr bwMode="auto">
              <a:xfrm>
                <a:off x="2255" y="976"/>
                <a:ext cx="102" cy="91"/>
              </a:xfrm>
              <a:custGeom>
                <a:avLst/>
                <a:gdLst>
                  <a:gd name="T0" fmla="*/ 18 w 38"/>
                  <a:gd name="T1" fmla="*/ 25 h 34"/>
                  <a:gd name="T2" fmla="*/ 16 w 38"/>
                  <a:gd name="T3" fmla="*/ 23 h 34"/>
                  <a:gd name="T4" fmla="*/ 13 w 38"/>
                  <a:gd name="T5" fmla="*/ 9 h 34"/>
                  <a:gd name="T6" fmla="*/ 16 w 38"/>
                  <a:gd name="T7" fmla="*/ 9 h 34"/>
                  <a:gd name="T8" fmla="*/ 24 w 38"/>
                  <a:gd name="T9" fmla="*/ 8 h 34"/>
                  <a:gd name="T10" fmla="*/ 31 w 38"/>
                  <a:gd name="T11" fmla="*/ 9 h 34"/>
                  <a:gd name="T12" fmla="*/ 33 w 38"/>
                  <a:gd name="T13" fmla="*/ 1 h 34"/>
                  <a:gd name="T14" fmla="*/ 24 w 38"/>
                  <a:gd name="T15" fmla="*/ 0 h 34"/>
                  <a:gd name="T16" fmla="*/ 16 w 38"/>
                  <a:gd name="T17" fmla="*/ 0 h 34"/>
                  <a:gd name="T18" fmla="*/ 5 w 38"/>
                  <a:gd name="T19" fmla="*/ 5 h 34"/>
                  <a:gd name="T20" fmla="*/ 3 w 38"/>
                  <a:gd name="T21" fmla="*/ 21 h 34"/>
                  <a:gd name="T22" fmla="*/ 16 w 38"/>
                  <a:gd name="T23" fmla="*/ 32 h 34"/>
                  <a:gd name="T24" fmla="*/ 16 w 38"/>
                  <a:gd name="T25" fmla="*/ 32 h 34"/>
                  <a:gd name="T26" fmla="*/ 18 w 38"/>
                  <a:gd name="T27" fmla="*/ 25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34">
                    <a:moveTo>
                      <a:pt x="18" y="25"/>
                    </a:moveTo>
                    <a:cubicBezTo>
                      <a:pt x="18" y="24"/>
                      <a:pt x="17" y="24"/>
                      <a:pt x="16" y="23"/>
                    </a:cubicBezTo>
                    <a:cubicBezTo>
                      <a:pt x="11" y="20"/>
                      <a:pt x="5" y="12"/>
                      <a:pt x="13" y="9"/>
                    </a:cubicBezTo>
                    <a:cubicBezTo>
                      <a:pt x="14" y="9"/>
                      <a:pt x="15" y="9"/>
                      <a:pt x="16" y="9"/>
                    </a:cubicBezTo>
                    <a:cubicBezTo>
                      <a:pt x="18" y="8"/>
                      <a:pt x="21" y="8"/>
                      <a:pt x="24" y="8"/>
                    </a:cubicBezTo>
                    <a:cubicBezTo>
                      <a:pt x="26" y="8"/>
                      <a:pt x="29" y="9"/>
                      <a:pt x="31" y="9"/>
                    </a:cubicBezTo>
                    <a:cubicBezTo>
                      <a:pt x="36" y="10"/>
                      <a:pt x="38" y="3"/>
                      <a:pt x="33" y="1"/>
                    </a:cubicBezTo>
                    <a:cubicBezTo>
                      <a:pt x="30" y="1"/>
                      <a:pt x="27" y="0"/>
                      <a:pt x="24" y="0"/>
                    </a:cubicBezTo>
                    <a:cubicBezTo>
                      <a:pt x="21" y="0"/>
                      <a:pt x="19" y="0"/>
                      <a:pt x="16" y="0"/>
                    </a:cubicBezTo>
                    <a:cubicBezTo>
                      <a:pt x="12" y="1"/>
                      <a:pt x="8" y="2"/>
                      <a:pt x="5" y="5"/>
                    </a:cubicBezTo>
                    <a:cubicBezTo>
                      <a:pt x="0" y="9"/>
                      <a:pt x="0" y="16"/>
                      <a:pt x="3" y="21"/>
                    </a:cubicBezTo>
                    <a:cubicBezTo>
                      <a:pt x="5" y="27"/>
                      <a:pt x="10" y="30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21" y="34"/>
                      <a:pt x="23" y="26"/>
                      <a:pt x="18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Freeform 25"/>
              <p:cNvSpPr/>
              <p:nvPr/>
            </p:nvSpPr>
            <p:spPr bwMode="auto">
              <a:xfrm>
                <a:off x="2244" y="1070"/>
                <a:ext cx="115" cy="75"/>
              </a:xfrm>
              <a:custGeom>
                <a:avLst/>
                <a:gdLst>
                  <a:gd name="T0" fmla="*/ 24 w 43"/>
                  <a:gd name="T1" fmla="*/ 20 h 28"/>
                  <a:gd name="T2" fmla="*/ 20 w 43"/>
                  <a:gd name="T3" fmla="*/ 19 h 28"/>
                  <a:gd name="T4" fmla="*/ 15 w 43"/>
                  <a:gd name="T5" fmla="*/ 17 h 28"/>
                  <a:gd name="T6" fmla="*/ 15 w 43"/>
                  <a:gd name="T7" fmla="*/ 11 h 28"/>
                  <a:gd name="T8" fmla="*/ 20 w 43"/>
                  <a:gd name="T9" fmla="*/ 8 h 28"/>
                  <a:gd name="T10" fmla="*/ 28 w 43"/>
                  <a:gd name="T11" fmla="*/ 9 h 28"/>
                  <a:gd name="T12" fmla="*/ 34 w 43"/>
                  <a:gd name="T13" fmla="*/ 12 h 28"/>
                  <a:gd name="T14" fmla="*/ 38 w 43"/>
                  <a:gd name="T15" fmla="*/ 5 h 28"/>
                  <a:gd name="T16" fmla="*/ 28 w 43"/>
                  <a:gd name="T17" fmla="*/ 1 h 28"/>
                  <a:gd name="T18" fmla="*/ 20 w 43"/>
                  <a:gd name="T19" fmla="*/ 0 h 28"/>
                  <a:gd name="T20" fmla="*/ 6 w 43"/>
                  <a:gd name="T21" fmla="*/ 8 h 28"/>
                  <a:gd name="T22" fmla="*/ 20 w 43"/>
                  <a:gd name="T23" fmla="*/ 27 h 28"/>
                  <a:gd name="T24" fmla="*/ 21 w 43"/>
                  <a:gd name="T25" fmla="*/ 28 h 28"/>
                  <a:gd name="T26" fmla="*/ 24 w 43"/>
                  <a:gd name="T27" fmla="*/ 2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3" h="28">
                    <a:moveTo>
                      <a:pt x="24" y="20"/>
                    </a:moveTo>
                    <a:cubicBezTo>
                      <a:pt x="22" y="19"/>
                      <a:pt x="21" y="19"/>
                      <a:pt x="20" y="19"/>
                    </a:cubicBezTo>
                    <a:cubicBezTo>
                      <a:pt x="18" y="18"/>
                      <a:pt x="17" y="18"/>
                      <a:pt x="15" y="17"/>
                    </a:cubicBezTo>
                    <a:cubicBezTo>
                      <a:pt x="12" y="15"/>
                      <a:pt x="12" y="14"/>
                      <a:pt x="15" y="11"/>
                    </a:cubicBezTo>
                    <a:cubicBezTo>
                      <a:pt x="16" y="10"/>
                      <a:pt x="18" y="9"/>
                      <a:pt x="20" y="8"/>
                    </a:cubicBezTo>
                    <a:cubicBezTo>
                      <a:pt x="22" y="8"/>
                      <a:pt x="25" y="8"/>
                      <a:pt x="28" y="9"/>
                    </a:cubicBezTo>
                    <a:cubicBezTo>
                      <a:pt x="30" y="10"/>
                      <a:pt x="32" y="11"/>
                      <a:pt x="34" y="12"/>
                    </a:cubicBezTo>
                    <a:cubicBezTo>
                      <a:pt x="39" y="15"/>
                      <a:pt x="43" y="8"/>
                      <a:pt x="38" y="5"/>
                    </a:cubicBezTo>
                    <a:cubicBezTo>
                      <a:pt x="35" y="3"/>
                      <a:pt x="32" y="2"/>
                      <a:pt x="28" y="1"/>
                    </a:cubicBezTo>
                    <a:cubicBezTo>
                      <a:pt x="25" y="0"/>
                      <a:pt x="23" y="0"/>
                      <a:pt x="20" y="0"/>
                    </a:cubicBezTo>
                    <a:cubicBezTo>
                      <a:pt x="14" y="1"/>
                      <a:pt x="10" y="3"/>
                      <a:pt x="6" y="8"/>
                    </a:cubicBezTo>
                    <a:cubicBezTo>
                      <a:pt x="0" y="18"/>
                      <a:pt x="11" y="25"/>
                      <a:pt x="20" y="27"/>
                    </a:cubicBezTo>
                    <a:cubicBezTo>
                      <a:pt x="20" y="27"/>
                      <a:pt x="21" y="27"/>
                      <a:pt x="21" y="28"/>
                    </a:cubicBezTo>
                    <a:cubicBezTo>
                      <a:pt x="27" y="28"/>
                      <a:pt x="29" y="21"/>
                      <a:pt x="2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" name="Freeform 26"/>
              <p:cNvSpPr/>
              <p:nvPr/>
            </p:nvSpPr>
            <p:spPr bwMode="auto">
              <a:xfrm>
                <a:off x="2255" y="1175"/>
                <a:ext cx="99" cy="77"/>
              </a:xfrm>
              <a:custGeom>
                <a:avLst/>
                <a:gdLst>
                  <a:gd name="T0" fmla="*/ 20 w 37"/>
                  <a:gd name="T1" fmla="*/ 20 h 29"/>
                  <a:gd name="T2" fmla="*/ 16 w 37"/>
                  <a:gd name="T3" fmla="*/ 20 h 29"/>
                  <a:gd name="T4" fmla="*/ 9 w 37"/>
                  <a:gd name="T5" fmla="*/ 16 h 29"/>
                  <a:gd name="T6" fmla="*/ 9 w 37"/>
                  <a:gd name="T7" fmla="*/ 15 h 29"/>
                  <a:gd name="T8" fmla="*/ 11 w 37"/>
                  <a:gd name="T9" fmla="*/ 12 h 29"/>
                  <a:gd name="T10" fmla="*/ 16 w 37"/>
                  <a:gd name="T11" fmla="*/ 9 h 29"/>
                  <a:gd name="T12" fmla="*/ 24 w 37"/>
                  <a:gd name="T13" fmla="*/ 9 h 29"/>
                  <a:gd name="T14" fmla="*/ 29 w 37"/>
                  <a:gd name="T15" fmla="*/ 11 h 29"/>
                  <a:gd name="T16" fmla="*/ 33 w 37"/>
                  <a:gd name="T17" fmla="*/ 4 h 29"/>
                  <a:gd name="T18" fmla="*/ 24 w 37"/>
                  <a:gd name="T19" fmla="*/ 0 h 29"/>
                  <a:gd name="T20" fmla="*/ 16 w 37"/>
                  <a:gd name="T21" fmla="*/ 0 h 29"/>
                  <a:gd name="T22" fmla="*/ 4 w 37"/>
                  <a:gd name="T23" fmla="*/ 7 h 29"/>
                  <a:gd name="T24" fmla="*/ 2 w 37"/>
                  <a:gd name="T25" fmla="*/ 20 h 29"/>
                  <a:gd name="T26" fmla="*/ 16 w 37"/>
                  <a:gd name="T27" fmla="*/ 28 h 29"/>
                  <a:gd name="T28" fmla="*/ 17 w 37"/>
                  <a:gd name="T29" fmla="*/ 28 h 29"/>
                  <a:gd name="T30" fmla="*/ 20 w 37"/>
                  <a:gd name="T31" fmla="*/ 2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7" h="29">
                    <a:moveTo>
                      <a:pt x="20" y="20"/>
                    </a:moveTo>
                    <a:cubicBezTo>
                      <a:pt x="18" y="20"/>
                      <a:pt x="17" y="20"/>
                      <a:pt x="16" y="20"/>
                    </a:cubicBezTo>
                    <a:cubicBezTo>
                      <a:pt x="13" y="19"/>
                      <a:pt x="11" y="18"/>
                      <a:pt x="9" y="16"/>
                    </a:cubicBezTo>
                    <a:cubicBezTo>
                      <a:pt x="9" y="16"/>
                      <a:pt x="9" y="15"/>
                      <a:pt x="9" y="15"/>
                    </a:cubicBezTo>
                    <a:cubicBezTo>
                      <a:pt x="9" y="13"/>
                      <a:pt x="10" y="13"/>
                      <a:pt x="11" y="12"/>
                    </a:cubicBezTo>
                    <a:cubicBezTo>
                      <a:pt x="12" y="10"/>
                      <a:pt x="14" y="9"/>
                      <a:pt x="16" y="9"/>
                    </a:cubicBezTo>
                    <a:cubicBezTo>
                      <a:pt x="18" y="8"/>
                      <a:pt x="21" y="8"/>
                      <a:pt x="24" y="9"/>
                    </a:cubicBezTo>
                    <a:cubicBezTo>
                      <a:pt x="26" y="10"/>
                      <a:pt x="27" y="10"/>
                      <a:pt x="29" y="11"/>
                    </a:cubicBezTo>
                    <a:cubicBezTo>
                      <a:pt x="33" y="15"/>
                      <a:pt x="37" y="7"/>
                      <a:pt x="33" y="4"/>
                    </a:cubicBezTo>
                    <a:cubicBezTo>
                      <a:pt x="30" y="2"/>
                      <a:pt x="27" y="1"/>
                      <a:pt x="24" y="0"/>
                    </a:cubicBezTo>
                    <a:cubicBezTo>
                      <a:pt x="21" y="0"/>
                      <a:pt x="19" y="0"/>
                      <a:pt x="16" y="0"/>
                    </a:cubicBezTo>
                    <a:cubicBezTo>
                      <a:pt x="11" y="1"/>
                      <a:pt x="7" y="3"/>
                      <a:pt x="4" y="7"/>
                    </a:cubicBezTo>
                    <a:cubicBezTo>
                      <a:pt x="1" y="11"/>
                      <a:pt x="0" y="15"/>
                      <a:pt x="2" y="20"/>
                    </a:cubicBezTo>
                    <a:cubicBezTo>
                      <a:pt x="4" y="25"/>
                      <a:pt x="11" y="27"/>
                      <a:pt x="16" y="28"/>
                    </a:cubicBezTo>
                    <a:cubicBezTo>
                      <a:pt x="16" y="28"/>
                      <a:pt x="17" y="28"/>
                      <a:pt x="17" y="28"/>
                    </a:cubicBezTo>
                    <a:cubicBezTo>
                      <a:pt x="23" y="29"/>
                      <a:pt x="25" y="21"/>
                      <a:pt x="20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Freeform 27"/>
              <p:cNvSpPr/>
              <p:nvPr/>
            </p:nvSpPr>
            <p:spPr bwMode="auto">
              <a:xfrm>
                <a:off x="2247" y="1322"/>
                <a:ext cx="110" cy="70"/>
              </a:xfrm>
              <a:custGeom>
                <a:avLst/>
                <a:gdLst>
                  <a:gd name="T0" fmla="*/ 22 w 41"/>
                  <a:gd name="T1" fmla="*/ 18 h 26"/>
                  <a:gd name="T2" fmla="*/ 19 w 41"/>
                  <a:gd name="T3" fmla="*/ 18 h 26"/>
                  <a:gd name="T4" fmla="*/ 15 w 41"/>
                  <a:gd name="T5" fmla="*/ 9 h 26"/>
                  <a:gd name="T6" fmla="*/ 19 w 41"/>
                  <a:gd name="T7" fmla="*/ 8 h 26"/>
                  <a:gd name="T8" fmla="*/ 27 w 41"/>
                  <a:gd name="T9" fmla="*/ 9 h 26"/>
                  <a:gd name="T10" fmla="*/ 32 w 41"/>
                  <a:gd name="T11" fmla="*/ 11 h 26"/>
                  <a:gd name="T12" fmla="*/ 36 w 41"/>
                  <a:gd name="T13" fmla="*/ 4 h 26"/>
                  <a:gd name="T14" fmla="*/ 27 w 41"/>
                  <a:gd name="T15" fmla="*/ 1 h 26"/>
                  <a:gd name="T16" fmla="*/ 19 w 41"/>
                  <a:gd name="T17" fmla="*/ 0 h 26"/>
                  <a:gd name="T18" fmla="*/ 7 w 41"/>
                  <a:gd name="T19" fmla="*/ 5 h 26"/>
                  <a:gd name="T20" fmla="*/ 19 w 41"/>
                  <a:gd name="T21" fmla="*/ 26 h 26"/>
                  <a:gd name="T22" fmla="*/ 22 w 41"/>
                  <a:gd name="T23" fmla="*/ 26 h 26"/>
                  <a:gd name="T24" fmla="*/ 22 w 41"/>
                  <a:gd name="T25" fmla="*/ 1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26">
                    <a:moveTo>
                      <a:pt x="22" y="18"/>
                    </a:moveTo>
                    <a:cubicBezTo>
                      <a:pt x="21" y="18"/>
                      <a:pt x="20" y="18"/>
                      <a:pt x="19" y="18"/>
                    </a:cubicBezTo>
                    <a:cubicBezTo>
                      <a:pt x="14" y="16"/>
                      <a:pt x="9" y="12"/>
                      <a:pt x="15" y="9"/>
                    </a:cubicBezTo>
                    <a:cubicBezTo>
                      <a:pt x="16" y="8"/>
                      <a:pt x="17" y="8"/>
                      <a:pt x="19" y="8"/>
                    </a:cubicBezTo>
                    <a:cubicBezTo>
                      <a:pt x="21" y="8"/>
                      <a:pt x="24" y="8"/>
                      <a:pt x="27" y="9"/>
                    </a:cubicBezTo>
                    <a:cubicBezTo>
                      <a:pt x="29" y="10"/>
                      <a:pt x="30" y="10"/>
                      <a:pt x="32" y="11"/>
                    </a:cubicBezTo>
                    <a:cubicBezTo>
                      <a:pt x="37" y="13"/>
                      <a:pt x="41" y="6"/>
                      <a:pt x="36" y="4"/>
                    </a:cubicBezTo>
                    <a:cubicBezTo>
                      <a:pt x="33" y="3"/>
                      <a:pt x="30" y="2"/>
                      <a:pt x="27" y="1"/>
                    </a:cubicBezTo>
                    <a:cubicBezTo>
                      <a:pt x="24" y="0"/>
                      <a:pt x="22" y="0"/>
                      <a:pt x="19" y="0"/>
                    </a:cubicBezTo>
                    <a:cubicBezTo>
                      <a:pt x="14" y="0"/>
                      <a:pt x="10" y="2"/>
                      <a:pt x="7" y="5"/>
                    </a:cubicBezTo>
                    <a:cubicBezTo>
                      <a:pt x="0" y="15"/>
                      <a:pt x="9" y="25"/>
                      <a:pt x="19" y="26"/>
                    </a:cubicBezTo>
                    <a:cubicBezTo>
                      <a:pt x="20" y="26"/>
                      <a:pt x="21" y="26"/>
                      <a:pt x="22" y="26"/>
                    </a:cubicBezTo>
                    <a:cubicBezTo>
                      <a:pt x="27" y="26"/>
                      <a:pt x="27" y="18"/>
                      <a:pt x="22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Freeform 28"/>
              <p:cNvSpPr/>
              <p:nvPr/>
            </p:nvSpPr>
            <p:spPr bwMode="auto">
              <a:xfrm>
                <a:off x="2257" y="1252"/>
                <a:ext cx="94" cy="68"/>
              </a:xfrm>
              <a:custGeom>
                <a:avLst/>
                <a:gdLst>
                  <a:gd name="T0" fmla="*/ 17 w 35"/>
                  <a:gd name="T1" fmla="*/ 16 h 25"/>
                  <a:gd name="T2" fmla="*/ 15 w 35"/>
                  <a:gd name="T3" fmla="*/ 15 h 25"/>
                  <a:gd name="T4" fmla="*/ 15 w 35"/>
                  <a:gd name="T5" fmla="*/ 9 h 25"/>
                  <a:gd name="T6" fmla="*/ 15 w 35"/>
                  <a:gd name="T7" fmla="*/ 9 h 25"/>
                  <a:gd name="T8" fmla="*/ 23 w 35"/>
                  <a:gd name="T9" fmla="*/ 10 h 25"/>
                  <a:gd name="T10" fmla="*/ 27 w 35"/>
                  <a:gd name="T11" fmla="*/ 12 h 25"/>
                  <a:gd name="T12" fmla="*/ 31 w 35"/>
                  <a:gd name="T13" fmla="*/ 4 h 25"/>
                  <a:gd name="T14" fmla="*/ 23 w 35"/>
                  <a:gd name="T15" fmla="*/ 1 h 25"/>
                  <a:gd name="T16" fmla="*/ 15 w 35"/>
                  <a:gd name="T17" fmla="*/ 0 h 25"/>
                  <a:gd name="T18" fmla="*/ 8 w 35"/>
                  <a:gd name="T19" fmla="*/ 3 h 25"/>
                  <a:gd name="T20" fmla="*/ 15 w 35"/>
                  <a:gd name="T21" fmla="*/ 24 h 25"/>
                  <a:gd name="T22" fmla="*/ 15 w 35"/>
                  <a:gd name="T23" fmla="*/ 24 h 25"/>
                  <a:gd name="T24" fmla="*/ 17 w 35"/>
                  <a:gd name="T25" fmla="*/ 1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" h="25">
                    <a:moveTo>
                      <a:pt x="17" y="16"/>
                    </a:moveTo>
                    <a:cubicBezTo>
                      <a:pt x="16" y="16"/>
                      <a:pt x="16" y="15"/>
                      <a:pt x="15" y="15"/>
                    </a:cubicBezTo>
                    <a:cubicBezTo>
                      <a:pt x="12" y="13"/>
                      <a:pt x="11" y="10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7" y="8"/>
                      <a:pt x="20" y="9"/>
                      <a:pt x="23" y="10"/>
                    </a:cubicBezTo>
                    <a:cubicBezTo>
                      <a:pt x="24" y="10"/>
                      <a:pt x="26" y="11"/>
                      <a:pt x="27" y="12"/>
                    </a:cubicBezTo>
                    <a:cubicBezTo>
                      <a:pt x="31" y="15"/>
                      <a:pt x="35" y="7"/>
                      <a:pt x="31" y="4"/>
                    </a:cubicBezTo>
                    <a:cubicBezTo>
                      <a:pt x="29" y="3"/>
                      <a:pt x="26" y="2"/>
                      <a:pt x="23" y="1"/>
                    </a:cubicBezTo>
                    <a:cubicBezTo>
                      <a:pt x="20" y="0"/>
                      <a:pt x="17" y="0"/>
                      <a:pt x="15" y="0"/>
                    </a:cubicBezTo>
                    <a:cubicBezTo>
                      <a:pt x="12" y="1"/>
                      <a:pt x="10" y="1"/>
                      <a:pt x="8" y="3"/>
                    </a:cubicBezTo>
                    <a:cubicBezTo>
                      <a:pt x="0" y="10"/>
                      <a:pt x="6" y="20"/>
                      <a:pt x="15" y="24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20" y="25"/>
                      <a:pt x="22" y="18"/>
                      <a:pt x="17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Freeform 29"/>
              <p:cNvSpPr/>
              <p:nvPr/>
            </p:nvSpPr>
            <p:spPr bwMode="auto">
              <a:xfrm>
                <a:off x="2241" y="1397"/>
                <a:ext cx="110" cy="65"/>
              </a:xfrm>
              <a:custGeom>
                <a:avLst/>
                <a:gdLst>
                  <a:gd name="T0" fmla="*/ 23 w 41"/>
                  <a:gd name="T1" fmla="*/ 16 h 24"/>
                  <a:gd name="T2" fmla="*/ 21 w 41"/>
                  <a:gd name="T3" fmla="*/ 15 h 24"/>
                  <a:gd name="T4" fmla="*/ 16 w 41"/>
                  <a:gd name="T5" fmla="*/ 13 h 24"/>
                  <a:gd name="T6" fmla="*/ 14 w 41"/>
                  <a:gd name="T7" fmla="*/ 11 h 24"/>
                  <a:gd name="T8" fmla="*/ 13 w 41"/>
                  <a:gd name="T9" fmla="*/ 11 h 24"/>
                  <a:gd name="T10" fmla="*/ 21 w 41"/>
                  <a:gd name="T11" fmla="*/ 9 h 24"/>
                  <a:gd name="T12" fmla="*/ 29 w 41"/>
                  <a:gd name="T13" fmla="*/ 13 h 24"/>
                  <a:gd name="T14" fmla="*/ 31 w 41"/>
                  <a:gd name="T15" fmla="*/ 14 h 24"/>
                  <a:gd name="T16" fmla="*/ 37 w 41"/>
                  <a:gd name="T17" fmla="*/ 9 h 24"/>
                  <a:gd name="T18" fmla="*/ 29 w 41"/>
                  <a:gd name="T19" fmla="*/ 3 h 24"/>
                  <a:gd name="T20" fmla="*/ 21 w 41"/>
                  <a:gd name="T21" fmla="*/ 1 h 24"/>
                  <a:gd name="T22" fmla="*/ 6 w 41"/>
                  <a:gd name="T23" fmla="*/ 6 h 24"/>
                  <a:gd name="T24" fmla="*/ 21 w 41"/>
                  <a:gd name="T25" fmla="*/ 23 h 24"/>
                  <a:gd name="T26" fmla="*/ 23 w 41"/>
                  <a:gd name="T27" fmla="*/ 24 h 24"/>
                  <a:gd name="T28" fmla="*/ 23 w 41"/>
                  <a:gd name="T29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1" h="24">
                    <a:moveTo>
                      <a:pt x="23" y="16"/>
                    </a:moveTo>
                    <a:cubicBezTo>
                      <a:pt x="22" y="16"/>
                      <a:pt x="22" y="15"/>
                      <a:pt x="21" y="15"/>
                    </a:cubicBezTo>
                    <a:cubicBezTo>
                      <a:pt x="19" y="15"/>
                      <a:pt x="18" y="14"/>
                      <a:pt x="16" y="13"/>
                    </a:cubicBezTo>
                    <a:cubicBezTo>
                      <a:pt x="15" y="13"/>
                      <a:pt x="14" y="12"/>
                      <a:pt x="14" y="11"/>
                    </a:cubicBezTo>
                    <a:cubicBezTo>
                      <a:pt x="13" y="10"/>
                      <a:pt x="13" y="11"/>
                      <a:pt x="13" y="11"/>
                    </a:cubicBezTo>
                    <a:cubicBezTo>
                      <a:pt x="15" y="9"/>
                      <a:pt x="18" y="9"/>
                      <a:pt x="21" y="9"/>
                    </a:cubicBezTo>
                    <a:cubicBezTo>
                      <a:pt x="24" y="10"/>
                      <a:pt x="27" y="11"/>
                      <a:pt x="29" y="13"/>
                    </a:cubicBezTo>
                    <a:cubicBezTo>
                      <a:pt x="30" y="13"/>
                      <a:pt x="31" y="14"/>
                      <a:pt x="31" y="14"/>
                    </a:cubicBezTo>
                    <a:cubicBezTo>
                      <a:pt x="35" y="18"/>
                      <a:pt x="41" y="12"/>
                      <a:pt x="37" y="9"/>
                    </a:cubicBezTo>
                    <a:cubicBezTo>
                      <a:pt x="35" y="7"/>
                      <a:pt x="32" y="5"/>
                      <a:pt x="29" y="3"/>
                    </a:cubicBezTo>
                    <a:cubicBezTo>
                      <a:pt x="26" y="2"/>
                      <a:pt x="24" y="1"/>
                      <a:pt x="21" y="1"/>
                    </a:cubicBezTo>
                    <a:cubicBezTo>
                      <a:pt x="15" y="0"/>
                      <a:pt x="10" y="1"/>
                      <a:pt x="6" y="6"/>
                    </a:cubicBezTo>
                    <a:cubicBezTo>
                      <a:pt x="0" y="15"/>
                      <a:pt x="13" y="22"/>
                      <a:pt x="21" y="23"/>
                    </a:cubicBezTo>
                    <a:cubicBezTo>
                      <a:pt x="22" y="24"/>
                      <a:pt x="22" y="24"/>
                      <a:pt x="23" y="24"/>
                    </a:cubicBezTo>
                    <a:cubicBezTo>
                      <a:pt x="28" y="24"/>
                      <a:pt x="28" y="16"/>
                      <a:pt x="23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Freeform 30"/>
              <p:cNvSpPr/>
              <p:nvPr/>
            </p:nvSpPr>
            <p:spPr bwMode="auto">
              <a:xfrm>
                <a:off x="2257" y="1481"/>
                <a:ext cx="92" cy="59"/>
              </a:xfrm>
              <a:custGeom>
                <a:avLst/>
                <a:gdLst>
                  <a:gd name="T0" fmla="*/ 18 w 34"/>
                  <a:gd name="T1" fmla="*/ 14 h 22"/>
                  <a:gd name="T2" fmla="*/ 15 w 34"/>
                  <a:gd name="T3" fmla="*/ 14 h 22"/>
                  <a:gd name="T4" fmla="*/ 11 w 34"/>
                  <a:gd name="T5" fmla="*/ 13 h 22"/>
                  <a:gd name="T6" fmla="*/ 9 w 34"/>
                  <a:gd name="T7" fmla="*/ 11 h 22"/>
                  <a:gd name="T8" fmla="*/ 9 w 34"/>
                  <a:gd name="T9" fmla="*/ 10 h 22"/>
                  <a:gd name="T10" fmla="*/ 14 w 34"/>
                  <a:gd name="T11" fmla="*/ 8 h 22"/>
                  <a:gd name="T12" fmla="*/ 15 w 34"/>
                  <a:gd name="T13" fmla="*/ 8 h 22"/>
                  <a:gd name="T14" fmla="*/ 23 w 34"/>
                  <a:gd name="T15" fmla="*/ 10 h 22"/>
                  <a:gd name="T16" fmla="*/ 27 w 34"/>
                  <a:gd name="T17" fmla="*/ 11 h 22"/>
                  <a:gd name="T18" fmla="*/ 29 w 34"/>
                  <a:gd name="T19" fmla="*/ 3 h 22"/>
                  <a:gd name="T20" fmla="*/ 23 w 34"/>
                  <a:gd name="T21" fmla="*/ 1 h 22"/>
                  <a:gd name="T22" fmla="*/ 15 w 34"/>
                  <a:gd name="T23" fmla="*/ 0 h 22"/>
                  <a:gd name="T24" fmla="*/ 10 w 34"/>
                  <a:gd name="T25" fmla="*/ 0 h 22"/>
                  <a:gd name="T26" fmla="*/ 1 w 34"/>
                  <a:gd name="T27" fmla="*/ 9 h 22"/>
                  <a:gd name="T28" fmla="*/ 15 w 34"/>
                  <a:gd name="T29" fmla="*/ 22 h 22"/>
                  <a:gd name="T30" fmla="*/ 18 w 34"/>
                  <a:gd name="T31" fmla="*/ 22 h 22"/>
                  <a:gd name="T32" fmla="*/ 18 w 34"/>
                  <a:gd name="T33" fmla="*/ 1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4" h="22">
                    <a:moveTo>
                      <a:pt x="18" y="14"/>
                    </a:moveTo>
                    <a:cubicBezTo>
                      <a:pt x="17" y="14"/>
                      <a:pt x="16" y="14"/>
                      <a:pt x="15" y="14"/>
                    </a:cubicBezTo>
                    <a:cubicBezTo>
                      <a:pt x="14" y="13"/>
                      <a:pt x="13" y="13"/>
                      <a:pt x="11" y="13"/>
                    </a:cubicBezTo>
                    <a:cubicBezTo>
                      <a:pt x="11" y="12"/>
                      <a:pt x="10" y="12"/>
                      <a:pt x="9" y="11"/>
                    </a:cubicBezTo>
                    <a:cubicBezTo>
                      <a:pt x="9" y="11"/>
                      <a:pt x="9" y="10"/>
                      <a:pt x="9" y="10"/>
                    </a:cubicBezTo>
                    <a:cubicBezTo>
                      <a:pt x="9" y="9"/>
                      <a:pt x="13" y="8"/>
                      <a:pt x="14" y="8"/>
                    </a:cubicBezTo>
                    <a:cubicBezTo>
                      <a:pt x="14" y="8"/>
                      <a:pt x="15" y="8"/>
                      <a:pt x="15" y="8"/>
                    </a:cubicBezTo>
                    <a:cubicBezTo>
                      <a:pt x="18" y="8"/>
                      <a:pt x="20" y="9"/>
                      <a:pt x="23" y="10"/>
                    </a:cubicBezTo>
                    <a:cubicBezTo>
                      <a:pt x="24" y="10"/>
                      <a:pt x="26" y="10"/>
                      <a:pt x="27" y="11"/>
                    </a:cubicBezTo>
                    <a:cubicBezTo>
                      <a:pt x="32" y="13"/>
                      <a:pt x="34" y="5"/>
                      <a:pt x="29" y="3"/>
                    </a:cubicBezTo>
                    <a:cubicBezTo>
                      <a:pt x="27" y="2"/>
                      <a:pt x="25" y="2"/>
                      <a:pt x="23" y="1"/>
                    </a:cubicBezTo>
                    <a:cubicBezTo>
                      <a:pt x="20" y="0"/>
                      <a:pt x="18" y="0"/>
                      <a:pt x="15" y="0"/>
                    </a:cubicBezTo>
                    <a:cubicBezTo>
                      <a:pt x="13" y="0"/>
                      <a:pt x="11" y="0"/>
                      <a:pt x="10" y="0"/>
                    </a:cubicBezTo>
                    <a:cubicBezTo>
                      <a:pt x="6" y="2"/>
                      <a:pt x="1" y="4"/>
                      <a:pt x="1" y="9"/>
                    </a:cubicBezTo>
                    <a:cubicBezTo>
                      <a:pt x="0" y="16"/>
                      <a:pt x="8" y="21"/>
                      <a:pt x="15" y="22"/>
                    </a:cubicBezTo>
                    <a:cubicBezTo>
                      <a:pt x="16" y="22"/>
                      <a:pt x="17" y="22"/>
                      <a:pt x="18" y="22"/>
                    </a:cubicBezTo>
                    <a:cubicBezTo>
                      <a:pt x="23" y="22"/>
                      <a:pt x="23" y="13"/>
                      <a:pt x="18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Freeform 31"/>
              <p:cNvSpPr/>
              <p:nvPr/>
            </p:nvSpPr>
            <p:spPr bwMode="auto">
              <a:xfrm>
                <a:off x="2247" y="1553"/>
                <a:ext cx="107" cy="64"/>
              </a:xfrm>
              <a:custGeom>
                <a:avLst/>
                <a:gdLst>
                  <a:gd name="T0" fmla="*/ 23 w 40"/>
                  <a:gd name="T1" fmla="*/ 15 h 24"/>
                  <a:gd name="T2" fmla="*/ 19 w 40"/>
                  <a:gd name="T3" fmla="*/ 14 h 24"/>
                  <a:gd name="T4" fmla="*/ 15 w 40"/>
                  <a:gd name="T5" fmla="*/ 12 h 24"/>
                  <a:gd name="T6" fmla="*/ 16 w 40"/>
                  <a:gd name="T7" fmla="*/ 9 h 24"/>
                  <a:gd name="T8" fmla="*/ 19 w 40"/>
                  <a:gd name="T9" fmla="*/ 8 h 24"/>
                  <a:gd name="T10" fmla="*/ 27 w 40"/>
                  <a:gd name="T11" fmla="*/ 9 h 24"/>
                  <a:gd name="T12" fmla="*/ 33 w 40"/>
                  <a:gd name="T13" fmla="*/ 11 h 24"/>
                  <a:gd name="T14" fmla="*/ 35 w 40"/>
                  <a:gd name="T15" fmla="*/ 3 h 24"/>
                  <a:gd name="T16" fmla="*/ 27 w 40"/>
                  <a:gd name="T17" fmla="*/ 1 h 24"/>
                  <a:gd name="T18" fmla="*/ 19 w 40"/>
                  <a:gd name="T19" fmla="*/ 0 h 24"/>
                  <a:gd name="T20" fmla="*/ 6 w 40"/>
                  <a:gd name="T21" fmla="*/ 6 h 24"/>
                  <a:gd name="T22" fmla="*/ 19 w 40"/>
                  <a:gd name="T23" fmla="*/ 22 h 24"/>
                  <a:gd name="T24" fmla="*/ 21 w 40"/>
                  <a:gd name="T25" fmla="*/ 23 h 24"/>
                  <a:gd name="T26" fmla="*/ 23 w 40"/>
                  <a:gd name="T27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" h="24">
                    <a:moveTo>
                      <a:pt x="23" y="15"/>
                    </a:moveTo>
                    <a:cubicBezTo>
                      <a:pt x="22" y="15"/>
                      <a:pt x="20" y="14"/>
                      <a:pt x="19" y="14"/>
                    </a:cubicBezTo>
                    <a:cubicBezTo>
                      <a:pt x="18" y="13"/>
                      <a:pt x="17" y="13"/>
                      <a:pt x="15" y="12"/>
                    </a:cubicBezTo>
                    <a:cubicBezTo>
                      <a:pt x="12" y="11"/>
                      <a:pt x="13" y="11"/>
                      <a:pt x="16" y="9"/>
                    </a:cubicBezTo>
                    <a:cubicBezTo>
                      <a:pt x="17" y="8"/>
                      <a:pt x="18" y="8"/>
                      <a:pt x="19" y="8"/>
                    </a:cubicBezTo>
                    <a:cubicBezTo>
                      <a:pt x="21" y="8"/>
                      <a:pt x="24" y="8"/>
                      <a:pt x="27" y="9"/>
                    </a:cubicBezTo>
                    <a:cubicBezTo>
                      <a:pt x="29" y="10"/>
                      <a:pt x="31" y="11"/>
                      <a:pt x="33" y="11"/>
                    </a:cubicBezTo>
                    <a:cubicBezTo>
                      <a:pt x="38" y="13"/>
                      <a:pt x="40" y="5"/>
                      <a:pt x="35" y="3"/>
                    </a:cubicBezTo>
                    <a:cubicBezTo>
                      <a:pt x="33" y="2"/>
                      <a:pt x="30" y="2"/>
                      <a:pt x="27" y="1"/>
                    </a:cubicBezTo>
                    <a:cubicBezTo>
                      <a:pt x="24" y="0"/>
                      <a:pt x="22" y="0"/>
                      <a:pt x="19" y="0"/>
                    </a:cubicBezTo>
                    <a:cubicBezTo>
                      <a:pt x="14" y="0"/>
                      <a:pt x="9" y="2"/>
                      <a:pt x="6" y="6"/>
                    </a:cubicBezTo>
                    <a:cubicBezTo>
                      <a:pt x="0" y="15"/>
                      <a:pt x="12" y="20"/>
                      <a:pt x="19" y="22"/>
                    </a:cubicBezTo>
                    <a:cubicBezTo>
                      <a:pt x="20" y="23"/>
                      <a:pt x="20" y="23"/>
                      <a:pt x="21" y="23"/>
                    </a:cubicBezTo>
                    <a:cubicBezTo>
                      <a:pt x="26" y="24"/>
                      <a:pt x="28" y="16"/>
                      <a:pt x="23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Freeform 32"/>
              <p:cNvSpPr/>
              <p:nvPr/>
            </p:nvSpPr>
            <p:spPr bwMode="auto">
              <a:xfrm>
                <a:off x="2260" y="1631"/>
                <a:ext cx="91" cy="64"/>
              </a:xfrm>
              <a:custGeom>
                <a:avLst/>
                <a:gdLst>
                  <a:gd name="T0" fmla="*/ 17 w 34"/>
                  <a:gd name="T1" fmla="*/ 15 h 24"/>
                  <a:gd name="T2" fmla="*/ 14 w 34"/>
                  <a:gd name="T3" fmla="*/ 14 h 24"/>
                  <a:gd name="T4" fmla="*/ 9 w 34"/>
                  <a:gd name="T5" fmla="*/ 10 h 24"/>
                  <a:gd name="T6" fmla="*/ 14 w 34"/>
                  <a:gd name="T7" fmla="*/ 9 h 24"/>
                  <a:gd name="T8" fmla="*/ 15 w 34"/>
                  <a:gd name="T9" fmla="*/ 9 h 24"/>
                  <a:gd name="T10" fmla="*/ 22 w 34"/>
                  <a:gd name="T11" fmla="*/ 10 h 24"/>
                  <a:gd name="T12" fmla="*/ 27 w 34"/>
                  <a:gd name="T13" fmla="*/ 12 h 24"/>
                  <a:gd name="T14" fmla="*/ 29 w 34"/>
                  <a:gd name="T15" fmla="*/ 4 h 24"/>
                  <a:gd name="T16" fmla="*/ 22 w 34"/>
                  <a:gd name="T17" fmla="*/ 2 h 24"/>
                  <a:gd name="T18" fmla="*/ 14 w 34"/>
                  <a:gd name="T19" fmla="*/ 0 h 24"/>
                  <a:gd name="T20" fmla="*/ 10 w 34"/>
                  <a:gd name="T21" fmla="*/ 1 h 24"/>
                  <a:gd name="T22" fmla="*/ 1 w 34"/>
                  <a:gd name="T23" fmla="*/ 8 h 24"/>
                  <a:gd name="T24" fmla="*/ 14 w 34"/>
                  <a:gd name="T25" fmla="*/ 23 h 24"/>
                  <a:gd name="T26" fmla="*/ 17 w 34"/>
                  <a:gd name="T27" fmla="*/ 23 h 24"/>
                  <a:gd name="T28" fmla="*/ 17 w 34"/>
                  <a:gd name="T29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4" h="24">
                    <a:moveTo>
                      <a:pt x="17" y="15"/>
                    </a:moveTo>
                    <a:cubicBezTo>
                      <a:pt x="16" y="15"/>
                      <a:pt x="15" y="15"/>
                      <a:pt x="14" y="14"/>
                    </a:cubicBezTo>
                    <a:cubicBezTo>
                      <a:pt x="11" y="13"/>
                      <a:pt x="9" y="11"/>
                      <a:pt x="9" y="10"/>
                    </a:cubicBezTo>
                    <a:cubicBezTo>
                      <a:pt x="9" y="9"/>
                      <a:pt x="12" y="9"/>
                      <a:pt x="14" y="9"/>
                    </a:cubicBezTo>
                    <a:cubicBezTo>
                      <a:pt x="14" y="9"/>
                      <a:pt x="15" y="9"/>
                      <a:pt x="15" y="9"/>
                    </a:cubicBezTo>
                    <a:cubicBezTo>
                      <a:pt x="17" y="9"/>
                      <a:pt x="20" y="10"/>
                      <a:pt x="22" y="10"/>
                    </a:cubicBezTo>
                    <a:cubicBezTo>
                      <a:pt x="24" y="11"/>
                      <a:pt x="25" y="12"/>
                      <a:pt x="27" y="12"/>
                    </a:cubicBezTo>
                    <a:cubicBezTo>
                      <a:pt x="32" y="14"/>
                      <a:pt x="34" y="6"/>
                      <a:pt x="29" y="4"/>
                    </a:cubicBezTo>
                    <a:cubicBezTo>
                      <a:pt x="27" y="4"/>
                      <a:pt x="24" y="3"/>
                      <a:pt x="22" y="2"/>
                    </a:cubicBezTo>
                    <a:cubicBezTo>
                      <a:pt x="19" y="1"/>
                      <a:pt x="17" y="0"/>
                      <a:pt x="14" y="0"/>
                    </a:cubicBezTo>
                    <a:cubicBezTo>
                      <a:pt x="13" y="0"/>
                      <a:pt x="12" y="0"/>
                      <a:pt x="10" y="1"/>
                    </a:cubicBezTo>
                    <a:cubicBezTo>
                      <a:pt x="6" y="2"/>
                      <a:pt x="2" y="4"/>
                      <a:pt x="1" y="8"/>
                    </a:cubicBezTo>
                    <a:cubicBezTo>
                      <a:pt x="0" y="16"/>
                      <a:pt x="7" y="21"/>
                      <a:pt x="14" y="23"/>
                    </a:cubicBezTo>
                    <a:cubicBezTo>
                      <a:pt x="15" y="23"/>
                      <a:pt x="16" y="23"/>
                      <a:pt x="17" y="23"/>
                    </a:cubicBezTo>
                    <a:cubicBezTo>
                      <a:pt x="22" y="24"/>
                      <a:pt x="22" y="16"/>
                      <a:pt x="17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Freeform 33"/>
              <p:cNvSpPr/>
              <p:nvPr/>
            </p:nvSpPr>
            <p:spPr bwMode="auto">
              <a:xfrm>
                <a:off x="2252" y="1698"/>
                <a:ext cx="105" cy="67"/>
              </a:xfrm>
              <a:custGeom>
                <a:avLst/>
                <a:gdLst>
                  <a:gd name="T0" fmla="*/ 20 w 39"/>
                  <a:gd name="T1" fmla="*/ 16 h 25"/>
                  <a:gd name="T2" fmla="*/ 17 w 39"/>
                  <a:gd name="T3" fmla="*/ 14 h 25"/>
                  <a:gd name="T4" fmla="*/ 14 w 39"/>
                  <a:gd name="T5" fmla="*/ 8 h 25"/>
                  <a:gd name="T6" fmla="*/ 17 w 39"/>
                  <a:gd name="T7" fmla="*/ 8 h 25"/>
                  <a:gd name="T8" fmla="*/ 23 w 39"/>
                  <a:gd name="T9" fmla="*/ 10 h 25"/>
                  <a:gd name="T10" fmla="*/ 25 w 39"/>
                  <a:gd name="T11" fmla="*/ 11 h 25"/>
                  <a:gd name="T12" fmla="*/ 32 w 39"/>
                  <a:gd name="T13" fmla="*/ 14 h 25"/>
                  <a:gd name="T14" fmla="*/ 34 w 39"/>
                  <a:gd name="T15" fmla="*/ 6 h 25"/>
                  <a:gd name="T16" fmla="*/ 25 w 39"/>
                  <a:gd name="T17" fmla="*/ 2 h 25"/>
                  <a:gd name="T18" fmla="*/ 17 w 39"/>
                  <a:gd name="T19" fmla="*/ 0 h 25"/>
                  <a:gd name="T20" fmla="*/ 6 w 39"/>
                  <a:gd name="T21" fmla="*/ 5 h 25"/>
                  <a:gd name="T22" fmla="*/ 17 w 39"/>
                  <a:gd name="T23" fmla="*/ 23 h 25"/>
                  <a:gd name="T24" fmla="*/ 18 w 39"/>
                  <a:gd name="T25" fmla="*/ 24 h 25"/>
                  <a:gd name="T26" fmla="*/ 20 w 39"/>
                  <a:gd name="T27" fmla="*/ 1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" h="25">
                    <a:moveTo>
                      <a:pt x="20" y="16"/>
                    </a:moveTo>
                    <a:cubicBezTo>
                      <a:pt x="19" y="16"/>
                      <a:pt x="18" y="15"/>
                      <a:pt x="17" y="14"/>
                    </a:cubicBezTo>
                    <a:cubicBezTo>
                      <a:pt x="14" y="13"/>
                      <a:pt x="11" y="10"/>
                      <a:pt x="14" y="8"/>
                    </a:cubicBezTo>
                    <a:cubicBezTo>
                      <a:pt x="15" y="8"/>
                      <a:pt x="16" y="8"/>
                      <a:pt x="17" y="8"/>
                    </a:cubicBezTo>
                    <a:cubicBezTo>
                      <a:pt x="19" y="8"/>
                      <a:pt x="21" y="9"/>
                      <a:pt x="23" y="10"/>
                    </a:cubicBezTo>
                    <a:cubicBezTo>
                      <a:pt x="23" y="10"/>
                      <a:pt x="24" y="11"/>
                      <a:pt x="25" y="11"/>
                    </a:cubicBezTo>
                    <a:cubicBezTo>
                      <a:pt x="27" y="12"/>
                      <a:pt x="29" y="13"/>
                      <a:pt x="32" y="14"/>
                    </a:cubicBezTo>
                    <a:cubicBezTo>
                      <a:pt x="37" y="16"/>
                      <a:pt x="39" y="8"/>
                      <a:pt x="34" y="6"/>
                    </a:cubicBezTo>
                    <a:cubicBezTo>
                      <a:pt x="31" y="5"/>
                      <a:pt x="28" y="3"/>
                      <a:pt x="25" y="2"/>
                    </a:cubicBezTo>
                    <a:cubicBezTo>
                      <a:pt x="22" y="1"/>
                      <a:pt x="20" y="0"/>
                      <a:pt x="17" y="0"/>
                    </a:cubicBezTo>
                    <a:cubicBezTo>
                      <a:pt x="13" y="0"/>
                      <a:pt x="9" y="0"/>
                      <a:pt x="6" y="5"/>
                    </a:cubicBezTo>
                    <a:cubicBezTo>
                      <a:pt x="0" y="13"/>
                      <a:pt x="9" y="21"/>
                      <a:pt x="17" y="23"/>
                    </a:cubicBezTo>
                    <a:cubicBezTo>
                      <a:pt x="17" y="24"/>
                      <a:pt x="18" y="24"/>
                      <a:pt x="18" y="24"/>
                    </a:cubicBezTo>
                    <a:cubicBezTo>
                      <a:pt x="23" y="25"/>
                      <a:pt x="25" y="17"/>
                      <a:pt x="2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Freeform 34"/>
              <p:cNvSpPr/>
              <p:nvPr/>
            </p:nvSpPr>
            <p:spPr bwMode="auto">
              <a:xfrm>
                <a:off x="2238" y="1770"/>
                <a:ext cx="116" cy="67"/>
              </a:xfrm>
              <a:custGeom>
                <a:avLst/>
                <a:gdLst>
                  <a:gd name="T0" fmla="*/ 25 w 43"/>
                  <a:gd name="T1" fmla="*/ 16 h 25"/>
                  <a:gd name="T2" fmla="*/ 22 w 43"/>
                  <a:gd name="T3" fmla="*/ 15 h 25"/>
                  <a:gd name="T4" fmla="*/ 17 w 43"/>
                  <a:gd name="T5" fmla="*/ 9 h 25"/>
                  <a:gd name="T6" fmla="*/ 22 w 43"/>
                  <a:gd name="T7" fmla="*/ 9 h 25"/>
                  <a:gd name="T8" fmla="*/ 30 w 43"/>
                  <a:gd name="T9" fmla="*/ 11 h 25"/>
                  <a:gd name="T10" fmla="*/ 35 w 43"/>
                  <a:gd name="T11" fmla="*/ 14 h 25"/>
                  <a:gd name="T12" fmla="*/ 39 w 43"/>
                  <a:gd name="T13" fmla="*/ 7 h 25"/>
                  <a:gd name="T14" fmla="*/ 30 w 43"/>
                  <a:gd name="T15" fmla="*/ 2 h 25"/>
                  <a:gd name="T16" fmla="*/ 22 w 43"/>
                  <a:gd name="T17" fmla="*/ 1 h 25"/>
                  <a:gd name="T18" fmla="*/ 10 w 43"/>
                  <a:gd name="T19" fmla="*/ 3 h 25"/>
                  <a:gd name="T20" fmla="*/ 22 w 43"/>
                  <a:gd name="T21" fmla="*/ 24 h 25"/>
                  <a:gd name="T22" fmla="*/ 23 w 43"/>
                  <a:gd name="T23" fmla="*/ 24 h 25"/>
                  <a:gd name="T24" fmla="*/ 25 w 43"/>
                  <a:gd name="T25" fmla="*/ 1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25">
                    <a:moveTo>
                      <a:pt x="25" y="16"/>
                    </a:moveTo>
                    <a:cubicBezTo>
                      <a:pt x="25" y="16"/>
                      <a:pt x="23" y="16"/>
                      <a:pt x="22" y="15"/>
                    </a:cubicBezTo>
                    <a:cubicBezTo>
                      <a:pt x="18" y="13"/>
                      <a:pt x="13" y="10"/>
                      <a:pt x="17" y="9"/>
                    </a:cubicBezTo>
                    <a:cubicBezTo>
                      <a:pt x="18" y="9"/>
                      <a:pt x="20" y="9"/>
                      <a:pt x="22" y="9"/>
                    </a:cubicBezTo>
                    <a:cubicBezTo>
                      <a:pt x="25" y="9"/>
                      <a:pt x="27" y="10"/>
                      <a:pt x="30" y="11"/>
                    </a:cubicBezTo>
                    <a:cubicBezTo>
                      <a:pt x="32" y="12"/>
                      <a:pt x="34" y="13"/>
                      <a:pt x="35" y="14"/>
                    </a:cubicBezTo>
                    <a:cubicBezTo>
                      <a:pt x="39" y="17"/>
                      <a:pt x="43" y="10"/>
                      <a:pt x="39" y="7"/>
                    </a:cubicBezTo>
                    <a:cubicBezTo>
                      <a:pt x="37" y="5"/>
                      <a:pt x="33" y="3"/>
                      <a:pt x="30" y="2"/>
                    </a:cubicBezTo>
                    <a:cubicBezTo>
                      <a:pt x="27" y="1"/>
                      <a:pt x="25" y="1"/>
                      <a:pt x="22" y="1"/>
                    </a:cubicBezTo>
                    <a:cubicBezTo>
                      <a:pt x="17" y="0"/>
                      <a:pt x="13" y="1"/>
                      <a:pt x="10" y="3"/>
                    </a:cubicBezTo>
                    <a:cubicBezTo>
                      <a:pt x="0" y="11"/>
                      <a:pt x="14" y="21"/>
                      <a:pt x="22" y="24"/>
                    </a:cubicBezTo>
                    <a:cubicBezTo>
                      <a:pt x="22" y="24"/>
                      <a:pt x="23" y="24"/>
                      <a:pt x="23" y="24"/>
                    </a:cubicBezTo>
                    <a:cubicBezTo>
                      <a:pt x="28" y="25"/>
                      <a:pt x="30" y="17"/>
                      <a:pt x="25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Freeform 35"/>
              <p:cNvSpPr/>
              <p:nvPr/>
            </p:nvSpPr>
            <p:spPr bwMode="auto">
              <a:xfrm>
                <a:off x="2244" y="1845"/>
                <a:ext cx="113" cy="65"/>
              </a:xfrm>
              <a:custGeom>
                <a:avLst/>
                <a:gdLst>
                  <a:gd name="T0" fmla="*/ 23 w 42"/>
                  <a:gd name="T1" fmla="*/ 15 h 24"/>
                  <a:gd name="T2" fmla="*/ 20 w 42"/>
                  <a:gd name="T3" fmla="*/ 15 h 24"/>
                  <a:gd name="T4" fmla="*/ 17 w 42"/>
                  <a:gd name="T5" fmla="*/ 9 h 24"/>
                  <a:gd name="T6" fmla="*/ 20 w 42"/>
                  <a:gd name="T7" fmla="*/ 8 h 24"/>
                  <a:gd name="T8" fmla="*/ 28 w 42"/>
                  <a:gd name="T9" fmla="*/ 11 h 24"/>
                  <a:gd name="T10" fmla="*/ 34 w 42"/>
                  <a:gd name="T11" fmla="*/ 14 h 24"/>
                  <a:gd name="T12" fmla="*/ 38 w 42"/>
                  <a:gd name="T13" fmla="*/ 7 h 24"/>
                  <a:gd name="T14" fmla="*/ 28 w 42"/>
                  <a:gd name="T15" fmla="*/ 2 h 24"/>
                  <a:gd name="T16" fmla="*/ 20 w 42"/>
                  <a:gd name="T17" fmla="*/ 0 h 24"/>
                  <a:gd name="T18" fmla="*/ 7 w 42"/>
                  <a:gd name="T19" fmla="*/ 5 h 24"/>
                  <a:gd name="T20" fmla="*/ 20 w 42"/>
                  <a:gd name="T21" fmla="*/ 23 h 24"/>
                  <a:gd name="T22" fmla="*/ 23 w 42"/>
                  <a:gd name="T23" fmla="*/ 24 h 24"/>
                  <a:gd name="T24" fmla="*/ 23 w 42"/>
                  <a:gd name="T25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24">
                    <a:moveTo>
                      <a:pt x="23" y="15"/>
                    </a:moveTo>
                    <a:cubicBezTo>
                      <a:pt x="22" y="15"/>
                      <a:pt x="21" y="15"/>
                      <a:pt x="20" y="15"/>
                    </a:cubicBezTo>
                    <a:cubicBezTo>
                      <a:pt x="16" y="13"/>
                      <a:pt x="10" y="11"/>
                      <a:pt x="17" y="9"/>
                    </a:cubicBezTo>
                    <a:cubicBezTo>
                      <a:pt x="18" y="8"/>
                      <a:pt x="19" y="8"/>
                      <a:pt x="20" y="8"/>
                    </a:cubicBezTo>
                    <a:cubicBezTo>
                      <a:pt x="22" y="9"/>
                      <a:pt x="25" y="9"/>
                      <a:pt x="28" y="11"/>
                    </a:cubicBezTo>
                    <a:cubicBezTo>
                      <a:pt x="30" y="12"/>
                      <a:pt x="32" y="13"/>
                      <a:pt x="34" y="14"/>
                    </a:cubicBezTo>
                    <a:cubicBezTo>
                      <a:pt x="38" y="17"/>
                      <a:pt x="42" y="10"/>
                      <a:pt x="38" y="7"/>
                    </a:cubicBezTo>
                    <a:cubicBezTo>
                      <a:pt x="35" y="5"/>
                      <a:pt x="32" y="3"/>
                      <a:pt x="28" y="2"/>
                    </a:cubicBezTo>
                    <a:cubicBezTo>
                      <a:pt x="25" y="1"/>
                      <a:pt x="23" y="0"/>
                      <a:pt x="20" y="0"/>
                    </a:cubicBezTo>
                    <a:cubicBezTo>
                      <a:pt x="15" y="0"/>
                      <a:pt x="11" y="2"/>
                      <a:pt x="7" y="5"/>
                    </a:cubicBezTo>
                    <a:cubicBezTo>
                      <a:pt x="0" y="14"/>
                      <a:pt x="11" y="21"/>
                      <a:pt x="20" y="23"/>
                    </a:cubicBezTo>
                    <a:cubicBezTo>
                      <a:pt x="21" y="23"/>
                      <a:pt x="22" y="24"/>
                      <a:pt x="23" y="24"/>
                    </a:cubicBezTo>
                    <a:cubicBezTo>
                      <a:pt x="28" y="24"/>
                      <a:pt x="28" y="16"/>
                      <a:pt x="23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36"/>
              <p:cNvSpPr/>
              <p:nvPr/>
            </p:nvSpPr>
            <p:spPr bwMode="auto">
              <a:xfrm>
                <a:off x="2260" y="1926"/>
                <a:ext cx="99" cy="70"/>
              </a:xfrm>
              <a:custGeom>
                <a:avLst/>
                <a:gdLst>
                  <a:gd name="T0" fmla="*/ 17 w 37"/>
                  <a:gd name="T1" fmla="*/ 17 h 26"/>
                  <a:gd name="T2" fmla="*/ 14 w 37"/>
                  <a:gd name="T3" fmla="*/ 15 h 26"/>
                  <a:gd name="T4" fmla="*/ 11 w 37"/>
                  <a:gd name="T5" fmla="*/ 14 h 26"/>
                  <a:gd name="T6" fmla="*/ 10 w 37"/>
                  <a:gd name="T7" fmla="*/ 13 h 26"/>
                  <a:gd name="T8" fmla="*/ 9 w 37"/>
                  <a:gd name="T9" fmla="*/ 13 h 26"/>
                  <a:gd name="T10" fmla="*/ 9 w 37"/>
                  <a:gd name="T11" fmla="*/ 12 h 26"/>
                  <a:gd name="T12" fmla="*/ 9 w 37"/>
                  <a:gd name="T13" fmla="*/ 12 h 26"/>
                  <a:gd name="T14" fmla="*/ 11 w 37"/>
                  <a:gd name="T15" fmla="*/ 10 h 26"/>
                  <a:gd name="T16" fmla="*/ 14 w 37"/>
                  <a:gd name="T17" fmla="*/ 9 h 26"/>
                  <a:gd name="T18" fmla="*/ 22 w 37"/>
                  <a:gd name="T19" fmla="*/ 9 h 26"/>
                  <a:gd name="T20" fmla="*/ 27 w 37"/>
                  <a:gd name="T21" fmla="*/ 13 h 26"/>
                  <a:gd name="T22" fmla="*/ 34 w 37"/>
                  <a:gd name="T23" fmla="*/ 8 h 26"/>
                  <a:gd name="T24" fmla="*/ 22 w 37"/>
                  <a:gd name="T25" fmla="*/ 0 h 26"/>
                  <a:gd name="T26" fmla="*/ 14 w 37"/>
                  <a:gd name="T27" fmla="*/ 0 h 26"/>
                  <a:gd name="T28" fmla="*/ 7 w 37"/>
                  <a:gd name="T29" fmla="*/ 3 h 26"/>
                  <a:gd name="T30" fmla="*/ 1 w 37"/>
                  <a:gd name="T31" fmla="*/ 14 h 26"/>
                  <a:gd name="T32" fmla="*/ 14 w 37"/>
                  <a:gd name="T33" fmla="*/ 24 h 26"/>
                  <a:gd name="T34" fmla="*/ 15 w 37"/>
                  <a:gd name="T35" fmla="*/ 24 h 26"/>
                  <a:gd name="T36" fmla="*/ 17 w 37"/>
                  <a:gd name="T37" fmla="*/ 1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7" h="26">
                    <a:moveTo>
                      <a:pt x="17" y="17"/>
                    </a:moveTo>
                    <a:cubicBezTo>
                      <a:pt x="16" y="16"/>
                      <a:pt x="15" y="16"/>
                      <a:pt x="14" y="15"/>
                    </a:cubicBezTo>
                    <a:cubicBezTo>
                      <a:pt x="13" y="15"/>
                      <a:pt x="12" y="15"/>
                      <a:pt x="11" y="14"/>
                    </a:cubicBezTo>
                    <a:cubicBezTo>
                      <a:pt x="11" y="14"/>
                      <a:pt x="10" y="14"/>
                      <a:pt x="10" y="13"/>
                    </a:cubicBezTo>
                    <a:cubicBezTo>
                      <a:pt x="10" y="13"/>
                      <a:pt x="9" y="12"/>
                      <a:pt x="9" y="13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10" y="11"/>
                      <a:pt x="11" y="10"/>
                      <a:pt x="11" y="10"/>
                    </a:cubicBezTo>
                    <a:cubicBezTo>
                      <a:pt x="12" y="9"/>
                      <a:pt x="13" y="9"/>
                      <a:pt x="14" y="9"/>
                    </a:cubicBezTo>
                    <a:cubicBezTo>
                      <a:pt x="16" y="8"/>
                      <a:pt x="19" y="8"/>
                      <a:pt x="22" y="9"/>
                    </a:cubicBezTo>
                    <a:cubicBezTo>
                      <a:pt x="24" y="9"/>
                      <a:pt x="26" y="11"/>
                      <a:pt x="27" y="13"/>
                    </a:cubicBezTo>
                    <a:cubicBezTo>
                      <a:pt x="30" y="17"/>
                      <a:pt x="37" y="13"/>
                      <a:pt x="34" y="8"/>
                    </a:cubicBezTo>
                    <a:cubicBezTo>
                      <a:pt x="31" y="4"/>
                      <a:pt x="27" y="1"/>
                      <a:pt x="22" y="0"/>
                    </a:cubicBezTo>
                    <a:cubicBezTo>
                      <a:pt x="19" y="0"/>
                      <a:pt x="17" y="0"/>
                      <a:pt x="14" y="0"/>
                    </a:cubicBezTo>
                    <a:cubicBezTo>
                      <a:pt x="11" y="1"/>
                      <a:pt x="9" y="2"/>
                      <a:pt x="7" y="3"/>
                    </a:cubicBezTo>
                    <a:cubicBezTo>
                      <a:pt x="3" y="6"/>
                      <a:pt x="0" y="10"/>
                      <a:pt x="1" y="14"/>
                    </a:cubicBezTo>
                    <a:cubicBezTo>
                      <a:pt x="3" y="20"/>
                      <a:pt x="9" y="23"/>
                      <a:pt x="14" y="24"/>
                    </a:cubicBezTo>
                    <a:cubicBezTo>
                      <a:pt x="14" y="24"/>
                      <a:pt x="15" y="24"/>
                      <a:pt x="15" y="24"/>
                    </a:cubicBezTo>
                    <a:cubicBezTo>
                      <a:pt x="20" y="26"/>
                      <a:pt x="22" y="18"/>
                      <a:pt x="17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37"/>
              <p:cNvSpPr/>
              <p:nvPr/>
            </p:nvSpPr>
            <p:spPr bwMode="auto">
              <a:xfrm>
                <a:off x="2244" y="2004"/>
                <a:ext cx="115" cy="78"/>
              </a:xfrm>
              <a:custGeom>
                <a:avLst/>
                <a:gdLst>
                  <a:gd name="T0" fmla="*/ 25 w 43"/>
                  <a:gd name="T1" fmla="*/ 19 h 29"/>
                  <a:gd name="T2" fmla="*/ 20 w 43"/>
                  <a:gd name="T3" fmla="*/ 18 h 29"/>
                  <a:gd name="T4" fmla="*/ 14 w 43"/>
                  <a:gd name="T5" fmla="*/ 11 h 29"/>
                  <a:gd name="T6" fmla="*/ 20 w 43"/>
                  <a:gd name="T7" fmla="*/ 8 h 29"/>
                  <a:gd name="T8" fmla="*/ 28 w 43"/>
                  <a:gd name="T9" fmla="*/ 10 h 29"/>
                  <a:gd name="T10" fmla="*/ 36 w 43"/>
                  <a:gd name="T11" fmla="*/ 14 h 29"/>
                  <a:gd name="T12" fmla="*/ 38 w 43"/>
                  <a:gd name="T13" fmla="*/ 6 h 29"/>
                  <a:gd name="T14" fmla="*/ 28 w 43"/>
                  <a:gd name="T15" fmla="*/ 2 h 29"/>
                  <a:gd name="T16" fmla="*/ 20 w 43"/>
                  <a:gd name="T17" fmla="*/ 0 h 29"/>
                  <a:gd name="T18" fmla="*/ 6 w 43"/>
                  <a:gd name="T19" fmla="*/ 8 h 29"/>
                  <a:gd name="T20" fmla="*/ 20 w 43"/>
                  <a:gd name="T21" fmla="*/ 26 h 29"/>
                  <a:gd name="T22" fmla="*/ 23 w 43"/>
                  <a:gd name="T23" fmla="*/ 27 h 29"/>
                  <a:gd name="T24" fmla="*/ 25 w 43"/>
                  <a:gd name="T25" fmla="*/ 1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29">
                    <a:moveTo>
                      <a:pt x="25" y="19"/>
                    </a:moveTo>
                    <a:cubicBezTo>
                      <a:pt x="24" y="19"/>
                      <a:pt x="22" y="19"/>
                      <a:pt x="20" y="18"/>
                    </a:cubicBezTo>
                    <a:cubicBezTo>
                      <a:pt x="16" y="17"/>
                      <a:pt x="11" y="15"/>
                      <a:pt x="14" y="11"/>
                    </a:cubicBezTo>
                    <a:cubicBezTo>
                      <a:pt x="15" y="9"/>
                      <a:pt x="17" y="8"/>
                      <a:pt x="20" y="8"/>
                    </a:cubicBezTo>
                    <a:cubicBezTo>
                      <a:pt x="22" y="8"/>
                      <a:pt x="25" y="9"/>
                      <a:pt x="28" y="10"/>
                    </a:cubicBezTo>
                    <a:cubicBezTo>
                      <a:pt x="31" y="11"/>
                      <a:pt x="34" y="13"/>
                      <a:pt x="36" y="14"/>
                    </a:cubicBezTo>
                    <a:cubicBezTo>
                      <a:pt x="41" y="16"/>
                      <a:pt x="43" y="8"/>
                      <a:pt x="38" y="6"/>
                    </a:cubicBezTo>
                    <a:cubicBezTo>
                      <a:pt x="35" y="5"/>
                      <a:pt x="31" y="3"/>
                      <a:pt x="28" y="2"/>
                    </a:cubicBezTo>
                    <a:cubicBezTo>
                      <a:pt x="25" y="1"/>
                      <a:pt x="22" y="1"/>
                      <a:pt x="20" y="0"/>
                    </a:cubicBezTo>
                    <a:cubicBezTo>
                      <a:pt x="15" y="0"/>
                      <a:pt x="10" y="2"/>
                      <a:pt x="6" y="8"/>
                    </a:cubicBezTo>
                    <a:cubicBezTo>
                      <a:pt x="0" y="18"/>
                      <a:pt x="11" y="24"/>
                      <a:pt x="20" y="26"/>
                    </a:cubicBezTo>
                    <a:cubicBezTo>
                      <a:pt x="21" y="27"/>
                      <a:pt x="22" y="27"/>
                      <a:pt x="23" y="27"/>
                    </a:cubicBezTo>
                    <a:cubicBezTo>
                      <a:pt x="28" y="29"/>
                      <a:pt x="30" y="21"/>
                      <a:pt x="25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38"/>
              <p:cNvSpPr/>
              <p:nvPr/>
            </p:nvSpPr>
            <p:spPr bwMode="auto">
              <a:xfrm>
                <a:off x="2249" y="2100"/>
                <a:ext cx="105" cy="67"/>
              </a:xfrm>
              <a:custGeom>
                <a:avLst/>
                <a:gdLst>
                  <a:gd name="T0" fmla="*/ 22 w 39"/>
                  <a:gd name="T1" fmla="*/ 15 h 25"/>
                  <a:gd name="T2" fmla="*/ 18 w 39"/>
                  <a:gd name="T3" fmla="*/ 14 h 25"/>
                  <a:gd name="T4" fmla="*/ 15 w 39"/>
                  <a:gd name="T5" fmla="*/ 13 h 25"/>
                  <a:gd name="T6" fmla="*/ 12 w 39"/>
                  <a:gd name="T7" fmla="*/ 11 h 25"/>
                  <a:gd name="T8" fmla="*/ 12 w 39"/>
                  <a:gd name="T9" fmla="*/ 11 h 25"/>
                  <a:gd name="T10" fmla="*/ 14 w 39"/>
                  <a:gd name="T11" fmla="*/ 9 h 25"/>
                  <a:gd name="T12" fmla="*/ 18 w 39"/>
                  <a:gd name="T13" fmla="*/ 8 h 25"/>
                  <a:gd name="T14" fmla="*/ 26 w 39"/>
                  <a:gd name="T15" fmla="*/ 10 h 25"/>
                  <a:gd name="T16" fmla="*/ 32 w 39"/>
                  <a:gd name="T17" fmla="*/ 12 h 25"/>
                  <a:gd name="T18" fmla="*/ 34 w 39"/>
                  <a:gd name="T19" fmla="*/ 4 h 25"/>
                  <a:gd name="T20" fmla="*/ 26 w 39"/>
                  <a:gd name="T21" fmla="*/ 1 h 25"/>
                  <a:gd name="T22" fmla="*/ 19 w 39"/>
                  <a:gd name="T23" fmla="*/ 0 h 25"/>
                  <a:gd name="T24" fmla="*/ 18 w 39"/>
                  <a:gd name="T25" fmla="*/ 0 h 25"/>
                  <a:gd name="T26" fmla="*/ 5 w 39"/>
                  <a:gd name="T27" fmla="*/ 6 h 25"/>
                  <a:gd name="T28" fmla="*/ 18 w 39"/>
                  <a:gd name="T29" fmla="*/ 23 h 25"/>
                  <a:gd name="T30" fmla="*/ 20 w 39"/>
                  <a:gd name="T31" fmla="*/ 23 h 25"/>
                  <a:gd name="T32" fmla="*/ 22 w 39"/>
                  <a:gd name="T33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" h="25">
                    <a:moveTo>
                      <a:pt x="22" y="15"/>
                    </a:moveTo>
                    <a:cubicBezTo>
                      <a:pt x="21" y="15"/>
                      <a:pt x="19" y="14"/>
                      <a:pt x="18" y="14"/>
                    </a:cubicBezTo>
                    <a:cubicBezTo>
                      <a:pt x="17" y="14"/>
                      <a:pt x="16" y="13"/>
                      <a:pt x="15" y="13"/>
                    </a:cubicBezTo>
                    <a:cubicBezTo>
                      <a:pt x="14" y="12"/>
                      <a:pt x="13" y="12"/>
                      <a:pt x="12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0"/>
                      <a:pt x="14" y="9"/>
                      <a:pt x="14" y="9"/>
                    </a:cubicBezTo>
                    <a:cubicBezTo>
                      <a:pt x="15" y="8"/>
                      <a:pt x="16" y="8"/>
                      <a:pt x="18" y="8"/>
                    </a:cubicBezTo>
                    <a:cubicBezTo>
                      <a:pt x="20" y="8"/>
                      <a:pt x="23" y="9"/>
                      <a:pt x="26" y="10"/>
                    </a:cubicBezTo>
                    <a:cubicBezTo>
                      <a:pt x="28" y="11"/>
                      <a:pt x="30" y="12"/>
                      <a:pt x="32" y="12"/>
                    </a:cubicBezTo>
                    <a:cubicBezTo>
                      <a:pt x="37" y="14"/>
                      <a:pt x="39" y="6"/>
                      <a:pt x="34" y="4"/>
                    </a:cubicBezTo>
                    <a:cubicBezTo>
                      <a:pt x="31" y="3"/>
                      <a:pt x="29" y="2"/>
                      <a:pt x="26" y="1"/>
                    </a:cubicBezTo>
                    <a:cubicBezTo>
                      <a:pt x="24" y="1"/>
                      <a:pt x="22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3" y="0"/>
                      <a:pt x="7" y="2"/>
                      <a:pt x="5" y="6"/>
                    </a:cubicBezTo>
                    <a:cubicBezTo>
                      <a:pt x="0" y="15"/>
                      <a:pt x="11" y="20"/>
                      <a:pt x="18" y="23"/>
                    </a:cubicBezTo>
                    <a:cubicBezTo>
                      <a:pt x="19" y="23"/>
                      <a:pt x="19" y="23"/>
                      <a:pt x="20" y="23"/>
                    </a:cubicBezTo>
                    <a:cubicBezTo>
                      <a:pt x="25" y="25"/>
                      <a:pt x="27" y="17"/>
                      <a:pt x="22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Freeform 39"/>
              <p:cNvSpPr/>
              <p:nvPr/>
            </p:nvSpPr>
            <p:spPr bwMode="auto">
              <a:xfrm>
                <a:off x="2257" y="2186"/>
                <a:ext cx="102" cy="65"/>
              </a:xfrm>
              <a:custGeom>
                <a:avLst/>
                <a:gdLst>
                  <a:gd name="T0" fmla="*/ 18 w 38"/>
                  <a:gd name="T1" fmla="*/ 14 h 24"/>
                  <a:gd name="T2" fmla="*/ 15 w 38"/>
                  <a:gd name="T3" fmla="*/ 13 h 24"/>
                  <a:gd name="T4" fmla="*/ 13 w 38"/>
                  <a:gd name="T5" fmla="*/ 11 h 24"/>
                  <a:gd name="T6" fmla="*/ 12 w 38"/>
                  <a:gd name="T7" fmla="*/ 10 h 24"/>
                  <a:gd name="T8" fmla="*/ 13 w 38"/>
                  <a:gd name="T9" fmla="*/ 9 h 24"/>
                  <a:gd name="T10" fmla="*/ 15 w 38"/>
                  <a:gd name="T11" fmla="*/ 8 h 24"/>
                  <a:gd name="T12" fmla="*/ 20 w 38"/>
                  <a:gd name="T13" fmla="*/ 8 h 24"/>
                  <a:gd name="T14" fmla="*/ 23 w 38"/>
                  <a:gd name="T15" fmla="*/ 9 h 24"/>
                  <a:gd name="T16" fmla="*/ 31 w 38"/>
                  <a:gd name="T17" fmla="*/ 11 h 24"/>
                  <a:gd name="T18" fmla="*/ 33 w 38"/>
                  <a:gd name="T19" fmla="*/ 3 h 24"/>
                  <a:gd name="T20" fmla="*/ 23 w 38"/>
                  <a:gd name="T21" fmla="*/ 1 h 24"/>
                  <a:gd name="T22" fmla="*/ 15 w 38"/>
                  <a:gd name="T23" fmla="*/ 0 h 24"/>
                  <a:gd name="T24" fmla="*/ 5 w 38"/>
                  <a:gd name="T25" fmla="*/ 5 h 24"/>
                  <a:gd name="T26" fmla="*/ 15 w 38"/>
                  <a:gd name="T27" fmla="*/ 22 h 24"/>
                  <a:gd name="T28" fmla="*/ 16 w 38"/>
                  <a:gd name="T29" fmla="*/ 22 h 24"/>
                  <a:gd name="T30" fmla="*/ 18 w 38"/>
                  <a:gd name="T31" fmla="*/ 1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8" h="24">
                    <a:moveTo>
                      <a:pt x="18" y="14"/>
                    </a:moveTo>
                    <a:cubicBezTo>
                      <a:pt x="17" y="14"/>
                      <a:pt x="16" y="13"/>
                      <a:pt x="15" y="13"/>
                    </a:cubicBezTo>
                    <a:cubicBezTo>
                      <a:pt x="14" y="12"/>
                      <a:pt x="13" y="12"/>
                      <a:pt x="13" y="11"/>
                    </a:cubicBezTo>
                    <a:cubicBezTo>
                      <a:pt x="13" y="11"/>
                      <a:pt x="12" y="10"/>
                      <a:pt x="12" y="10"/>
                    </a:cubicBezTo>
                    <a:cubicBezTo>
                      <a:pt x="12" y="9"/>
                      <a:pt x="12" y="9"/>
                      <a:pt x="13" y="9"/>
                    </a:cubicBezTo>
                    <a:cubicBezTo>
                      <a:pt x="13" y="8"/>
                      <a:pt x="14" y="8"/>
                      <a:pt x="15" y="8"/>
                    </a:cubicBezTo>
                    <a:cubicBezTo>
                      <a:pt x="16" y="8"/>
                      <a:pt x="18" y="8"/>
                      <a:pt x="20" y="8"/>
                    </a:cubicBezTo>
                    <a:cubicBezTo>
                      <a:pt x="21" y="9"/>
                      <a:pt x="22" y="9"/>
                      <a:pt x="23" y="9"/>
                    </a:cubicBezTo>
                    <a:cubicBezTo>
                      <a:pt x="26" y="10"/>
                      <a:pt x="28" y="11"/>
                      <a:pt x="31" y="11"/>
                    </a:cubicBezTo>
                    <a:cubicBezTo>
                      <a:pt x="36" y="12"/>
                      <a:pt x="38" y="5"/>
                      <a:pt x="33" y="3"/>
                    </a:cubicBezTo>
                    <a:cubicBezTo>
                      <a:pt x="30" y="3"/>
                      <a:pt x="26" y="2"/>
                      <a:pt x="23" y="1"/>
                    </a:cubicBezTo>
                    <a:cubicBezTo>
                      <a:pt x="20" y="0"/>
                      <a:pt x="17" y="0"/>
                      <a:pt x="15" y="0"/>
                    </a:cubicBezTo>
                    <a:cubicBezTo>
                      <a:pt x="11" y="0"/>
                      <a:pt x="8" y="1"/>
                      <a:pt x="5" y="5"/>
                    </a:cubicBezTo>
                    <a:cubicBezTo>
                      <a:pt x="0" y="12"/>
                      <a:pt x="9" y="19"/>
                      <a:pt x="15" y="22"/>
                    </a:cubicBezTo>
                    <a:cubicBezTo>
                      <a:pt x="15" y="22"/>
                      <a:pt x="16" y="22"/>
                      <a:pt x="16" y="22"/>
                    </a:cubicBezTo>
                    <a:cubicBezTo>
                      <a:pt x="21" y="24"/>
                      <a:pt x="23" y="16"/>
                      <a:pt x="18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40"/>
              <p:cNvSpPr/>
              <p:nvPr/>
            </p:nvSpPr>
            <p:spPr bwMode="auto">
              <a:xfrm>
                <a:off x="2252" y="2264"/>
                <a:ext cx="102" cy="70"/>
              </a:xfrm>
              <a:custGeom>
                <a:avLst/>
                <a:gdLst>
                  <a:gd name="T0" fmla="*/ 21 w 38"/>
                  <a:gd name="T1" fmla="*/ 16 h 26"/>
                  <a:gd name="T2" fmla="*/ 17 w 38"/>
                  <a:gd name="T3" fmla="*/ 14 h 26"/>
                  <a:gd name="T4" fmla="*/ 15 w 38"/>
                  <a:gd name="T5" fmla="*/ 13 h 26"/>
                  <a:gd name="T6" fmla="*/ 16 w 38"/>
                  <a:gd name="T7" fmla="*/ 9 h 26"/>
                  <a:gd name="T8" fmla="*/ 17 w 38"/>
                  <a:gd name="T9" fmla="*/ 8 h 26"/>
                  <a:gd name="T10" fmla="*/ 25 w 38"/>
                  <a:gd name="T11" fmla="*/ 9 h 26"/>
                  <a:gd name="T12" fmla="*/ 30 w 38"/>
                  <a:gd name="T13" fmla="*/ 12 h 26"/>
                  <a:gd name="T14" fmla="*/ 34 w 38"/>
                  <a:gd name="T15" fmla="*/ 5 h 26"/>
                  <a:gd name="T16" fmla="*/ 25 w 38"/>
                  <a:gd name="T17" fmla="*/ 1 h 26"/>
                  <a:gd name="T18" fmla="*/ 17 w 38"/>
                  <a:gd name="T19" fmla="*/ 0 h 26"/>
                  <a:gd name="T20" fmla="*/ 8 w 38"/>
                  <a:gd name="T21" fmla="*/ 4 h 26"/>
                  <a:gd name="T22" fmla="*/ 17 w 38"/>
                  <a:gd name="T23" fmla="*/ 23 h 26"/>
                  <a:gd name="T24" fmla="*/ 19 w 38"/>
                  <a:gd name="T25" fmla="*/ 24 h 26"/>
                  <a:gd name="T26" fmla="*/ 21 w 38"/>
                  <a:gd name="T27" fmla="*/ 1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26">
                    <a:moveTo>
                      <a:pt x="21" y="16"/>
                    </a:moveTo>
                    <a:cubicBezTo>
                      <a:pt x="20" y="16"/>
                      <a:pt x="18" y="15"/>
                      <a:pt x="17" y="14"/>
                    </a:cubicBezTo>
                    <a:cubicBezTo>
                      <a:pt x="16" y="14"/>
                      <a:pt x="15" y="13"/>
                      <a:pt x="15" y="13"/>
                    </a:cubicBezTo>
                    <a:cubicBezTo>
                      <a:pt x="13" y="11"/>
                      <a:pt x="14" y="10"/>
                      <a:pt x="16" y="9"/>
                    </a:cubicBezTo>
                    <a:cubicBezTo>
                      <a:pt x="16" y="9"/>
                      <a:pt x="16" y="8"/>
                      <a:pt x="17" y="8"/>
                    </a:cubicBezTo>
                    <a:cubicBezTo>
                      <a:pt x="19" y="7"/>
                      <a:pt x="22" y="8"/>
                      <a:pt x="25" y="9"/>
                    </a:cubicBezTo>
                    <a:cubicBezTo>
                      <a:pt x="27" y="10"/>
                      <a:pt x="29" y="11"/>
                      <a:pt x="30" y="12"/>
                    </a:cubicBezTo>
                    <a:cubicBezTo>
                      <a:pt x="34" y="15"/>
                      <a:pt x="38" y="8"/>
                      <a:pt x="34" y="5"/>
                    </a:cubicBezTo>
                    <a:cubicBezTo>
                      <a:pt x="31" y="3"/>
                      <a:pt x="28" y="1"/>
                      <a:pt x="25" y="1"/>
                    </a:cubicBezTo>
                    <a:cubicBezTo>
                      <a:pt x="22" y="0"/>
                      <a:pt x="20" y="0"/>
                      <a:pt x="17" y="0"/>
                    </a:cubicBezTo>
                    <a:cubicBezTo>
                      <a:pt x="14" y="1"/>
                      <a:pt x="11" y="2"/>
                      <a:pt x="8" y="4"/>
                    </a:cubicBezTo>
                    <a:cubicBezTo>
                      <a:pt x="0" y="12"/>
                      <a:pt x="9" y="20"/>
                      <a:pt x="17" y="23"/>
                    </a:cubicBezTo>
                    <a:cubicBezTo>
                      <a:pt x="18" y="24"/>
                      <a:pt x="18" y="24"/>
                      <a:pt x="19" y="24"/>
                    </a:cubicBezTo>
                    <a:cubicBezTo>
                      <a:pt x="24" y="26"/>
                      <a:pt x="26" y="18"/>
                      <a:pt x="21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pic>
          <p:nvPicPr>
            <p:cNvPr id="128" name="图片 127"/>
            <p:cNvPicPr>
              <a:picLocks noChangeAspect="1"/>
            </p:cNvPicPr>
            <p:nvPr/>
          </p:nvPicPr>
          <p:blipFill rotWithShape="1">
            <a:blip r:embed="rId6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r="-15866"/>
            <a:stretch>
              <a:fillRect/>
            </a:stretch>
          </p:blipFill>
          <p:spPr>
            <a:xfrm>
              <a:off x="6545758" y="1659381"/>
              <a:ext cx="1064731" cy="1560178"/>
            </a:xfrm>
            <a:prstGeom prst="rect">
              <a:avLst/>
            </a:prstGeom>
          </p:spPr>
        </p:pic>
      </p:grpSp>
      <p:grpSp>
        <p:nvGrpSpPr>
          <p:cNvPr id="130" name="组合 129"/>
          <p:cNvGrpSpPr/>
          <p:nvPr/>
        </p:nvGrpSpPr>
        <p:grpSpPr>
          <a:xfrm>
            <a:off x="3882164" y="1534047"/>
            <a:ext cx="1399190" cy="1778001"/>
            <a:chOff x="3882164" y="1534047"/>
            <a:chExt cx="1399190" cy="1778001"/>
          </a:xfrm>
        </p:grpSpPr>
        <p:grpSp>
          <p:nvGrpSpPr>
            <p:cNvPr id="53" name="Group 4"/>
            <p:cNvGrpSpPr>
              <a:grpSpLocks noChangeAspect="1"/>
            </p:cNvGrpSpPr>
            <p:nvPr/>
          </p:nvGrpSpPr>
          <p:grpSpPr bwMode="auto">
            <a:xfrm>
              <a:off x="3882164" y="1534047"/>
              <a:ext cx="1399190" cy="1778001"/>
              <a:chOff x="2238" y="804"/>
              <a:chExt cx="1278" cy="1624"/>
            </a:xfrm>
            <a:solidFill>
              <a:srgbClr val="9B7E64"/>
            </a:solidFill>
          </p:grpSpPr>
          <p:sp>
            <p:nvSpPr>
              <p:cNvPr id="55" name="Freeform 5"/>
              <p:cNvSpPr/>
              <p:nvPr/>
            </p:nvSpPr>
            <p:spPr bwMode="auto">
              <a:xfrm>
                <a:off x="2298" y="909"/>
                <a:ext cx="21" cy="67"/>
              </a:xfrm>
              <a:custGeom>
                <a:avLst/>
                <a:gdLst>
                  <a:gd name="T0" fmla="*/ 8 w 8"/>
                  <a:gd name="T1" fmla="*/ 25 h 25"/>
                  <a:gd name="T2" fmla="*/ 8 w 8"/>
                  <a:gd name="T3" fmla="*/ 4 h 25"/>
                  <a:gd name="T4" fmla="*/ 8 w 8"/>
                  <a:gd name="T5" fmla="*/ 0 h 25"/>
                  <a:gd name="T6" fmla="*/ 0 w 8"/>
                  <a:gd name="T7" fmla="*/ 2 h 25"/>
                  <a:gd name="T8" fmla="*/ 0 w 8"/>
                  <a:gd name="T9" fmla="*/ 12 h 25"/>
                  <a:gd name="T10" fmla="*/ 2 w 8"/>
                  <a:gd name="T11" fmla="*/ 13 h 25"/>
                  <a:gd name="T12" fmla="*/ 0 w 8"/>
                  <a:gd name="T13" fmla="*/ 21 h 25"/>
                  <a:gd name="T14" fmla="*/ 0 w 8"/>
                  <a:gd name="T15" fmla="*/ 20 h 25"/>
                  <a:gd name="T16" fmla="*/ 0 w 8"/>
                  <a:gd name="T17" fmla="*/ 25 h 25"/>
                  <a:gd name="T18" fmla="*/ 8 w 8"/>
                  <a:gd name="T1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25">
                    <a:moveTo>
                      <a:pt x="8" y="25"/>
                    </a:moveTo>
                    <a:cubicBezTo>
                      <a:pt x="8" y="18"/>
                      <a:pt x="8" y="11"/>
                      <a:pt x="8" y="4"/>
                    </a:cubicBezTo>
                    <a:cubicBezTo>
                      <a:pt x="8" y="3"/>
                      <a:pt x="8" y="2"/>
                      <a:pt x="8" y="0"/>
                    </a:cubicBezTo>
                    <a:cubicBezTo>
                      <a:pt x="5" y="0"/>
                      <a:pt x="2" y="1"/>
                      <a:pt x="0" y="2"/>
                    </a:cubicBezTo>
                    <a:cubicBezTo>
                      <a:pt x="0" y="5"/>
                      <a:pt x="0" y="9"/>
                      <a:pt x="0" y="12"/>
                    </a:cubicBezTo>
                    <a:cubicBezTo>
                      <a:pt x="1" y="12"/>
                      <a:pt x="2" y="12"/>
                      <a:pt x="2" y="13"/>
                    </a:cubicBezTo>
                    <a:cubicBezTo>
                      <a:pt x="7" y="14"/>
                      <a:pt x="5" y="22"/>
                      <a:pt x="0" y="21"/>
                    </a:cubicBezTo>
                    <a:cubicBezTo>
                      <a:pt x="0" y="21"/>
                      <a:pt x="0" y="20"/>
                      <a:pt x="0" y="20"/>
                    </a:cubicBezTo>
                    <a:cubicBezTo>
                      <a:pt x="0" y="22"/>
                      <a:pt x="0" y="24"/>
                      <a:pt x="0" y="25"/>
                    </a:cubicBezTo>
                    <a:cubicBezTo>
                      <a:pt x="3" y="25"/>
                      <a:pt x="5" y="25"/>
                      <a:pt x="8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6"/>
              <p:cNvSpPr/>
              <p:nvPr/>
            </p:nvSpPr>
            <p:spPr bwMode="auto">
              <a:xfrm>
                <a:off x="2298" y="1091"/>
                <a:ext cx="24" cy="84"/>
              </a:xfrm>
              <a:custGeom>
                <a:avLst/>
                <a:gdLst>
                  <a:gd name="T0" fmla="*/ 8 w 9"/>
                  <a:gd name="T1" fmla="*/ 31 h 31"/>
                  <a:gd name="T2" fmla="*/ 8 w 9"/>
                  <a:gd name="T3" fmla="*/ 1 h 31"/>
                  <a:gd name="T4" fmla="*/ 0 w 9"/>
                  <a:gd name="T5" fmla="*/ 0 h 31"/>
                  <a:gd name="T6" fmla="*/ 0 w 9"/>
                  <a:gd name="T7" fmla="*/ 11 h 31"/>
                  <a:gd name="T8" fmla="*/ 4 w 9"/>
                  <a:gd name="T9" fmla="*/ 12 h 31"/>
                  <a:gd name="T10" fmla="*/ 1 w 9"/>
                  <a:gd name="T11" fmla="*/ 20 h 31"/>
                  <a:gd name="T12" fmla="*/ 0 w 9"/>
                  <a:gd name="T13" fmla="*/ 19 h 31"/>
                  <a:gd name="T14" fmla="*/ 0 w 9"/>
                  <a:gd name="T15" fmla="*/ 31 h 31"/>
                  <a:gd name="T16" fmla="*/ 8 w 9"/>
                  <a:gd name="T1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31">
                    <a:moveTo>
                      <a:pt x="8" y="31"/>
                    </a:moveTo>
                    <a:cubicBezTo>
                      <a:pt x="8" y="21"/>
                      <a:pt x="8" y="11"/>
                      <a:pt x="8" y="1"/>
                    </a:cubicBezTo>
                    <a:cubicBezTo>
                      <a:pt x="5" y="0"/>
                      <a:pt x="2" y="0"/>
                      <a:pt x="0" y="0"/>
                    </a:cubicBezTo>
                    <a:cubicBezTo>
                      <a:pt x="0" y="4"/>
                      <a:pt x="0" y="7"/>
                      <a:pt x="0" y="11"/>
                    </a:cubicBezTo>
                    <a:cubicBezTo>
                      <a:pt x="1" y="11"/>
                      <a:pt x="2" y="11"/>
                      <a:pt x="4" y="12"/>
                    </a:cubicBezTo>
                    <a:cubicBezTo>
                      <a:pt x="9" y="13"/>
                      <a:pt x="7" y="20"/>
                      <a:pt x="1" y="20"/>
                    </a:cubicBezTo>
                    <a:cubicBezTo>
                      <a:pt x="1" y="19"/>
                      <a:pt x="0" y="19"/>
                      <a:pt x="0" y="19"/>
                    </a:cubicBezTo>
                    <a:cubicBezTo>
                      <a:pt x="0" y="23"/>
                      <a:pt x="0" y="27"/>
                      <a:pt x="0" y="31"/>
                    </a:cubicBezTo>
                    <a:cubicBezTo>
                      <a:pt x="3" y="31"/>
                      <a:pt x="5" y="31"/>
                      <a:pt x="8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7"/>
              <p:cNvSpPr/>
              <p:nvPr/>
            </p:nvSpPr>
            <p:spPr bwMode="auto">
              <a:xfrm>
                <a:off x="2298" y="998"/>
                <a:ext cx="21" cy="75"/>
              </a:xfrm>
              <a:custGeom>
                <a:avLst/>
                <a:gdLst>
                  <a:gd name="T0" fmla="*/ 8 w 8"/>
                  <a:gd name="T1" fmla="*/ 28 h 28"/>
                  <a:gd name="T2" fmla="*/ 8 w 8"/>
                  <a:gd name="T3" fmla="*/ 0 h 28"/>
                  <a:gd name="T4" fmla="*/ 0 w 8"/>
                  <a:gd name="T5" fmla="*/ 1 h 28"/>
                  <a:gd name="T6" fmla="*/ 0 w 8"/>
                  <a:gd name="T7" fmla="*/ 15 h 28"/>
                  <a:gd name="T8" fmla="*/ 2 w 8"/>
                  <a:gd name="T9" fmla="*/ 17 h 28"/>
                  <a:gd name="T10" fmla="*/ 0 w 8"/>
                  <a:gd name="T11" fmla="*/ 24 h 28"/>
                  <a:gd name="T12" fmla="*/ 0 w 8"/>
                  <a:gd name="T13" fmla="*/ 24 h 28"/>
                  <a:gd name="T14" fmla="*/ 0 w 8"/>
                  <a:gd name="T15" fmla="*/ 27 h 28"/>
                  <a:gd name="T16" fmla="*/ 8 w 8"/>
                  <a:gd name="T1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28">
                    <a:moveTo>
                      <a:pt x="8" y="28"/>
                    </a:moveTo>
                    <a:cubicBezTo>
                      <a:pt x="8" y="19"/>
                      <a:pt x="8" y="9"/>
                      <a:pt x="8" y="0"/>
                    </a:cubicBezTo>
                    <a:cubicBezTo>
                      <a:pt x="5" y="0"/>
                      <a:pt x="2" y="0"/>
                      <a:pt x="0" y="1"/>
                    </a:cubicBezTo>
                    <a:cubicBezTo>
                      <a:pt x="0" y="6"/>
                      <a:pt x="0" y="10"/>
                      <a:pt x="0" y="15"/>
                    </a:cubicBezTo>
                    <a:cubicBezTo>
                      <a:pt x="1" y="16"/>
                      <a:pt x="2" y="16"/>
                      <a:pt x="2" y="17"/>
                    </a:cubicBezTo>
                    <a:cubicBezTo>
                      <a:pt x="7" y="18"/>
                      <a:pt x="5" y="26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5"/>
                      <a:pt x="0" y="26"/>
                      <a:pt x="0" y="27"/>
                    </a:cubicBezTo>
                    <a:cubicBezTo>
                      <a:pt x="3" y="27"/>
                      <a:pt x="5" y="27"/>
                      <a:pt x="8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8"/>
              <p:cNvSpPr/>
              <p:nvPr/>
            </p:nvSpPr>
            <p:spPr bwMode="auto">
              <a:xfrm>
                <a:off x="2298" y="2025"/>
                <a:ext cx="26" cy="78"/>
              </a:xfrm>
              <a:custGeom>
                <a:avLst/>
                <a:gdLst>
                  <a:gd name="T0" fmla="*/ 8 w 10"/>
                  <a:gd name="T1" fmla="*/ 29 h 29"/>
                  <a:gd name="T2" fmla="*/ 8 w 10"/>
                  <a:gd name="T3" fmla="*/ 2 h 29"/>
                  <a:gd name="T4" fmla="*/ 0 w 10"/>
                  <a:gd name="T5" fmla="*/ 0 h 29"/>
                  <a:gd name="T6" fmla="*/ 0 w 10"/>
                  <a:gd name="T7" fmla="*/ 10 h 29"/>
                  <a:gd name="T8" fmla="*/ 5 w 10"/>
                  <a:gd name="T9" fmla="*/ 11 h 29"/>
                  <a:gd name="T10" fmla="*/ 3 w 10"/>
                  <a:gd name="T11" fmla="*/ 19 h 29"/>
                  <a:gd name="T12" fmla="*/ 0 w 10"/>
                  <a:gd name="T13" fmla="*/ 18 h 29"/>
                  <a:gd name="T14" fmla="*/ 0 w 10"/>
                  <a:gd name="T15" fmla="*/ 28 h 29"/>
                  <a:gd name="T16" fmla="*/ 1 w 10"/>
                  <a:gd name="T17" fmla="*/ 28 h 29"/>
                  <a:gd name="T18" fmla="*/ 8 w 10"/>
                  <a:gd name="T1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29">
                    <a:moveTo>
                      <a:pt x="8" y="29"/>
                    </a:moveTo>
                    <a:cubicBezTo>
                      <a:pt x="8" y="20"/>
                      <a:pt x="8" y="11"/>
                      <a:pt x="8" y="2"/>
                    </a:cubicBezTo>
                    <a:cubicBezTo>
                      <a:pt x="5" y="1"/>
                      <a:pt x="2" y="0"/>
                      <a:pt x="0" y="0"/>
                    </a:cubicBezTo>
                    <a:cubicBezTo>
                      <a:pt x="0" y="4"/>
                      <a:pt x="0" y="7"/>
                      <a:pt x="0" y="10"/>
                    </a:cubicBezTo>
                    <a:cubicBezTo>
                      <a:pt x="2" y="11"/>
                      <a:pt x="4" y="11"/>
                      <a:pt x="5" y="11"/>
                    </a:cubicBezTo>
                    <a:cubicBezTo>
                      <a:pt x="10" y="13"/>
                      <a:pt x="8" y="21"/>
                      <a:pt x="3" y="19"/>
                    </a:cubicBezTo>
                    <a:cubicBezTo>
                      <a:pt x="2" y="19"/>
                      <a:pt x="1" y="19"/>
                      <a:pt x="0" y="18"/>
                    </a:cubicBezTo>
                    <a:cubicBezTo>
                      <a:pt x="0" y="22"/>
                      <a:pt x="0" y="25"/>
                      <a:pt x="0" y="28"/>
                    </a:cubicBezTo>
                    <a:cubicBezTo>
                      <a:pt x="0" y="28"/>
                      <a:pt x="1" y="28"/>
                      <a:pt x="1" y="28"/>
                    </a:cubicBezTo>
                    <a:cubicBezTo>
                      <a:pt x="4" y="28"/>
                      <a:pt x="6" y="29"/>
                      <a:pt x="8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9"/>
              <p:cNvSpPr/>
              <p:nvPr/>
            </p:nvSpPr>
            <p:spPr bwMode="auto">
              <a:xfrm>
                <a:off x="2298" y="804"/>
                <a:ext cx="1218" cy="1624"/>
              </a:xfrm>
              <a:custGeom>
                <a:avLst/>
                <a:gdLst>
                  <a:gd name="T0" fmla="*/ 387 w 454"/>
                  <a:gd name="T1" fmla="*/ 5 h 605"/>
                  <a:gd name="T2" fmla="*/ 275 w 454"/>
                  <a:gd name="T3" fmla="*/ 5 h 605"/>
                  <a:gd name="T4" fmla="*/ 46 w 454"/>
                  <a:gd name="T5" fmla="*/ 5 h 605"/>
                  <a:gd name="T6" fmla="*/ 31 w 454"/>
                  <a:gd name="T7" fmla="*/ 5 h 605"/>
                  <a:gd name="T8" fmla="*/ 0 w 454"/>
                  <a:gd name="T9" fmla="*/ 32 h 605"/>
                  <a:gd name="T10" fmla="*/ 9 w 454"/>
                  <a:gd name="T11" fmla="*/ 31 h 605"/>
                  <a:gd name="T12" fmla="*/ 31 w 454"/>
                  <a:gd name="T13" fmla="*/ 13 h 605"/>
                  <a:gd name="T14" fmla="*/ 46 w 454"/>
                  <a:gd name="T15" fmla="*/ 13 h 605"/>
                  <a:gd name="T16" fmla="*/ 142 w 454"/>
                  <a:gd name="T17" fmla="*/ 13 h 605"/>
                  <a:gd name="T18" fmla="*/ 387 w 454"/>
                  <a:gd name="T19" fmla="*/ 13 h 605"/>
                  <a:gd name="T20" fmla="*/ 443 w 454"/>
                  <a:gd name="T21" fmla="*/ 37 h 605"/>
                  <a:gd name="T22" fmla="*/ 443 w 454"/>
                  <a:gd name="T23" fmla="*/ 87 h 605"/>
                  <a:gd name="T24" fmla="*/ 443 w 454"/>
                  <a:gd name="T25" fmla="*/ 548 h 605"/>
                  <a:gd name="T26" fmla="*/ 443 w 454"/>
                  <a:gd name="T27" fmla="*/ 572 h 605"/>
                  <a:gd name="T28" fmla="*/ 377 w 454"/>
                  <a:gd name="T29" fmla="*/ 596 h 605"/>
                  <a:gd name="T30" fmla="*/ 259 w 454"/>
                  <a:gd name="T31" fmla="*/ 596 h 605"/>
                  <a:gd name="T32" fmla="*/ 40 w 454"/>
                  <a:gd name="T33" fmla="*/ 596 h 605"/>
                  <a:gd name="T34" fmla="*/ 8 w 454"/>
                  <a:gd name="T35" fmla="*/ 572 h 605"/>
                  <a:gd name="T36" fmla="*/ 8 w 454"/>
                  <a:gd name="T37" fmla="*/ 562 h 605"/>
                  <a:gd name="T38" fmla="*/ 8 w 454"/>
                  <a:gd name="T39" fmla="*/ 553 h 605"/>
                  <a:gd name="T40" fmla="*/ 0 w 454"/>
                  <a:gd name="T41" fmla="*/ 552 h 605"/>
                  <a:gd name="T42" fmla="*/ 0 w 454"/>
                  <a:gd name="T43" fmla="*/ 558 h 605"/>
                  <a:gd name="T44" fmla="*/ 4 w 454"/>
                  <a:gd name="T45" fmla="*/ 560 h 605"/>
                  <a:gd name="T46" fmla="*/ 2 w 454"/>
                  <a:gd name="T47" fmla="*/ 568 h 605"/>
                  <a:gd name="T48" fmla="*/ 0 w 454"/>
                  <a:gd name="T49" fmla="*/ 567 h 605"/>
                  <a:gd name="T50" fmla="*/ 19 w 454"/>
                  <a:gd name="T51" fmla="*/ 601 h 605"/>
                  <a:gd name="T52" fmla="*/ 41 w 454"/>
                  <a:gd name="T53" fmla="*/ 604 h 605"/>
                  <a:gd name="T54" fmla="*/ 76 w 454"/>
                  <a:gd name="T55" fmla="*/ 604 h 605"/>
                  <a:gd name="T56" fmla="*/ 326 w 454"/>
                  <a:gd name="T57" fmla="*/ 604 h 605"/>
                  <a:gd name="T58" fmla="*/ 405 w 454"/>
                  <a:gd name="T59" fmla="*/ 604 h 605"/>
                  <a:gd name="T60" fmla="*/ 451 w 454"/>
                  <a:gd name="T61" fmla="*/ 572 h 605"/>
                  <a:gd name="T62" fmla="*/ 451 w 454"/>
                  <a:gd name="T63" fmla="*/ 166 h 605"/>
                  <a:gd name="T64" fmla="*/ 451 w 454"/>
                  <a:gd name="T65" fmla="*/ 69 h 605"/>
                  <a:gd name="T66" fmla="*/ 447 w 454"/>
                  <a:gd name="T67" fmla="*/ 21 h 605"/>
                  <a:gd name="T68" fmla="*/ 387 w 454"/>
                  <a:gd name="T69" fmla="*/ 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54" h="605">
                    <a:moveTo>
                      <a:pt x="387" y="5"/>
                    </a:moveTo>
                    <a:cubicBezTo>
                      <a:pt x="350" y="5"/>
                      <a:pt x="313" y="5"/>
                      <a:pt x="275" y="5"/>
                    </a:cubicBezTo>
                    <a:cubicBezTo>
                      <a:pt x="199" y="5"/>
                      <a:pt x="123" y="5"/>
                      <a:pt x="46" y="5"/>
                    </a:cubicBezTo>
                    <a:cubicBezTo>
                      <a:pt x="41" y="5"/>
                      <a:pt x="36" y="5"/>
                      <a:pt x="31" y="5"/>
                    </a:cubicBezTo>
                    <a:cubicBezTo>
                      <a:pt x="15" y="5"/>
                      <a:pt x="3" y="17"/>
                      <a:pt x="0" y="32"/>
                    </a:cubicBezTo>
                    <a:cubicBezTo>
                      <a:pt x="3" y="31"/>
                      <a:pt x="6" y="31"/>
                      <a:pt x="9" y="31"/>
                    </a:cubicBezTo>
                    <a:cubicBezTo>
                      <a:pt x="12" y="22"/>
                      <a:pt x="18" y="14"/>
                      <a:pt x="31" y="13"/>
                    </a:cubicBezTo>
                    <a:cubicBezTo>
                      <a:pt x="36" y="13"/>
                      <a:pt x="41" y="13"/>
                      <a:pt x="46" y="13"/>
                    </a:cubicBezTo>
                    <a:cubicBezTo>
                      <a:pt x="78" y="13"/>
                      <a:pt x="110" y="13"/>
                      <a:pt x="142" y="13"/>
                    </a:cubicBezTo>
                    <a:cubicBezTo>
                      <a:pt x="223" y="13"/>
                      <a:pt x="305" y="13"/>
                      <a:pt x="387" y="13"/>
                    </a:cubicBezTo>
                    <a:cubicBezTo>
                      <a:pt x="406" y="13"/>
                      <a:pt x="443" y="7"/>
                      <a:pt x="443" y="37"/>
                    </a:cubicBezTo>
                    <a:cubicBezTo>
                      <a:pt x="443" y="54"/>
                      <a:pt x="443" y="71"/>
                      <a:pt x="443" y="87"/>
                    </a:cubicBezTo>
                    <a:cubicBezTo>
                      <a:pt x="443" y="241"/>
                      <a:pt x="443" y="394"/>
                      <a:pt x="443" y="548"/>
                    </a:cubicBezTo>
                    <a:cubicBezTo>
                      <a:pt x="443" y="556"/>
                      <a:pt x="443" y="564"/>
                      <a:pt x="443" y="572"/>
                    </a:cubicBezTo>
                    <a:cubicBezTo>
                      <a:pt x="441" y="603"/>
                      <a:pt x="398" y="596"/>
                      <a:pt x="377" y="596"/>
                    </a:cubicBezTo>
                    <a:cubicBezTo>
                      <a:pt x="338" y="596"/>
                      <a:pt x="298" y="596"/>
                      <a:pt x="259" y="596"/>
                    </a:cubicBezTo>
                    <a:cubicBezTo>
                      <a:pt x="186" y="596"/>
                      <a:pt x="113" y="596"/>
                      <a:pt x="40" y="596"/>
                    </a:cubicBezTo>
                    <a:cubicBezTo>
                      <a:pt x="25" y="596"/>
                      <a:pt x="9" y="592"/>
                      <a:pt x="8" y="572"/>
                    </a:cubicBezTo>
                    <a:cubicBezTo>
                      <a:pt x="8" y="569"/>
                      <a:pt x="8" y="565"/>
                      <a:pt x="8" y="562"/>
                    </a:cubicBezTo>
                    <a:cubicBezTo>
                      <a:pt x="8" y="559"/>
                      <a:pt x="8" y="556"/>
                      <a:pt x="8" y="553"/>
                    </a:cubicBezTo>
                    <a:cubicBezTo>
                      <a:pt x="5" y="552"/>
                      <a:pt x="2" y="551"/>
                      <a:pt x="0" y="552"/>
                    </a:cubicBezTo>
                    <a:cubicBezTo>
                      <a:pt x="0" y="554"/>
                      <a:pt x="0" y="556"/>
                      <a:pt x="0" y="558"/>
                    </a:cubicBezTo>
                    <a:cubicBezTo>
                      <a:pt x="1" y="559"/>
                      <a:pt x="3" y="560"/>
                      <a:pt x="4" y="560"/>
                    </a:cubicBezTo>
                    <a:cubicBezTo>
                      <a:pt x="9" y="562"/>
                      <a:pt x="7" y="570"/>
                      <a:pt x="2" y="568"/>
                    </a:cubicBezTo>
                    <a:cubicBezTo>
                      <a:pt x="1" y="568"/>
                      <a:pt x="1" y="568"/>
                      <a:pt x="0" y="567"/>
                    </a:cubicBezTo>
                    <a:cubicBezTo>
                      <a:pt x="0" y="581"/>
                      <a:pt x="4" y="594"/>
                      <a:pt x="19" y="601"/>
                    </a:cubicBezTo>
                    <a:cubicBezTo>
                      <a:pt x="25" y="605"/>
                      <a:pt x="34" y="604"/>
                      <a:pt x="41" y="604"/>
                    </a:cubicBezTo>
                    <a:cubicBezTo>
                      <a:pt x="53" y="604"/>
                      <a:pt x="64" y="604"/>
                      <a:pt x="76" y="604"/>
                    </a:cubicBezTo>
                    <a:cubicBezTo>
                      <a:pt x="159" y="604"/>
                      <a:pt x="243" y="604"/>
                      <a:pt x="326" y="604"/>
                    </a:cubicBezTo>
                    <a:cubicBezTo>
                      <a:pt x="352" y="604"/>
                      <a:pt x="378" y="604"/>
                      <a:pt x="405" y="604"/>
                    </a:cubicBezTo>
                    <a:cubicBezTo>
                      <a:pt x="427" y="604"/>
                      <a:pt x="449" y="600"/>
                      <a:pt x="451" y="572"/>
                    </a:cubicBezTo>
                    <a:cubicBezTo>
                      <a:pt x="451" y="437"/>
                      <a:pt x="451" y="301"/>
                      <a:pt x="451" y="166"/>
                    </a:cubicBezTo>
                    <a:cubicBezTo>
                      <a:pt x="451" y="134"/>
                      <a:pt x="451" y="101"/>
                      <a:pt x="451" y="69"/>
                    </a:cubicBezTo>
                    <a:cubicBezTo>
                      <a:pt x="451" y="54"/>
                      <a:pt x="454" y="35"/>
                      <a:pt x="447" y="21"/>
                    </a:cubicBezTo>
                    <a:cubicBezTo>
                      <a:pt x="436" y="0"/>
                      <a:pt x="406" y="5"/>
                      <a:pt x="387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10"/>
              <p:cNvSpPr/>
              <p:nvPr/>
            </p:nvSpPr>
            <p:spPr bwMode="auto">
              <a:xfrm>
                <a:off x="2298" y="1196"/>
                <a:ext cx="24" cy="59"/>
              </a:xfrm>
              <a:custGeom>
                <a:avLst/>
                <a:gdLst>
                  <a:gd name="T0" fmla="*/ 8 w 9"/>
                  <a:gd name="T1" fmla="*/ 22 h 22"/>
                  <a:gd name="T2" fmla="*/ 8 w 9"/>
                  <a:gd name="T3" fmla="*/ 1 h 22"/>
                  <a:gd name="T4" fmla="*/ 0 w 9"/>
                  <a:gd name="T5" fmla="*/ 1 h 22"/>
                  <a:gd name="T6" fmla="*/ 0 w 9"/>
                  <a:gd name="T7" fmla="*/ 12 h 22"/>
                  <a:gd name="T8" fmla="*/ 4 w 9"/>
                  <a:gd name="T9" fmla="*/ 12 h 22"/>
                  <a:gd name="T10" fmla="*/ 1 w 9"/>
                  <a:gd name="T11" fmla="*/ 20 h 22"/>
                  <a:gd name="T12" fmla="*/ 0 w 9"/>
                  <a:gd name="T13" fmla="*/ 20 h 22"/>
                  <a:gd name="T14" fmla="*/ 0 w 9"/>
                  <a:gd name="T15" fmla="*/ 21 h 22"/>
                  <a:gd name="T16" fmla="*/ 8 w 9"/>
                  <a:gd name="T1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22">
                    <a:moveTo>
                      <a:pt x="8" y="22"/>
                    </a:moveTo>
                    <a:cubicBezTo>
                      <a:pt x="8" y="15"/>
                      <a:pt x="8" y="8"/>
                      <a:pt x="8" y="1"/>
                    </a:cubicBezTo>
                    <a:cubicBezTo>
                      <a:pt x="5" y="0"/>
                      <a:pt x="2" y="0"/>
                      <a:pt x="0" y="1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1" y="12"/>
                      <a:pt x="2" y="12"/>
                      <a:pt x="4" y="12"/>
                    </a:cubicBezTo>
                    <a:cubicBezTo>
                      <a:pt x="9" y="13"/>
                      <a:pt x="7" y="21"/>
                      <a:pt x="1" y="20"/>
                    </a:cubicBezTo>
                    <a:cubicBezTo>
                      <a:pt x="1" y="20"/>
                      <a:pt x="0" y="20"/>
                      <a:pt x="0" y="20"/>
                    </a:cubicBezTo>
                    <a:cubicBezTo>
                      <a:pt x="0" y="20"/>
                      <a:pt x="0" y="21"/>
                      <a:pt x="0" y="21"/>
                    </a:cubicBezTo>
                    <a:cubicBezTo>
                      <a:pt x="2" y="21"/>
                      <a:pt x="5" y="21"/>
                      <a:pt x="8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11"/>
              <p:cNvSpPr/>
              <p:nvPr/>
            </p:nvSpPr>
            <p:spPr bwMode="auto">
              <a:xfrm>
                <a:off x="2298" y="1574"/>
                <a:ext cx="24" cy="62"/>
              </a:xfrm>
              <a:custGeom>
                <a:avLst/>
                <a:gdLst>
                  <a:gd name="T0" fmla="*/ 8 w 9"/>
                  <a:gd name="T1" fmla="*/ 1 h 23"/>
                  <a:gd name="T2" fmla="*/ 0 w 9"/>
                  <a:gd name="T3" fmla="*/ 0 h 23"/>
                  <a:gd name="T4" fmla="*/ 0 w 9"/>
                  <a:gd name="T5" fmla="*/ 6 h 23"/>
                  <a:gd name="T6" fmla="*/ 4 w 9"/>
                  <a:gd name="T7" fmla="*/ 7 h 23"/>
                  <a:gd name="T8" fmla="*/ 2 w 9"/>
                  <a:gd name="T9" fmla="*/ 15 h 23"/>
                  <a:gd name="T10" fmla="*/ 0 w 9"/>
                  <a:gd name="T11" fmla="*/ 14 h 23"/>
                  <a:gd name="T12" fmla="*/ 0 w 9"/>
                  <a:gd name="T13" fmla="*/ 21 h 23"/>
                  <a:gd name="T14" fmla="*/ 8 w 9"/>
                  <a:gd name="T15" fmla="*/ 23 h 23"/>
                  <a:gd name="T16" fmla="*/ 8 w 9"/>
                  <a:gd name="T17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23">
                    <a:moveTo>
                      <a:pt x="8" y="1"/>
                    </a:moveTo>
                    <a:cubicBezTo>
                      <a:pt x="5" y="0"/>
                      <a:pt x="2" y="0"/>
                      <a:pt x="0" y="0"/>
                    </a:cubicBezTo>
                    <a:cubicBezTo>
                      <a:pt x="0" y="2"/>
                      <a:pt x="0" y="4"/>
                      <a:pt x="0" y="6"/>
                    </a:cubicBezTo>
                    <a:cubicBezTo>
                      <a:pt x="1" y="6"/>
                      <a:pt x="3" y="7"/>
                      <a:pt x="4" y="7"/>
                    </a:cubicBezTo>
                    <a:cubicBezTo>
                      <a:pt x="9" y="8"/>
                      <a:pt x="7" y="16"/>
                      <a:pt x="2" y="15"/>
                    </a:cubicBezTo>
                    <a:cubicBezTo>
                      <a:pt x="1" y="15"/>
                      <a:pt x="1" y="15"/>
                      <a:pt x="0" y="14"/>
                    </a:cubicBezTo>
                    <a:cubicBezTo>
                      <a:pt x="0" y="17"/>
                      <a:pt x="0" y="19"/>
                      <a:pt x="0" y="21"/>
                    </a:cubicBezTo>
                    <a:cubicBezTo>
                      <a:pt x="3" y="21"/>
                      <a:pt x="5" y="22"/>
                      <a:pt x="8" y="23"/>
                    </a:cubicBezTo>
                    <a:cubicBezTo>
                      <a:pt x="8" y="16"/>
                      <a:pt x="8" y="8"/>
                      <a:pt x="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12"/>
              <p:cNvSpPr/>
              <p:nvPr/>
            </p:nvSpPr>
            <p:spPr bwMode="auto">
              <a:xfrm>
                <a:off x="2298" y="2208"/>
                <a:ext cx="21" cy="59"/>
              </a:xfrm>
              <a:custGeom>
                <a:avLst/>
                <a:gdLst>
                  <a:gd name="T0" fmla="*/ 8 w 8"/>
                  <a:gd name="T1" fmla="*/ 22 h 22"/>
                  <a:gd name="T2" fmla="*/ 8 w 8"/>
                  <a:gd name="T3" fmla="*/ 1 h 22"/>
                  <a:gd name="T4" fmla="*/ 5 w 8"/>
                  <a:gd name="T5" fmla="*/ 0 h 22"/>
                  <a:gd name="T6" fmla="*/ 0 w 8"/>
                  <a:gd name="T7" fmla="*/ 0 h 22"/>
                  <a:gd name="T8" fmla="*/ 0 w 8"/>
                  <a:gd name="T9" fmla="*/ 5 h 22"/>
                  <a:gd name="T10" fmla="*/ 3 w 8"/>
                  <a:gd name="T11" fmla="*/ 6 h 22"/>
                  <a:gd name="T12" fmla="*/ 1 w 8"/>
                  <a:gd name="T13" fmla="*/ 14 h 22"/>
                  <a:gd name="T14" fmla="*/ 0 w 8"/>
                  <a:gd name="T15" fmla="*/ 14 h 22"/>
                  <a:gd name="T16" fmla="*/ 0 w 8"/>
                  <a:gd name="T17" fmla="*/ 21 h 22"/>
                  <a:gd name="T18" fmla="*/ 8 w 8"/>
                  <a:gd name="T1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22">
                    <a:moveTo>
                      <a:pt x="8" y="22"/>
                    </a:moveTo>
                    <a:cubicBezTo>
                      <a:pt x="8" y="15"/>
                      <a:pt x="8" y="8"/>
                      <a:pt x="8" y="1"/>
                    </a:cubicBezTo>
                    <a:cubicBezTo>
                      <a:pt x="7" y="1"/>
                      <a:pt x="6" y="1"/>
                      <a:pt x="5" y="0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2"/>
                      <a:pt x="0" y="3"/>
                      <a:pt x="0" y="5"/>
                    </a:cubicBezTo>
                    <a:cubicBezTo>
                      <a:pt x="1" y="5"/>
                      <a:pt x="2" y="6"/>
                      <a:pt x="3" y="6"/>
                    </a:cubicBezTo>
                    <a:cubicBezTo>
                      <a:pt x="8" y="8"/>
                      <a:pt x="6" y="16"/>
                      <a:pt x="1" y="14"/>
                    </a:cubicBezTo>
                    <a:cubicBezTo>
                      <a:pt x="1" y="14"/>
                      <a:pt x="0" y="14"/>
                      <a:pt x="0" y="14"/>
                    </a:cubicBezTo>
                    <a:cubicBezTo>
                      <a:pt x="0" y="16"/>
                      <a:pt x="0" y="19"/>
                      <a:pt x="0" y="21"/>
                    </a:cubicBezTo>
                    <a:cubicBezTo>
                      <a:pt x="3" y="21"/>
                      <a:pt x="5" y="21"/>
                      <a:pt x="8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13"/>
              <p:cNvSpPr/>
              <p:nvPr/>
            </p:nvSpPr>
            <p:spPr bwMode="auto">
              <a:xfrm>
                <a:off x="2298" y="1655"/>
                <a:ext cx="21" cy="48"/>
              </a:xfrm>
              <a:custGeom>
                <a:avLst/>
                <a:gdLst>
                  <a:gd name="T0" fmla="*/ 8 w 8"/>
                  <a:gd name="T1" fmla="*/ 1 h 18"/>
                  <a:gd name="T2" fmla="*/ 1 w 8"/>
                  <a:gd name="T3" fmla="*/ 0 h 18"/>
                  <a:gd name="T4" fmla="*/ 0 w 8"/>
                  <a:gd name="T5" fmla="*/ 0 h 18"/>
                  <a:gd name="T6" fmla="*/ 0 w 8"/>
                  <a:gd name="T7" fmla="*/ 5 h 18"/>
                  <a:gd name="T8" fmla="*/ 3 w 8"/>
                  <a:gd name="T9" fmla="*/ 6 h 18"/>
                  <a:gd name="T10" fmla="*/ 3 w 8"/>
                  <a:gd name="T11" fmla="*/ 14 h 18"/>
                  <a:gd name="T12" fmla="*/ 0 w 8"/>
                  <a:gd name="T13" fmla="*/ 14 h 18"/>
                  <a:gd name="T14" fmla="*/ 0 w 8"/>
                  <a:gd name="T15" fmla="*/ 16 h 18"/>
                  <a:gd name="T16" fmla="*/ 8 w 8"/>
                  <a:gd name="T17" fmla="*/ 18 h 18"/>
                  <a:gd name="T18" fmla="*/ 8 w 8"/>
                  <a:gd name="T19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8">
                    <a:moveTo>
                      <a:pt x="8" y="1"/>
                    </a:moveTo>
                    <a:cubicBezTo>
                      <a:pt x="6" y="1"/>
                      <a:pt x="3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3"/>
                      <a:pt x="0" y="5"/>
                    </a:cubicBezTo>
                    <a:cubicBezTo>
                      <a:pt x="1" y="6"/>
                      <a:pt x="2" y="6"/>
                      <a:pt x="3" y="6"/>
                    </a:cubicBezTo>
                    <a:cubicBezTo>
                      <a:pt x="8" y="7"/>
                      <a:pt x="8" y="15"/>
                      <a:pt x="3" y="14"/>
                    </a:cubicBezTo>
                    <a:cubicBezTo>
                      <a:pt x="2" y="14"/>
                      <a:pt x="1" y="14"/>
                      <a:pt x="0" y="14"/>
                    </a:cubicBezTo>
                    <a:cubicBezTo>
                      <a:pt x="0" y="14"/>
                      <a:pt x="0" y="15"/>
                      <a:pt x="0" y="16"/>
                    </a:cubicBezTo>
                    <a:cubicBezTo>
                      <a:pt x="3" y="16"/>
                      <a:pt x="5" y="17"/>
                      <a:pt x="8" y="18"/>
                    </a:cubicBezTo>
                    <a:cubicBezTo>
                      <a:pt x="8" y="13"/>
                      <a:pt x="8" y="7"/>
                      <a:pt x="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14"/>
              <p:cNvSpPr/>
              <p:nvPr/>
            </p:nvSpPr>
            <p:spPr bwMode="auto">
              <a:xfrm>
                <a:off x="2298" y="1794"/>
                <a:ext cx="21" cy="57"/>
              </a:xfrm>
              <a:custGeom>
                <a:avLst/>
                <a:gdLst>
                  <a:gd name="T0" fmla="*/ 8 w 8"/>
                  <a:gd name="T1" fmla="*/ 2 h 21"/>
                  <a:gd name="T2" fmla="*/ 0 w 8"/>
                  <a:gd name="T3" fmla="*/ 0 h 21"/>
                  <a:gd name="T4" fmla="*/ 0 w 8"/>
                  <a:gd name="T5" fmla="*/ 6 h 21"/>
                  <a:gd name="T6" fmla="*/ 3 w 8"/>
                  <a:gd name="T7" fmla="*/ 7 h 21"/>
                  <a:gd name="T8" fmla="*/ 1 w 8"/>
                  <a:gd name="T9" fmla="*/ 15 h 21"/>
                  <a:gd name="T10" fmla="*/ 0 w 8"/>
                  <a:gd name="T11" fmla="*/ 15 h 21"/>
                  <a:gd name="T12" fmla="*/ 0 w 8"/>
                  <a:gd name="T13" fmla="*/ 19 h 21"/>
                  <a:gd name="T14" fmla="*/ 8 w 8"/>
                  <a:gd name="T15" fmla="*/ 21 h 21"/>
                  <a:gd name="T16" fmla="*/ 8 w 8"/>
                  <a:gd name="T17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21">
                    <a:moveTo>
                      <a:pt x="8" y="2"/>
                    </a:moveTo>
                    <a:cubicBezTo>
                      <a:pt x="5" y="1"/>
                      <a:pt x="3" y="0"/>
                      <a:pt x="0" y="0"/>
                    </a:cubicBezTo>
                    <a:cubicBezTo>
                      <a:pt x="0" y="2"/>
                      <a:pt x="0" y="4"/>
                      <a:pt x="0" y="6"/>
                    </a:cubicBezTo>
                    <a:cubicBezTo>
                      <a:pt x="1" y="7"/>
                      <a:pt x="3" y="7"/>
                      <a:pt x="3" y="7"/>
                    </a:cubicBezTo>
                    <a:cubicBezTo>
                      <a:pt x="8" y="8"/>
                      <a:pt x="6" y="16"/>
                      <a:pt x="1" y="15"/>
                    </a:cubicBezTo>
                    <a:cubicBezTo>
                      <a:pt x="1" y="15"/>
                      <a:pt x="0" y="15"/>
                      <a:pt x="0" y="15"/>
                    </a:cubicBezTo>
                    <a:cubicBezTo>
                      <a:pt x="0" y="16"/>
                      <a:pt x="0" y="18"/>
                      <a:pt x="0" y="19"/>
                    </a:cubicBezTo>
                    <a:cubicBezTo>
                      <a:pt x="3" y="19"/>
                      <a:pt x="5" y="20"/>
                      <a:pt x="8" y="21"/>
                    </a:cubicBezTo>
                    <a:cubicBezTo>
                      <a:pt x="8" y="15"/>
                      <a:pt x="8" y="8"/>
                      <a:pt x="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15"/>
              <p:cNvSpPr/>
              <p:nvPr/>
            </p:nvSpPr>
            <p:spPr bwMode="auto">
              <a:xfrm>
                <a:off x="2298" y="2122"/>
                <a:ext cx="24" cy="67"/>
              </a:xfrm>
              <a:custGeom>
                <a:avLst/>
                <a:gdLst>
                  <a:gd name="T0" fmla="*/ 8 w 9"/>
                  <a:gd name="T1" fmla="*/ 25 h 25"/>
                  <a:gd name="T2" fmla="*/ 8 w 9"/>
                  <a:gd name="T3" fmla="*/ 2 h 25"/>
                  <a:gd name="T4" fmla="*/ 0 w 9"/>
                  <a:gd name="T5" fmla="*/ 0 h 25"/>
                  <a:gd name="T6" fmla="*/ 0 w 9"/>
                  <a:gd name="T7" fmla="*/ 6 h 25"/>
                  <a:gd name="T8" fmla="*/ 4 w 9"/>
                  <a:gd name="T9" fmla="*/ 7 h 25"/>
                  <a:gd name="T10" fmla="*/ 2 w 9"/>
                  <a:gd name="T11" fmla="*/ 15 h 25"/>
                  <a:gd name="T12" fmla="*/ 0 w 9"/>
                  <a:gd name="T13" fmla="*/ 15 h 25"/>
                  <a:gd name="T14" fmla="*/ 0 w 9"/>
                  <a:gd name="T15" fmla="*/ 24 h 25"/>
                  <a:gd name="T16" fmla="*/ 8 w 9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25">
                    <a:moveTo>
                      <a:pt x="8" y="25"/>
                    </a:moveTo>
                    <a:cubicBezTo>
                      <a:pt x="8" y="17"/>
                      <a:pt x="8" y="10"/>
                      <a:pt x="8" y="2"/>
                    </a:cubicBezTo>
                    <a:cubicBezTo>
                      <a:pt x="5" y="1"/>
                      <a:pt x="2" y="0"/>
                      <a:pt x="0" y="0"/>
                    </a:cubicBezTo>
                    <a:cubicBezTo>
                      <a:pt x="0" y="2"/>
                      <a:pt x="0" y="4"/>
                      <a:pt x="0" y="6"/>
                    </a:cubicBezTo>
                    <a:cubicBezTo>
                      <a:pt x="1" y="6"/>
                      <a:pt x="3" y="7"/>
                      <a:pt x="4" y="7"/>
                    </a:cubicBezTo>
                    <a:cubicBezTo>
                      <a:pt x="9" y="9"/>
                      <a:pt x="7" y="17"/>
                      <a:pt x="2" y="15"/>
                    </a:cubicBezTo>
                    <a:cubicBezTo>
                      <a:pt x="1" y="15"/>
                      <a:pt x="1" y="15"/>
                      <a:pt x="0" y="15"/>
                    </a:cubicBezTo>
                    <a:cubicBezTo>
                      <a:pt x="0" y="18"/>
                      <a:pt x="0" y="21"/>
                      <a:pt x="0" y="24"/>
                    </a:cubicBezTo>
                    <a:cubicBezTo>
                      <a:pt x="2" y="24"/>
                      <a:pt x="5" y="24"/>
                      <a:pt x="8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16"/>
              <p:cNvSpPr/>
              <p:nvPr/>
            </p:nvSpPr>
            <p:spPr bwMode="auto">
              <a:xfrm>
                <a:off x="2298" y="1719"/>
                <a:ext cx="21" cy="57"/>
              </a:xfrm>
              <a:custGeom>
                <a:avLst/>
                <a:gdLst>
                  <a:gd name="T0" fmla="*/ 8 w 8"/>
                  <a:gd name="T1" fmla="*/ 3 h 21"/>
                  <a:gd name="T2" fmla="*/ 6 w 8"/>
                  <a:gd name="T3" fmla="*/ 2 h 21"/>
                  <a:gd name="T4" fmla="*/ 0 w 8"/>
                  <a:gd name="T5" fmla="*/ 0 h 21"/>
                  <a:gd name="T6" fmla="*/ 0 w 8"/>
                  <a:gd name="T7" fmla="*/ 6 h 21"/>
                  <a:gd name="T8" fmla="*/ 3 w 8"/>
                  <a:gd name="T9" fmla="*/ 8 h 21"/>
                  <a:gd name="T10" fmla="*/ 1 w 8"/>
                  <a:gd name="T11" fmla="*/ 16 h 21"/>
                  <a:gd name="T12" fmla="*/ 0 w 8"/>
                  <a:gd name="T13" fmla="*/ 15 h 21"/>
                  <a:gd name="T14" fmla="*/ 0 w 8"/>
                  <a:gd name="T15" fmla="*/ 20 h 21"/>
                  <a:gd name="T16" fmla="*/ 8 w 8"/>
                  <a:gd name="T17" fmla="*/ 21 h 21"/>
                  <a:gd name="T18" fmla="*/ 8 w 8"/>
                  <a:gd name="T19" fmla="*/ 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21">
                    <a:moveTo>
                      <a:pt x="8" y="3"/>
                    </a:moveTo>
                    <a:cubicBezTo>
                      <a:pt x="7" y="3"/>
                      <a:pt x="6" y="2"/>
                      <a:pt x="6" y="2"/>
                    </a:cubicBezTo>
                    <a:cubicBezTo>
                      <a:pt x="4" y="1"/>
                      <a:pt x="2" y="0"/>
                      <a:pt x="0" y="0"/>
                    </a:cubicBezTo>
                    <a:cubicBezTo>
                      <a:pt x="0" y="2"/>
                      <a:pt x="0" y="4"/>
                      <a:pt x="0" y="6"/>
                    </a:cubicBezTo>
                    <a:cubicBezTo>
                      <a:pt x="1" y="7"/>
                      <a:pt x="2" y="8"/>
                      <a:pt x="3" y="8"/>
                    </a:cubicBezTo>
                    <a:cubicBezTo>
                      <a:pt x="8" y="9"/>
                      <a:pt x="6" y="17"/>
                      <a:pt x="1" y="16"/>
                    </a:cubicBezTo>
                    <a:cubicBezTo>
                      <a:pt x="1" y="16"/>
                      <a:pt x="0" y="16"/>
                      <a:pt x="0" y="15"/>
                    </a:cubicBezTo>
                    <a:cubicBezTo>
                      <a:pt x="0" y="17"/>
                      <a:pt x="0" y="18"/>
                      <a:pt x="0" y="20"/>
                    </a:cubicBezTo>
                    <a:cubicBezTo>
                      <a:pt x="3" y="20"/>
                      <a:pt x="5" y="20"/>
                      <a:pt x="8" y="21"/>
                    </a:cubicBezTo>
                    <a:cubicBezTo>
                      <a:pt x="8" y="15"/>
                      <a:pt x="8" y="9"/>
                      <a:pt x="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17"/>
              <p:cNvSpPr/>
              <p:nvPr/>
            </p:nvSpPr>
            <p:spPr bwMode="auto">
              <a:xfrm>
                <a:off x="2298" y="1421"/>
                <a:ext cx="21" cy="62"/>
              </a:xfrm>
              <a:custGeom>
                <a:avLst/>
                <a:gdLst>
                  <a:gd name="T0" fmla="*/ 8 w 8"/>
                  <a:gd name="T1" fmla="*/ 4 h 23"/>
                  <a:gd name="T2" fmla="*/ 0 w 8"/>
                  <a:gd name="T3" fmla="*/ 0 h 23"/>
                  <a:gd name="T4" fmla="*/ 0 w 8"/>
                  <a:gd name="T5" fmla="*/ 6 h 23"/>
                  <a:gd name="T6" fmla="*/ 2 w 8"/>
                  <a:gd name="T7" fmla="*/ 7 h 23"/>
                  <a:gd name="T8" fmla="*/ 2 w 8"/>
                  <a:gd name="T9" fmla="*/ 15 h 23"/>
                  <a:gd name="T10" fmla="*/ 0 w 8"/>
                  <a:gd name="T11" fmla="*/ 14 h 23"/>
                  <a:gd name="T12" fmla="*/ 0 w 8"/>
                  <a:gd name="T13" fmla="*/ 22 h 23"/>
                  <a:gd name="T14" fmla="*/ 8 w 8"/>
                  <a:gd name="T15" fmla="*/ 23 h 23"/>
                  <a:gd name="T16" fmla="*/ 8 w 8"/>
                  <a:gd name="T17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23">
                    <a:moveTo>
                      <a:pt x="8" y="4"/>
                    </a:moveTo>
                    <a:cubicBezTo>
                      <a:pt x="6" y="2"/>
                      <a:pt x="3" y="1"/>
                      <a:pt x="0" y="0"/>
                    </a:cubicBezTo>
                    <a:cubicBezTo>
                      <a:pt x="0" y="2"/>
                      <a:pt x="0" y="4"/>
                      <a:pt x="0" y="6"/>
                    </a:cubicBezTo>
                    <a:cubicBezTo>
                      <a:pt x="1" y="6"/>
                      <a:pt x="1" y="7"/>
                      <a:pt x="2" y="7"/>
                    </a:cubicBezTo>
                    <a:cubicBezTo>
                      <a:pt x="7" y="7"/>
                      <a:pt x="7" y="15"/>
                      <a:pt x="2" y="15"/>
                    </a:cubicBezTo>
                    <a:cubicBezTo>
                      <a:pt x="1" y="15"/>
                      <a:pt x="1" y="15"/>
                      <a:pt x="0" y="14"/>
                    </a:cubicBezTo>
                    <a:cubicBezTo>
                      <a:pt x="0" y="17"/>
                      <a:pt x="0" y="19"/>
                      <a:pt x="0" y="22"/>
                    </a:cubicBezTo>
                    <a:cubicBezTo>
                      <a:pt x="3" y="22"/>
                      <a:pt x="5" y="22"/>
                      <a:pt x="8" y="23"/>
                    </a:cubicBezTo>
                    <a:cubicBezTo>
                      <a:pt x="8" y="17"/>
                      <a:pt x="8" y="10"/>
                      <a:pt x="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18"/>
              <p:cNvSpPr/>
              <p:nvPr/>
            </p:nvSpPr>
            <p:spPr bwMode="auto">
              <a:xfrm>
                <a:off x="2298" y="1344"/>
                <a:ext cx="21" cy="61"/>
              </a:xfrm>
              <a:custGeom>
                <a:avLst/>
                <a:gdLst>
                  <a:gd name="T0" fmla="*/ 8 w 8"/>
                  <a:gd name="T1" fmla="*/ 1 h 23"/>
                  <a:gd name="T2" fmla="*/ 0 w 8"/>
                  <a:gd name="T3" fmla="*/ 0 h 23"/>
                  <a:gd name="T4" fmla="*/ 0 w 8"/>
                  <a:gd name="T5" fmla="*/ 10 h 23"/>
                  <a:gd name="T6" fmla="*/ 3 w 8"/>
                  <a:gd name="T7" fmla="*/ 10 h 23"/>
                  <a:gd name="T8" fmla="*/ 3 w 8"/>
                  <a:gd name="T9" fmla="*/ 18 h 23"/>
                  <a:gd name="T10" fmla="*/ 0 w 8"/>
                  <a:gd name="T11" fmla="*/ 18 h 23"/>
                  <a:gd name="T12" fmla="*/ 0 w 8"/>
                  <a:gd name="T13" fmla="*/ 21 h 23"/>
                  <a:gd name="T14" fmla="*/ 8 w 8"/>
                  <a:gd name="T15" fmla="*/ 23 h 23"/>
                  <a:gd name="T16" fmla="*/ 8 w 8"/>
                  <a:gd name="T17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23">
                    <a:moveTo>
                      <a:pt x="8" y="1"/>
                    </a:moveTo>
                    <a:cubicBezTo>
                      <a:pt x="5" y="0"/>
                      <a:pt x="2" y="0"/>
                      <a:pt x="0" y="0"/>
                    </a:cubicBezTo>
                    <a:cubicBezTo>
                      <a:pt x="0" y="3"/>
                      <a:pt x="0" y="6"/>
                      <a:pt x="0" y="10"/>
                    </a:cubicBezTo>
                    <a:cubicBezTo>
                      <a:pt x="1" y="10"/>
                      <a:pt x="2" y="10"/>
                      <a:pt x="3" y="10"/>
                    </a:cubicBezTo>
                    <a:cubicBezTo>
                      <a:pt x="8" y="10"/>
                      <a:pt x="8" y="18"/>
                      <a:pt x="3" y="18"/>
                    </a:cubicBezTo>
                    <a:cubicBezTo>
                      <a:pt x="2" y="18"/>
                      <a:pt x="1" y="18"/>
                      <a:pt x="0" y="18"/>
                    </a:cubicBezTo>
                    <a:cubicBezTo>
                      <a:pt x="0" y="19"/>
                      <a:pt x="0" y="20"/>
                      <a:pt x="0" y="21"/>
                    </a:cubicBezTo>
                    <a:cubicBezTo>
                      <a:pt x="3" y="21"/>
                      <a:pt x="5" y="22"/>
                      <a:pt x="8" y="23"/>
                    </a:cubicBezTo>
                    <a:cubicBezTo>
                      <a:pt x="8" y="16"/>
                      <a:pt x="8" y="9"/>
                      <a:pt x="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19"/>
              <p:cNvSpPr/>
              <p:nvPr/>
            </p:nvSpPr>
            <p:spPr bwMode="auto">
              <a:xfrm>
                <a:off x="2298" y="1867"/>
                <a:ext cx="21" cy="59"/>
              </a:xfrm>
              <a:custGeom>
                <a:avLst/>
                <a:gdLst>
                  <a:gd name="T0" fmla="*/ 8 w 8"/>
                  <a:gd name="T1" fmla="*/ 22 h 22"/>
                  <a:gd name="T2" fmla="*/ 8 w 8"/>
                  <a:gd name="T3" fmla="*/ 3 h 22"/>
                  <a:gd name="T4" fmla="*/ 0 w 8"/>
                  <a:gd name="T5" fmla="*/ 0 h 22"/>
                  <a:gd name="T6" fmla="*/ 0 w 8"/>
                  <a:gd name="T7" fmla="*/ 7 h 22"/>
                  <a:gd name="T8" fmla="*/ 3 w 8"/>
                  <a:gd name="T9" fmla="*/ 7 h 22"/>
                  <a:gd name="T10" fmla="*/ 3 w 8"/>
                  <a:gd name="T11" fmla="*/ 16 h 22"/>
                  <a:gd name="T12" fmla="*/ 0 w 8"/>
                  <a:gd name="T13" fmla="*/ 15 h 22"/>
                  <a:gd name="T14" fmla="*/ 0 w 8"/>
                  <a:gd name="T15" fmla="*/ 22 h 22"/>
                  <a:gd name="T16" fmla="*/ 8 w 8"/>
                  <a:gd name="T1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22">
                    <a:moveTo>
                      <a:pt x="8" y="22"/>
                    </a:moveTo>
                    <a:cubicBezTo>
                      <a:pt x="8" y="16"/>
                      <a:pt x="8" y="9"/>
                      <a:pt x="8" y="3"/>
                    </a:cubicBezTo>
                    <a:cubicBezTo>
                      <a:pt x="5" y="1"/>
                      <a:pt x="2" y="1"/>
                      <a:pt x="0" y="0"/>
                    </a:cubicBezTo>
                    <a:cubicBezTo>
                      <a:pt x="0" y="3"/>
                      <a:pt x="0" y="5"/>
                      <a:pt x="0" y="7"/>
                    </a:cubicBezTo>
                    <a:cubicBezTo>
                      <a:pt x="1" y="7"/>
                      <a:pt x="2" y="7"/>
                      <a:pt x="3" y="7"/>
                    </a:cubicBezTo>
                    <a:cubicBezTo>
                      <a:pt x="8" y="8"/>
                      <a:pt x="8" y="16"/>
                      <a:pt x="3" y="16"/>
                    </a:cubicBezTo>
                    <a:cubicBezTo>
                      <a:pt x="2" y="16"/>
                      <a:pt x="1" y="15"/>
                      <a:pt x="0" y="15"/>
                    </a:cubicBezTo>
                    <a:cubicBezTo>
                      <a:pt x="0" y="18"/>
                      <a:pt x="0" y="20"/>
                      <a:pt x="0" y="22"/>
                    </a:cubicBezTo>
                    <a:cubicBezTo>
                      <a:pt x="3" y="22"/>
                      <a:pt x="5" y="22"/>
                      <a:pt x="8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20"/>
              <p:cNvSpPr/>
              <p:nvPr/>
            </p:nvSpPr>
            <p:spPr bwMode="auto">
              <a:xfrm>
                <a:off x="2298" y="1274"/>
                <a:ext cx="21" cy="51"/>
              </a:xfrm>
              <a:custGeom>
                <a:avLst/>
                <a:gdLst>
                  <a:gd name="T0" fmla="*/ 8 w 8"/>
                  <a:gd name="T1" fmla="*/ 19 h 19"/>
                  <a:gd name="T2" fmla="*/ 8 w 8"/>
                  <a:gd name="T3" fmla="*/ 2 h 19"/>
                  <a:gd name="T4" fmla="*/ 0 w 8"/>
                  <a:gd name="T5" fmla="*/ 1 h 19"/>
                  <a:gd name="T6" fmla="*/ 0 w 8"/>
                  <a:gd name="T7" fmla="*/ 1 h 19"/>
                  <a:gd name="T8" fmla="*/ 0 w 8"/>
                  <a:gd name="T9" fmla="*/ 7 h 19"/>
                  <a:gd name="T10" fmla="*/ 2 w 8"/>
                  <a:gd name="T11" fmla="*/ 8 h 19"/>
                  <a:gd name="T12" fmla="*/ 0 w 8"/>
                  <a:gd name="T13" fmla="*/ 16 h 19"/>
                  <a:gd name="T14" fmla="*/ 0 w 8"/>
                  <a:gd name="T15" fmla="*/ 16 h 19"/>
                  <a:gd name="T16" fmla="*/ 0 w 8"/>
                  <a:gd name="T17" fmla="*/ 18 h 19"/>
                  <a:gd name="T18" fmla="*/ 8 w 8"/>
                  <a:gd name="T1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9">
                    <a:moveTo>
                      <a:pt x="8" y="19"/>
                    </a:moveTo>
                    <a:cubicBezTo>
                      <a:pt x="8" y="13"/>
                      <a:pt x="8" y="7"/>
                      <a:pt x="8" y="2"/>
                    </a:cubicBezTo>
                    <a:cubicBezTo>
                      <a:pt x="5" y="1"/>
                      <a:pt x="2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3"/>
                      <a:pt x="0" y="5"/>
                      <a:pt x="0" y="7"/>
                    </a:cubicBezTo>
                    <a:cubicBezTo>
                      <a:pt x="1" y="7"/>
                      <a:pt x="1" y="8"/>
                      <a:pt x="2" y="8"/>
                    </a:cubicBezTo>
                    <a:cubicBezTo>
                      <a:pt x="7" y="10"/>
                      <a:pt x="5" y="17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7"/>
                      <a:pt x="0" y="18"/>
                    </a:cubicBezTo>
                    <a:cubicBezTo>
                      <a:pt x="3" y="18"/>
                      <a:pt x="5" y="18"/>
                      <a:pt x="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21"/>
              <p:cNvSpPr/>
              <p:nvPr/>
            </p:nvSpPr>
            <p:spPr bwMode="auto">
              <a:xfrm>
                <a:off x="2298" y="1947"/>
                <a:ext cx="21" cy="62"/>
              </a:xfrm>
              <a:custGeom>
                <a:avLst/>
                <a:gdLst>
                  <a:gd name="T0" fmla="*/ 8 w 8"/>
                  <a:gd name="T1" fmla="*/ 1 h 23"/>
                  <a:gd name="T2" fmla="*/ 0 w 8"/>
                  <a:gd name="T3" fmla="*/ 1 h 23"/>
                  <a:gd name="T4" fmla="*/ 0 w 8"/>
                  <a:gd name="T5" fmla="*/ 7 h 23"/>
                  <a:gd name="T6" fmla="*/ 3 w 8"/>
                  <a:gd name="T7" fmla="*/ 9 h 23"/>
                  <a:gd name="T8" fmla="*/ 1 w 8"/>
                  <a:gd name="T9" fmla="*/ 16 h 23"/>
                  <a:gd name="T10" fmla="*/ 0 w 8"/>
                  <a:gd name="T11" fmla="*/ 16 h 23"/>
                  <a:gd name="T12" fmla="*/ 0 w 8"/>
                  <a:gd name="T13" fmla="*/ 21 h 23"/>
                  <a:gd name="T14" fmla="*/ 8 w 8"/>
                  <a:gd name="T15" fmla="*/ 23 h 23"/>
                  <a:gd name="T16" fmla="*/ 8 w 8"/>
                  <a:gd name="T17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23">
                    <a:moveTo>
                      <a:pt x="8" y="1"/>
                    </a:moveTo>
                    <a:cubicBezTo>
                      <a:pt x="5" y="0"/>
                      <a:pt x="2" y="0"/>
                      <a:pt x="0" y="1"/>
                    </a:cubicBezTo>
                    <a:cubicBezTo>
                      <a:pt x="0" y="3"/>
                      <a:pt x="0" y="5"/>
                      <a:pt x="0" y="7"/>
                    </a:cubicBezTo>
                    <a:cubicBezTo>
                      <a:pt x="1" y="8"/>
                      <a:pt x="2" y="8"/>
                      <a:pt x="3" y="9"/>
                    </a:cubicBezTo>
                    <a:cubicBezTo>
                      <a:pt x="8" y="10"/>
                      <a:pt x="6" y="18"/>
                      <a:pt x="1" y="16"/>
                    </a:cubicBezTo>
                    <a:cubicBezTo>
                      <a:pt x="1" y="16"/>
                      <a:pt x="0" y="16"/>
                      <a:pt x="0" y="16"/>
                    </a:cubicBezTo>
                    <a:cubicBezTo>
                      <a:pt x="0" y="18"/>
                      <a:pt x="0" y="20"/>
                      <a:pt x="0" y="21"/>
                    </a:cubicBezTo>
                    <a:cubicBezTo>
                      <a:pt x="2" y="22"/>
                      <a:pt x="5" y="22"/>
                      <a:pt x="8" y="23"/>
                    </a:cubicBezTo>
                    <a:cubicBezTo>
                      <a:pt x="8" y="16"/>
                      <a:pt x="8" y="8"/>
                      <a:pt x="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22"/>
              <p:cNvSpPr/>
              <p:nvPr/>
            </p:nvSpPr>
            <p:spPr bwMode="auto">
              <a:xfrm>
                <a:off x="2298" y="1502"/>
                <a:ext cx="21" cy="54"/>
              </a:xfrm>
              <a:custGeom>
                <a:avLst/>
                <a:gdLst>
                  <a:gd name="T0" fmla="*/ 8 w 8"/>
                  <a:gd name="T1" fmla="*/ 20 h 20"/>
                  <a:gd name="T2" fmla="*/ 8 w 8"/>
                  <a:gd name="T3" fmla="*/ 2 h 20"/>
                  <a:gd name="T4" fmla="*/ 0 w 8"/>
                  <a:gd name="T5" fmla="*/ 0 h 20"/>
                  <a:gd name="T6" fmla="*/ 0 w 8"/>
                  <a:gd name="T7" fmla="*/ 6 h 20"/>
                  <a:gd name="T8" fmla="*/ 3 w 8"/>
                  <a:gd name="T9" fmla="*/ 6 h 20"/>
                  <a:gd name="T10" fmla="*/ 3 w 8"/>
                  <a:gd name="T11" fmla="*/ 14 h 20"/>
                  <a:gd name="T12" fmla="*/ 0 w 8"/>
                  <a:gd name="T13" fmla="*/ 14 h 20"/>
                  <a:gd name="T14" fmla="*/ 0 w 8"/>
                  <a:gd name="T15" fmla="*/ 19 h 20"/>
                  <a:gd name="T16" fmla="*/ 8 w 8"/>
                  <a:gd name="T1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20">
                    <a:moveTo>
                      <a:pt x="8" y="20"/>
                    </a:moveTo>
                    <a:cubicBezTo>
                      <a:pt x="8" y="14"/>
                      <a:pt x="8" y="8"/>
                      <a:pt x="8" y="2"/>
                    </a:cubicBezTo>
                    <a:cubicBezTo>
                      <a:pt x="5" y="1"/>
                      <a:pt x="3" y="0"/>
                      <a:pt x="0" y="0"/>
                    </a:cubicBezTo>
                    <a:cubicBezTo>
                      <a:pt x="0" y="2"/>
                      <a:pt x="0" y="4"/>
                      <a:pt x="0" y="6"/>
                    </a:cubicBezTo>
                    <a:cubicBezTo>
                      <a:pt x="1" y="6"/>
                      <a:pt x="2" y="6"/>
                      <a:pt x="3" y="6"/>
                    </a:cubicBezTo>
                    <a:cubicBezTo>
                      <a:pt x="8" y="5"/>
                      <a:pt x="8" y="14"/>
                      <a:pt x="3" y="14"/>
                    </a:cubicBezTo>
                    <a:cubicBezTo>
                      <a:pt x="2" y="14"/>
                      <a:pt x="1" y="14"/>
                      <a:pt x="0" y="14"/>
                    </a:cubicBezTo>
                    <a:cubicBezTo>
                      <a:pt x="0" y="16"/>
                      <a:pt x="0" y="17"/>
                      <a:pt x="0" y="19"/>
                    </a:cubicBezTo>
                    <a:cubicBezTo>
                      <a:pt x="3" y="19"/>
                      <a:pt x="5" y="19"/>
                      <a:pt x="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23"/>
              <p:cNvSpPr/>
              <p:nvPr/>
            </p:nvSpPr>
            <p:spPr bwMode="auto">
              <a:xfrm>
                <a:off x="2260" y="887"/>
                <a:ext cx="102" cy="81"/>
              </a:xfrm>
              <a:custGeom>
                <a:avLst/>
                <a:gdLst>
                  <a:gd name="T0" fmla="*/ 16 w 38"/>
                  <a:gd name="T1" fmla="*/ 21 h 30"/>
                  <a:gd name="T2" fmla="*/ 14 w 38"/>
                  <a:gd name="T3" fmla="*/ 20 h 30"/>
                  <a:gd name="T4" fmla="*/ 9 w 38"/>
                  <a:gd name="T5" fmla="*/ 16 h 30"/>
                  <a:gd name="T6" fmla="*/ 11 w 38"/>
                  <a:gd name="T7" fmla="*/ 12 h 30"/>
                  <a:gd name="T8" fmla="*/ 14 w 38"/>
                  <a:gd name="T9" fmla="*/ 10 h 30"/>
                  <a:gd name="T10" fmla="*/ 22 w 38"/>
                  <a:gd name="T11" fmla="*/ 8 h 30"/>
                  <a:gd name="T12" fmla="*/ 30 w 38"/>
                  <a:gd name="T13" fmla="*/ 10 h 30"/>
                  <a:gd name="T14" fmla="*/ 34 w 38"/>
                  <a:gd name="T15" fmla="*/ 3 h 30"/>
                  <a:gd name="T16" fmla="*/ 23 w 38"/>
                  <a:gd name="T17" fmla="*/ 0 h 30"/>
                  <a:gd name="T18" fmla="*/ 14 w 38"/>
                  <a:gd name="T19" fmla="*/ 1 h 30"/>
                  <a:gd name="T20" fmla="*/ 5 w 38"/>
                  <a:gd name="T21" fmla="*/ 7 h 30"/>
                  <a:gd name="T22" fmla="*/ 2 w 38"/>
                  <a:gd name="T23" fmla="*/ 19 h 30"/>
                  <a:gd name="T24" fmla="*/ 14 w 38"/>
                  <a:gd name="T25" fmla="*/ 28 h 30"/>
                  <a:gd name="T26" fmla="*/ 14 w 38"/>
                  <a:gd name="T27" fmla="*/ 29 h 30"/>
                  <a:gd name="T28" fmla="*/ 16 w 38"/>
                  <a:gd name="T29" fmla="*/ 2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" h="30">
                    <a:moveTo>
                      <a:pt x="16" y="21"/>
                    </a:moveTo>
                    <a:cubicBezTo>
                      <a:pt x="16" y="20"/>
                      <a:pt x="15" y="20"/>
                      <a:pt x="14" y="20"/>
                    </a:cubicBezTo>
                    <a:cubicBezTo>
                      <a:pt x="12" y="19"/>
                      <a:pt x="10" y="18"/>
                      <a:pt x="9" y="16"/>
                    </a:cubicBezTo>
                    <a:cubicBezTo>
                      <a:pt x="9" y="15"/>
                      <a:pt x="10" y="13"/>
                      <a:pt x="11" y="12"/>
                    </a:cubicBezTo>
                    <a:cubicBezTo>
                      <a:pt x="12" y="11"/>
                      <a:pt x="13" y="11"/>
                      <a:pt x="14" y="10"/>
                    </a:cubicBezTo>
                    <a:cubicBezTo>
                      <a:pt x="16" y="9"/>
                      <a:pt x="19" y="8"/>
                      <a:pt x="22" y="8"/>
                    </a:cubicBezTo>
                    <a:cubicBezTo>
                      <a:pt x="25" y="9"/>
                      <a:pt x="27" y="9"/>
                      <a:pt x="30" y="10"/>
                    </a:cubicBezTo>
                    <a:cubicBezTo>
                      <a:pt x="34" y="13"/>
                      <a:pt x="38" y="6"/>
                      <a:pt x="34" y="3"/>
                    </a:cubicBezTo>
                    <a:cubicBezTo>
                      <a:pt x="30" y="2"/>
                      <a:pt x="27" y="1"/>
                      <a:pt x="23" y="0"/>
                    </a:cubicBezTo>
                    <a:cubicBezTo>
                      <a:pt x="20" y="0"/>
                      <a:pt x="17" y="0"/>
                      <a:pt x="14" y="1"/>
                    </a:cubicBezTo>
                    <a:cubicBezTo>
                      <a:pt x="11" y="2"/>
                      <a:pt x="7" y="4"/>
                      <a:pt x="5" y="7"/>
                    </a:cubicBezTo>
                    <a:cubicBezTo>
                      <a:pt x="2" y="10"/>
                      <a:pt x="0" y="15"/>
                      <a:pt x="2" y="19"/>
                    </a:cubicBezTo>
                    <a:cubicBezTo>
                      <a:pt x="3" y="24"/>
                      <a:pt x="9" y="27"/>
                      <a:pt x="14" y="28"/>
                    </a:cubicBezTo>
                    <a:cubicBezTo>
                      <a:pt x="14" y="28"/>
                      <a:pt x="14" y="29"/>
                      <a:pt x="14" y="29"/>
                    </a:cubicBezTo>
                    <a:cubicBezTo>
                      <a:pt x="19" y="30"/>
                      <a:pt x="21" y="22"/>
                      <a:pt x="16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24"/>
              <p:cNvSpPr/>
              <p:nvPr/>
            </p:nvSpPr>
            <p:spPr bwMode="auto">
              <a:xfrm>
                <a:off x="2255" y="976"/>
                <a:ext cx="102" cy="91"/>
              </a:xfrm>
              <a:custGeom>
                <a:avLst/>
                <a:gdLst>
                  <a:gd name="T0" fmla="*/ 18 w 38"/>
                  <a:gd name="T1" fmla="*/ 25 h 34"/>
                  <a:gd name="T2" fmla="*/ 16 w 38"/>
                  <a:gd name="T3" fmla="*/ 23 h 34"/>
                  <a:gd name="T4" fmla="*/ 13 w 38"/>
                  <a:gd name="T5" fmla="*/ 9 h 34"/>
                  <a:gd name="T6" fmla="*/ 16 w 38"/>
                  <a:gd name="T7" fmla="*/ 9 h 34"/>
                  <a:gd name="T8" fmla="*/ 24 w 38"/>
                  <a:gd name="T9" fmla="*/ 8 h 34"/>
                  <a:gd name="T10" fmla="*/ 31 w 38"/>
                  <a:gd name="T11" fmla="*/ 9 h 34"/>
                  <a:gd name="T12" fmla="*/ 33 w 38"/>
                  <a:gd name="T13" fmla="*/ 1 h 34"/>
                  <a:gd name="T14" fmla="*/ 24 w 38"/>
                  <a:gd name="T15" fmla="*/ 0 h 34"/>
                  <a:gd name="T16" fmla="*/ 16 w 38"/>
                  <a:gd name="T17" fmla="*/ 0 h 34"/>
                  <a:gd name="T18" fmla="*/ 5 w 38"/>
                  <a:gd name="T19" fmla="*/ 5 h 34"/>
                  <a:gd name="T20" fmla="*/ 3 w 38"/>
                  <a:gd name="T21" fmla="*/ 21 h 34"/>
                  <a:gd name="T22" fmla="*/ 16 w 38"/>
                  <a:gd name="T23" fmla="*/ 32 h 34"/>
                  <a:gd name="T24" fmla="*/ 16 w 38"/>
                  <a:gd name="T25" fmla="*/ 32 h 34"/>
                  <a:gd name="T26" fmla="*/ 18 w 38"/>
                  <a:gd name="T27" fmla="*/ 25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34">
                    <a:moveTo>
                      <a:pt x="18" y="25"/>
                    </a:moveTo>
                    <a:cubicBezTo>
                      <a:pt x="18" y="24"/>
                      <a:pt x="17" y="24"/>
                      <a:pt x="16" y="23"/>
                    </a:cubicBezTo>
                    <a:cubicBezTo>
                      <a:pt x="11" y="20"/>
                      <a:pt x="5" y="12"/>
                      <a:pt x="13" y="9"/>
                    </a:cubicBezTo>
                    <a:cubicBezTo>
                      <a:pt x="14" y="9"/>
                      <a:pt x="15" y="9"/>
                      <a:pt x="16" y="9"/>
                    </a:cubicBezTo>
                    <a:cubicBezTo>
                      <a:pt x="18" y="8"/>
                      <a:pt x="21" y="8"/>
                      <a:pt x="24" y="8"/>
                    </a:cubicBezTo>
                    <a:cubicBezTo>
                      <a:pt x="26" y="8"/>
                      <a:pt x="29" y="9"/>
                      <a:pt x="31" y="9"/>
                    </a:cubicBezTo>
                    <a:cubicBezTo>
                      <a:pt x="36" y="10"/>
                      <a:pt x="38" y="3"/>
                      <a:pt x="33" y="1"/>
                    </a:cubicBezTo>
                    <a:cubicBezTo>
                      <a:pt x="30" y="1"/>
                      <a:pt x="27" y="0"/>
                      <a:pt x="24" y="0"/>
                    </a:cubicBezTo>
                    <a:cubicBezTo>
                      <a:pt x="21" y="0"/>
                      <a:pt x="19" y="0"/>
                      <a:pt x="16" y="0"/>
                    </a:cubicBezTo>
                    <a:cubicBezTo>
                      <a:pt x="12" y="1"/>
                      <a:pt x="8" y="2"/>
                      <a:pt x="5" y="5"/>
                    </a:cubicBezTo>
                    <a:cubicBezTo>
                      <a:pt x="0" y="9"/>
                      <a:pt x="0" y="16"/>
                      <a:pt x="3" y="21"/>
                    </a:cubicBezTo>
                    <a:cubicBezTo>
                      <a:pt x="5" y="27"/>
                      <a:pt x="10" y="30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21" y="34"/>
                      <a:pt x="23" y="26"/>
                      <a:pt x="18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25"/>
              <p:cNvSpPr/>
              <p:nvPr/>
            </p:nvSpPr>
            <p:spPr bwMode="auto">
              <a:xfrm>
                <a:off x="2244" y="1070"/>
                <a:ext cx="115" cy="75"/>
              </a:xfrm>
              <a:custGeom>
                <a:avLst/>
                <a:gdLst>
                  <a:gd name="T0" fmla="*/ 24 w 43"/>
                  <a:gd name="T1" fmla="*/ 20 h 28"/>
                  <a:gd name="T2" fmla="*/ 20 w 43"/>
                  <a:gd name="T3" fmla="*/ 19 h 28"/>
                  <a:gd name="T4" fmla="*/ 15 w 43"/>
                  <a:gd name="T5" fmla="*/ 17 h 28"/>
                  <a:gd name="T6" fmla="*/ 15 w 43"/>
                  <a:gd name="T7" fmla="*/ 11 h 28"/>
                  <a:gd name="T8" fmla="*/ 20 w 43"/>
                  <a:gd name="T9" fmla="*/ 8 h 28"/>
                  <a:gd name="T10" fmla="*/ 28 w 43"/>
                  <a:gd name="T11" fmla="*/ 9 h 28"/>
                  <a:gd name="T12" fmla="*/ 34 w 43"/>
                  <a:gd name="T13" fmla="*/ 12 h 28"/>
                  <a:gd name="T14" fmla="*/ 38 w 43"/>
                  <a:gd name="T15" fmla="*/ 5 h 28"/>
                  <a:gd name="T16" fmla="*/ 28 w 43"/>
                  <a:gd name="T17" fmla="*/ 1 h 28"/>
                  <a:gd name="T18" fmla="*/ 20 w 43"/>
                  <a:gd name="T19" fmla="*/ 0 h 28"/>
                  <a:gd name="T20" fmla="*/ 6 w 43"/>
                  <a:gd name="T21" fmla="*/ 8 h 28"/>
                  <a:gd name="T22" fmla="*/ 20 w 43"/>
                  <a:gd name="T23" fmla="*/ 27 h 28"/>
                  <a:gd name="T24" fmla="*/ 21 w 43"/>
                  <a:gd name="T25" fmla="*/ 28 h 28"/>
                  <a:gd name="T26" fmla="*/ 24 w 43"/>
                  <a:gd name="T27" fmla="*/ 2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3" h="28">
                    <a:moveTo>
                      <a:pt x="24" y="20"/>
                    </a:moveTo>
                    <a:cubicBezTo>
                      <a:pt x="22" y="19"/>
                      <a:pt x="21" y="19"/>
                      <a:pt x="20" y="19"/>
                    </a:cubicBezTo>
                    <a:cubicBezTo>
                      <a:pt x="18" y="18"/>
                      <a:pt x="17" y="18"/>
                      <a:pt x="15" y="17"/>
                    </a:cubicBezTo>
                    <a:cubicBezTo>
                      <a:pt x="12" y="15"/>
                      <a:pt x="12" y="14"/>
                      <a:pt x="15" y="11"/>
                    </a:cubicBezTo>
                    <a:cubicBezTo>
                      <a:pt x="16" y="10"/>
                      <a:pt x="18" y="9"/>
                      <a:pt x="20" y="8"/>
                    </a:cubicBezTo>
                    <a:cubicBezTo>
                      <a:pt x="22" y="8"/>
                      <a:pt x="25" y="8"/>
                      <a:pt x="28" y="9"/>
                    </a:cubicBezTo>
                    <a:cubicBezTo>
                      <a:pt x="30" y="10"/>
                      <a:pt x="32" y="11"/>
                      <a:pt x="34" y="12"/>
                    </a:cubicBezTo>
                    <a:cubicBezTo>
                      <a:pt x="39" y="15"/>
                      <a:pt x="43" y="8"/>
                      <a:pt x="38" y="5"/>
                    </a:cubicBezTo>
                    <a:cubicBezTo>
                      <a:pt x="35" y="3"/>
                      <a:pt x="32" y="2"/>
                      <a:pt x="28" y="1"/>
                    </a:cubicBezTo>
                    <a:cubicBezTo>
                      <a:pt x="25" y="0"/>
                      <a:pt x="23" y="0"/>
                      <a:pt x="20" y="0"/>
                    </a:cubicBezTo>
                    <a:cubicBezTo>
                      <a:pt x="14" y="1"/>
                      <a:pt x="10" y="3"/>
                      <a:pt x="6" y="8"/>
                    </a:cubicBezTo>
                    <a:cubicBezTo>
                      <a:pt x="0" y="18"/>
                      <a:pt x="11" y="25"/>
                      <a:pt x="20" y="27"/>
                    </a:cubicBezTo>
                    <a:cubicBezTo>
                      <a:pt x="20" y="27"/>
                      <a:pt x="21" y="27"/>
                      <a:pt x="21" y="28"/>
                    </a:cubicBezTo>
                    <a:cubicBezTo>
                      <a:pt x="27" y="28"/>
                      <a:pt x="29" y="21"/>
                      <a:pt x="2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26"/>
              <p:cNvSpPr/>
              <p:nvPr/>
            </p:nvSpPr>
            <p:spPr bwMode="auto">
              <a:xfrm>
                <a:off x="2255" y="1175"/>
                <a:ext cx="99" cy="77"/>
              </a:xfrm>
              <a:custGeom>
                <a:avLst/>
                <a:gdLst>
                  <a:gd name="T0" fmla="*/ 20 w 37"/>
                  <a:gd name="T1" fmla="*/ 20 h 29"/>
                  <a:gd name="T2" fmla="*/ 16 w 37"/>
                  <a:gd name="T3" fmla="*/ 20 h 29"/>
                  <a:gd name="T4" fmla="*/ 9 w 37"/>
                  <a:gd name="T5" fmla="*/ 16 h 29"/>
                  <a:gd name="T6" fmla="*/ 9 w 37"/>
                  <a:gd name="T7" fmla="*/ 15 h 29"/>
                  <a:gd name="T8" fmla="*/ 11 w 37"/>
                  <a:gd name="T9" fmla="*/ 12 h 29"/>
                  <a:gd name="T10" fmla="*/ 16 w 37"/>
                  <a:gd name="T11" fmla="*/ 9 h 29"/>
                  <a:gd name="T12" fmla="*/ 24 w 37"/>
                  <a:gd name="T13" fmla="*/ 9 h 29"/>
                  <a:gd name="T14" fmla="*/ 29 w 37"/>
                  <a:gd name="T15" fmla="*/ 11 h 29"/>
                  <a:gd name="T16" fmla="*/ 33 w 37"/>
                  <a:gd name="T17" fmla="*/ 4 h 29"/>
                  <a:gd name="T18" fmla="*/ 24 w 37"/>
                  <a:gd name="T19" fmla="*/ 0 h 29"/>
                  <a:gd name="T20" fmla="*/ 16 w 37"/>
                  <a:gd name="T21" fmla="*/ 0 h 29"/>
                  <a:gd name="T22" fmla="*/ 4 w 37"/>
                  <a:gd name="T23" fmla="*/ 7 h 29"/>
                  <a:gd name="T24" fmla="*/ 2 w 37"/>
                  <a:gd name="T25" fmla="*/ 20 h 29"/>
                  <a:gd name="T26" fmla="*/ 16 w 37"/>
                  <a:gd name="T27" fmla="*/ 28 h 29"/>
                  <a:gd name="T28" fmla="*/ 17 w 37"/>
                  <a:gd name="T29" fmla="*/ 28 h 29"/>
                  <a:gd name="T30" fmla="*/ 20 w 37"/>
                  <a:gd name="T31" fmla="*/ 2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7" h="29">
                    <a:moveTo>
                      <a:pt x="20" y="20"/>
                    </a:moveTo>
                    <a:cubicBezTo>
                      <a:pt x="18" y="20"/>
                      <a:pt x="17" y="20"/>
                      <a:pt x="16" y="20"/>
                    </a:cubicBezTo>
                    <a:cubicBezTo>
                      <a:pt x="13" y="19"/>
                      <a:pt x="11" y="18"/>
                      <a:pt x="9" y="16"/>
                    </a:cubicBezTo>
                    <a:cubicBezTo>
                      <a:pt x="9" y="16"/>
                      <a:pt x="9" y="15"/>
                      <a:pt x="9" y="15"/>
                    </a:cubicBezTo>
                    <a:cubicBezTo>
                      <a:pt x="9" y="13"/>
                      <a:pt x="10" y="13"/>
                      <a:pt x="11" y="12"/>
                    </a:cubicBezTo>
                    <a:cubicBezTo>
                      <a:pt x="12" y="10"/>
                      <a:pt x="14" y="9"/>
                      <a:pt x="16" y="9"/>
                    </a:cubicBezTo>
                    <a:cubicBezTo>
                      <a:pt x="18" y="8"/>
                      <a:pt x="21" y="8"/>
                      <a:pt x="24" y="9"/>
                    </a:cubicBezTo>
                    <a:cubicBezTo>
                      <a:pt x="26" y="10"/>
                      <a:pt x="27" y="10"/>
                      <a:pt x="29" y="11"/>
                    </a:cubicBezTo>
                    <a:cubicBezTo>
                      <a:pt x="33" y="15"/>
                      <a:pt x="37" y="7"/>
                      <a:pt x="33" y="4"/>
                    </a:cubicBezTo>
                    <a:cubicBezTo>
                      <a:pt x="30" y="2"/>
                      <a:pt x="27" y="1"/>
                      <a:pt x="24" y="0"/>
                    </a:cubicBezTo>
                    <a:cubicBezTo>
                      <a:pt x="21" y="0"/>
                      <a:pt x="19" y="0"/>
                      <a:pt x="16" y="0"/>
                    </a:cubicBezTo>
                    <a:cubicBezTo>
                      <a:pt x="11" y="1"/>
                      <a:pt x="7" y="3"/>
                      <a:pt x="4" y="7"/>
                    </a:cubicBezTo>
                    <a:cubicBezTo>
                      <a:pt x="1" y="11"/>
                      <a:pt x="0" y="15"/>
                      <a:pt x="2" y="20"/>
                    </a:cubicBezTo>
                    <a:cubicBezTo>
                      <a:pt x="4" y="25"/>
                      <a:pt x="11" y="27"/>
                      <a:pt x="16" y="28"/>
                    </a:cubicBezTo>
                    <a:cubicBezTo>
                      <a:pt x="16" y="28"/>
                      <a:pt x="17" y="28"/>
                      <a:pt x="17" y="28"/>
                    </a:cubicBezTo>
                    <a:cubicBezTo>
                      <a:pt x="23" y="29"/>
                      <a:pt x="25" y="21"/>
                      <a:pt x="20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27"/>
              <p:cNvSpPr/>
              <p:nvPr/>
            </p:nvSpPr>
            <p:spPr bwMode="auto">
              <a:xfrm>
                <a:off x="2247" y="1322"/>
                <a:ext cx="110" cy="70"/>
              </a:xfrm>
              <a:custGeom>
                <a:avLst/>
                <a:gdLst>
                  <a:gd name="T0" fmla="*/ 22 w 41"/>
                  <a:gd name="T1" fmla="*/ 18 h 26"/>
                  <a:gd name="T2" fmla="*/ 19 w 41"/>
                  <a:gd name="T3" fmla="*/ 18 h 26"/>
                  <a:gd name="T4" fmla="*/ 15 w 41"/>
                  <a:gd name="T5" fmla="*/ 9 h 26"/>
                  <a:gd name="T6" fmla="*/ 19 w 41"/>
                  <a:gd name="T7" fmla="*/ 8 h 26"/>
                  <a:gd name="T8" fmla="*/ 27 w 41"/>
                  <a:gd name="T9" fmla="*/ 9 h 26"/>
                  <a:gd name="T10" fmla="*/ 32 w 41"/>
                  <a:gd name="T11" fmla="*/ 11 h 26"/>
                  <a:gd name="T12" fmla="*/ 36 w 41"/>
                  <a:gd name="T13" fmla="*/ 4 h 26"/>
                  <a:gd name="T14" fmla="*/ 27 w 41"/>
                  <a:gd name="T15" fmla="*/ 1 h 26"/>
                  <a:gd name="T16" fmla="*/ 19 w 41"/>
                  <a:gd name="T17" fmla="*/ 0 h 26"/>
                  <a:gd name="T18" fmla="*/ 7 w 41"/>
                  <a:gd name="T19" fmla="*/ 5 h 26"/>
                  <a:gd name="T20" fmla="*/ 19 w 41"/>
                  <a:gd name="T21" fmla="*/ 26 h 26"/>
                  <a:gd name="T22" fmla="*/ 22 w 41"/>
                  <a:gd name="T23" fmla="*/ 26 h 26"/>
                  <a:gd name="T24" fmla="*/ 22 w 41"/>
                  <a:gd name="T25" fmla="*/ 1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26">
                    <a:moveTo>
                      <a:pt x="22" y="18"/>
                    </a:moveTo>
                    <a:cubicBezTo>
                      <a:pt x="21" y="18"/>
                      <a:pt x="20" y="18"/>
                      <a:pt x="19" y="18"/>
                    </a:cubicBezTo>
                    <a:cubicBezTo>
                      <a:pt x="14" y="16"/>
                      <a:pt x="9" y="12"/>
                      <a:pt x="15" y="9"/>
                    </a:cubicBezTo>
                    <a:cubicBezTo>
                      <a:pt x="16" y="8"/>
                      <a:pt x="17" y="8"/>
                      <a:pt x="19" y="8"/>
                    </a:cubicBezTo>
                    <a:cubicBezTo>
                      <a:pt x="21" y="8"/>
                      <a:pt x="24" y="8"/>
                      <a:pt x="27" y="9"/>
                    </a:cubicBezTo>
                    <a:cubicBezTo>
                      <a:pt x="29" y="10"/>
                      <a:pt x="30" y="10"/>
                      <a:pt x="32" y="11"/>
                    </a:cubicBezTo>
                    <a:cubicBezTo>
                      <a:pt x="37" y="13"/>
                      <a:pt x="41" y="6"/>
                      <a:pt x="36" y="4"/>
                    </a:cubicBezTo>
                    <a:cubicBezTo>
                      <a:pt x="33" y="3"/>
                      <a:pt x="30" y="2"/>
                      <a:pt x="27" y="1"/>
                    </a:cubicBezTo>
                    <a:cubicBezTo>
                      <a:pt x="24" y="0"/>
                      <a:pt x="22" y="0"/>
                      <a:pt x="19" y="0"/>
                    </a:cubicBezTo>
                    <a:cubicBezTo>
                      <a:pt x="14" y="0"/>
                      <a:pt x="10" y="2"/>
                      <a:pt x="7" y="5"/>
                    </a:cubicBezTo>
                    <a:cubicBezTo>
                      <a:pt x="0" y="15"/>
                      <a:pt x="9" y="25"/>
                      <a:pt x="19" y="26"/>
                    </a:cubicBezTo>
                    <a:cubicBezTo>
                      <a:pt x="20" y="26"/>
                      <a:pt x="21" y="26"/>
                      <a:pt x="22" y="26"/>
                    </a:cubicBezTo>
                    <a:cubicBezTo>
                      <a:pt x="27" y="26"/>
                      <a:pt x="27" y="18"/>
                      <a:pt x="22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Freeform 28"/>
              <p:cNvSpPr/>
              <p:nvPr/>
            </p:nvSpPr>
            <p:spPr bwMode="auto">
              <a:xfrm>
                <a:off x="2257" y="1252"/>
                <a:ext cx="94" cy="68"/>
              </a:xfrm>
              <a:custGeom>
                <a:avLst/>
                <a:gdLst>
                  <a:gd name="T0" fmla="*/ 17 w 35"/>
                  <a:gd name="T1" fmla="*/ 16 h 25"/>
                  <a:gd name="T2" fmla="*/ 15 w 35"/>
                  <a:gd name="T3" fmla="*/ 15 h 25"/>
                  <a:gd name="T4" fmla="*/ 15 w 35"/>
                  <a:gd name="T5" fmla="*/ 9 h 25"/>
                  <a:gd name="T6" fmla="*/ 15 w 35"/>
                  <a:gd name="T7" fmla="*/ 9 h 25"/>
                  <a:gd name="T8" fmla="*/ 23 w 35"/>
                  <a:gd name="T9" fmla="*/ 10 h 25"/>
                  <a:gd name="T10" fmla="*/ 27 w 35"/>
                  <a:gd name="T11" fmla="*/ 12 h 25"/>
                  <a:gd name="T12" fmla="*/ 31 w 35"/>
                  <a:gd name="T13" fmla="*/ 4 h 25"/>
                  <a:gd name="T14" fmla="*/ 23 w 35"/>
                  <a:gd name="T15" fmla="*/ 1 h 25"/>
                  <a:gd name="T16" fmla="*/ 15 w 35"/>
                  <a:gd name="T17" fmla="*/ 0 h 25"/>
                  <a:gd name="T18" fmla="*/ 8 w 35"/>
                  <a:gd name="T19" fmla="*/ 3 h 25"/>
                  <a:gd name="T20" fmla="*/ 15 w 35"/>
                  <a:gd name="T21" fmla="*/ 24 h 25"/>
                  <a:gd name="T22" fmla="*/ 15 w 35"/>
                  <a:gd name="T23" fmla="*/ 24 h 25"/>
                  <a:gd name="T24" fmla="*/ 17 w 35"/>
                  <a:gd name="T25" fmla="*/ 1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" h="25">
                    <a:moveTo>
                      <a:pt x="17" y="16"/>
                    </a:moveTo>
                    <a:cubicBezTo>
                      <a:pt x="16" y="16"/>
                      <a:pt x="16" y="15"/>
                      <a:pt x="15" y="15"/>
                    </a:cubicBezTo>
                    <a:cubicBezTo>
                      <a:pt x="12" y="13"/>
                      <a:pt x="11" y="10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7" y="8"/>
                      <a:pt x="20" y="9"/>
                      <a:pt x="23" y="10"/>
                    </a:cubicBezTo>
                    <a:cubicBezTo>
                      <a:pt x="24" y="10"/>
                      <a:pt x="26" y="11"/>
                      <a:pt x="27" y="12"/>
                    </a:cubicBezTo>
                    <a:cubicBezTo>
                      <a:pt x="31" y="15"/>
                      <a:pt x="35" y="7"/>
                      <a:pt x="31" y="4"/>
                    </a:cubicBezTo>
                    <a:cubicBezTo>
                      <a:pt x="29" y="3"/>
                      <a:pt x="26" y="2"/>
                      <a:pt x="23" y="1"/>
                    </a:cubicBezTo>
                    <a:cubicBezTo>
                      <a:pt x="20" y="0"/>
                      <a:pt x="17" y="0"/>
                      <a:pt x="15" y="0"/>
                    </a:cubicBezTo>
                    <a:cubicBezTo>
                      <a:pt x="12" y="1"/>
                      <a:pt x="10" y="1"/>
                      <a:pt x="8" y="3"/>
                    </a:cubicBezTo>
                    <a:cubicBezTo>
                      <a:pt x="0" y="10"/>
                      <a:pt x="6" y="20"/>
                      <a:pt x="15" y="24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20" y="25"/>
                      <a:pt x="22" y="18"/>
                      <a:pt x="17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29"/>
              <p:cNvSpPr/>
              <p:nvPr/>
            </p:nvSpPr>
            <p:spPr bwMode="auto">
              <a:xfrm>
                <a:off x="2241" y="1397"/>
                <a:ext cx="110" cy="65"/>
              </a:xfrm>
              <a:custGeom>
                <a:avLst/>
                <a:gdLst>
                  <a:gd name="T0" fmla="*/ 23 w 41"/>
                  <a:gd name="T1" fmla="*/ 16 h 24"/>
                  <a:gd name="T2" fmla="*/ 21 w 41"/>
                  <a:gd name="T3" fmla="*/ 15 h 24"/>
                  <a:gd name="T4" fmla="*/ 16 w 41"/>
                  <a:gd name="T5" fmla="*/ 13 h 24"/>
                  <a:gd name="T6" fmla="*/ 14 w 41"/>
                  <a:gd name="T7" fmla="*/ 11 h 24"/>
                  <a:gd name="T8" fmla="*/ 13 w 41"/>
                  <a:gd name="T9" fmla="*/ 11 h 24"/>
                  <a:gd name="T10" fmla="*/ 21 w 41"/>
                  <a:gd name="T11" fmla="*/ 9 h 24"/>
                  <a:gd name="T12" fmla="*/ 29 w 41"/>
                  <a:gd name="T13" fmla="*/ 13 h 24"/>
                  <a:gd name="T14" fmla="*/ 31 w 41"/>
                  <a:gd name="T15" fmla="*/ 14 h 24"/>
                  <a:gd name="T16" fmla="*/ 37 w 41"/>
                  <a:gd name="T17" fmla="*/ 9 h 24"/>
                  <a:gd name="T18" fmla="*/ 29 w 41"/>
                  <a:gd name="T19" fmla="*/ 3 h 24"/>
                  <a:gd name="T20" fmla="*/ 21 w 41"/>
                  <a:gd name="T21" fmla="*/ 1 h 24"/>
                  <a:gd name="T22" fmla="*/ 6 w 41"/>
                  <a:gd name="T23" fmla="*/ 6 h 24"/>
                  <a:gd name="T24" fmla="*/ 21 w 41"/>
                  <a:gd name="T25" fmla="*/ 23 h 24"/>
                  <a:gd name="T26" fmla="*/ 23 w 41"/>
                  <a:gd name="T27" fmla="*/ 24 h 24"/>
                  <a:gd name="T28" fmla="*/ 23 w 41"/>
                  <a:gd name="T29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1" h="24">
                    <a:moveTo>
                      <a:pt x="23" y="16"/>
                    </a:moveTo>
                    <a:cubicBezTo>
                      <a:pt x="22" y="16"/>
                      <a:pt x="22" y="15"/>
                      <a:pt x="21" y="15"/>
                    </a:cubicBezTo>
                    <a:cubicBezTo>
                      <a:pt x="19" y="15"/>
                      <a:pt x="18" y="14"/>
                      <a:pt x="16" y="13"/>
                    </a:cubicBezTo>
                    <a:cubicBezTo>
                      <a:pt x="15" y="13"/>
                      <a:pt x="14" y="12"/>
                      <a:pt x="14" y="11"/>
                    </a:cubicBezTo>
                    <a:cubicBezTo>
                      <a:pt x="13" y="10"/>
                      <a:pt x="13" y="11"/>
                      <a:pt x="13" y="11"/>
                    </a:cubicBezTo>
                    <a:cubicBezTo>
                      <a:pt x="15" y="9"/>
                      <a:pt x="18" y="9"/>
                      <a:pt x="21" y="9"/>
                    </a:cubicBezTo>
                    <a:cubicBezTo>
                      <a:pt x="24" y="10"/>
                      <a:pt x="27" y="11"/>
                      <a:pt x="29" y="13"/>
                    </a:cubicBezTo>
                    <a:cubicBezTo>
                      <a:pt x="30" y="13"/>
                      <a:pt x="31" y="14"/>
                      <a:pt x="31" y="14"/>
                    </a:cubicBezTo>
                    <a:cubicBezTo>
                      <a:pt x="35" y="18"/>
                      <a:pt x="41" y="12"/>
                      <a:pt x="37" y="9"/>
                    </a:cubicBezTo>
                    <a:cubicBezTo>
                      <a:pt x="35" y="7"/>
                      <a:pt x="32" y="5"/>
                      <a:pt x="29" y="3"/>
                    </a:cubicBezTo>
                    <a:cubicBezTo>
                      <a:pt x="26" y="2"/>
                      <a:pt x="24" y="1"/>
                      <a:pt x="21" y="1"/>
                    </a:cubicBezTo>
                    <a:cubicBezTo>
                      <a:pt x="15" y="0"/>
                      <a:pt x="10" y="1"/>
                      <a:pt x="6" y="6"/>
                    </a:cubicBezTo>
                    <a:cubicBezTo>
                      <a:pt x="0" y="15"/>
                      <a:pt x="13" y="22"/>
                      <a:pt x="21" y="23"/>
                    </a:cubicBezTo>
                    <a:cubicBezTo>
                      <a:pt x="22" y="24"/>
                      <a:pt x="22" y="24"/>
                      <a:pt x="23" y="24"/>
                    </a:cubicBezTo>
                    <a:cubicBezTo>
                      <a:pt x="28" y="24"/>
                      <a:pt x="28" y="16"/>
                      <a:pt x="23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30"/>
              <p:cNvSpPr/>
              <p:nvPr/>
            </p:nvSpPr>
            <p:spPr bwMode="auto">
              <a:xfrm>
                <a:off x="2257" y="1481"/>
                <a:ext cx="92" cy="59"/>
              </a:xfrm>
              <a:custGeom>
                <a:avLst/>
                <a:gdLst>
                  <a:gd name="T0" fmla="*/ 18 w 34"/>
                  <a:gd name="T1" fmla="*/ 14 h 22"/>
                  <a:gd name="T2" fmla="*/ 15 w 34"/>
                  <a:gd name="T3" fmla="*/ 14 h 22"/>
                  <a:gd name="T4" fmla="*/ 11 w 34"/>
                  <a:gd name="T5" fmla="*/ 13 h 22"/>
                  <a:gd name="T6" fmla="*/ 9 w 34"/>
                  <a:gd name="T7" fmla="*/ 11 h 22"/>
                  <a:gd name="T8" fmla="*/ 9 w 34"/>
                  <a:gd name="T9" fmla="*/ 10 h 22"/>
                  <a:gd name="T10" fmla="*/ 14 w 34"/>
                  <a:gd name="T11" fmla="*/ 8 h 22"/>
                  <a:gd name="T12" fmla="*/ 15 w 34"/>
                  <a:gd name="T13" fmla="*/ 8 h 22"/>
                  <a:gd name="T14" fmla="*/ 23 w 34"/>
                  <a:gd name="T15" fmla="*/ 10 h 22"/>
                  <a:gd name="T16" fmla="*/ 27 w 34"/>
                  <a:gd name="T17" fmla="*/ 11 h 22"/>
                  <a:gd name="T18" fmla="*/ 29 w 34"/>
                  <a:gd name="T19" fmla="*/ 3 h 22"/>
                  <a:gd name="T20" fmla="*/ 23 w 34"/>
                  <a:gd name="T21" fmla="*/ 1 h 22"/>
                  <a:gd name="T22" fmla="*/ 15 w 34"/>
                  <a:gd name="T23" fmla="*/ 0 h 22"/>
                  <a:gd name="T24" fmla="*/ 10 w 34"/>
                  <a:gd name="T25" fmla="*/ 0 h 22"/>
                  <a:gd name="T26" fmla="*/ 1 w 34"/>
                  <a:gd name="T27" fmla="*/ 9 h 22"/>
                  <a:gd name="T28" fmla="*/ 15 w 34"/>
                  <a:gd name="T29" fmla="*/ 22 h 22"/>
                  <a:gd name="T30" fmla="*/ 18 w 34"/>
                  <a:gd name="T31" fmla="*/ 22 h 22"/>
                  <a:gd name="T32" fmla="*/ 18 w 34"/>
                  <a:gd name="T33" fmla="*/ 1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4" h="22">
                    <a:moveTo>
                      <a:pt x="18" y="14"/>
                    </a:moveTo>
                    <a:cubicBezTo>
                      <a:pt x="17" y="14"/>
                      <a:pt x="16" y="14"/>
                      <a:pt x="15" y="14"/>
                    </a:cubicBezTo>
                    <a:cubicBezTo>
                      <a:pt x="14" y="13"/>
                      <a:pt x="13" y="13"/>
                      <a:pt x="11" y="13"/>
                    </a:cubicBezTo>
                    <a:cubicBezTo>
                      <a:pt x="11" y="12"/>
                      <a:pt x="10" y="12"/>
                      <a:pt x="9" y="11"/>
                    </a:cubicBezTo>
                    <a:cubicBezTo>
                      <a:pt x="9" y="11"/>
                      <a:pt x="9" y="10"/>
                      <a:pt x="9" y="10"/>
                    </a:cubicBezTo>
                    <a:cubicBezTo>
                      <a:pt x="9" y="9"/>
                      <a:pt x="13" y="8"/>
                      <a:pt x="14" y="8"/>
                    </a:cubicBezTo>
                    <a:cubicBezTo>
                      <a:pt x="14" y="8"/>
                      <a:pt x="15" y="8"/>
                      <a:pt x="15" y="8"/>
                    </a:cubicBezTo>
                    <a:cubicBezTo>
                      <a:pt x="18" y="8"/>
                      <a:pt x="20" y="9"/>
                      <a:pt x="23" y="10"/>
                    </a:cubicBezTo>
                    <a:cubicBezTo>
                      <a:pt x="24" y="10"/>
                      <a:pt x="26" y="10"/>
                      <a:pt x="27" y="11"/>
                    </a:cubicBezTo>
                    <a:cubicBezTo>
                      <a:pt x="32" y="13"/>
                      <a:pt x="34" y="5"/>
                      <a:pt x="29" y="3"/>
                    </a:cubicBezTo>
                    <a:cubicBezTo>
                      <a:pt x="27" y="2"/>
                      <a:pt x="25" y="2"/>
                      <a:pt x="23" y="1"/>
                    </a:cubicBezTo>
                    <a:cubicBezTo>
                      <a:pt x="20" y="0"/>
                      <a:pt x="18" y="0"/>
                      <a:pt x="15" y="0"/>
                    </a:cubicBezTo>
                    <a:cubicBezTo>
                      <a:pt x="13" y="0"/>
                      <a:pt x="11" y="0"/>
                      <a:pt x="10" y="0"/>
                    </a:cubicBezTo>
                    <a:cubicBezTo>
                      <a:pt x="6" y="2"/>
                      <a:pt x="1" y="4"/>
                      <a:pt x="1" y="9"/>
                    </a:cubicBezTo>
                    <a:cubicBezTo>
                      <a:pt x="0" y="16"/>
                      <a:pt x="8" y="21"/>
                      <a:pt x="15" y="22"/>
                    </a:cubicBezTo>
                    <a:cubicBezTo>
                      <a:pt x="16" y="22"/>
                      <a:pt x="17" y="22"/>
                      <a:pt x="18" y="22"/>
                    </a:cubicBezTo>
                    <a:cubicBezTo>
                      <a:pt x="23" y="22"/>
                      <a:pt x="23" y="13"/>
                      <a:pt x="18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31"/>
              <p:cNvSpPr/>
              <p:nvPr/>
            </p:nvSpPr>
            <p:spPr bwMode="auto">
              <a:xfrm>
                <a:off x="2247" y="1553"/>
                <a:ext cx="107" cy="64"/>
              </a:xfrm>
              <a:custGeom>
                <a:avLst/>
                <a:gdLst>
                  <a:gd name="T0" fmla="*/ 23 w 40"/>
                  <a:gd name="T1" fmla="*/ 15 h 24"/>
                  <a:gd name="T2" fmla="*/ 19 w 40"/>
                  <a:gd name="T3" fmla="*/ 14 h 24"/>
                  <a:gd name="T4" fmla="*/ 15 w 40"/>
                  <a:gd name="T5" fmla="*/ 12 h 24"/>
                  <a:gd name="T6" fmla="*/ 16 w 40"/>
                  <a:gd name="T7" fmla="*/ 9 h 24"/>
                  <a:gd name="T8" fmla="*/ 19 w 40"/>
                  <a:gd name="T9" fmla="*/ 8 h 24"/>
                  <a:gd name="T10" fmla="*/ 27 w 40"/>
                  <a:gd name="T11" fmla="*/ 9 h 24"/>
                  <a:gd name="T12" fmla="*/ 33 w 40"/>
                  <a:gd name="T13" fmla="*/ 11 h 24"/>
                  <a:gd name="T14" fmla="*/ 35 w 40"/>
                  <a:gd name="T15" fmla="*/ 3 h 24"/>
                  <a:gd name="T16" fmla="*/ 27 w 40"/>
                  <a:gd name="T17" fmla="*/ 1 h 24"/>
                  <a:gd name="T18" fmla="*/ 19 w 40"/>
                  <a:gd name="T19" fmla="*/ 0 h 24"/>
                  <a:gd name="T20" fmla="*/ 6 w 40"/>
                  <a:gd name="T21" fmla="*/ 6 h 24"/>
                  <a:gd name="T22" fmla="*/ 19 w 40"/>
                  <a:gd name="T23" fmla="*/ 22 h 24"/>
                  <a:gd name="T24" fmla="*/ 21 w 40"/>
                  <a:gd name="T25" fmla="*/ 23 h 24"/>
                  <a:gd name="T26" fmla="*/ 23 w 40"/>
                  <a:gd name="T27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" h="24">
                    <a:moveTo>
                      <a:pt x="23" y="15"/>
                    </a:moveTo>
                    <a:cubicBezTo>
                      <a:pt x="22" y="15"/>
                      <a:pt x="20" y="14"/>
                      <a:pt x="19" y="14"/>
                    </a:cubicBezTo>
                    <a:cubicBezTo>
                      <a:pt x="18" y="13"/>
                      <a:pt x="17" y="13"/>
                      <a:pt x="15" y="12"/>
                    </a:cubicBezTo>
                    <a:cubicBezTo>
                      <a:pt x="12" y="11"/>
                      <a:pt x="13" y="11"/>
                      <a:pt x="16" y="9"/>
                    </a:cubicBezTo>
                    <a:cubicBezTo>
                      <a:pt x="17" y="8"/>
                      <a:pt x="18" y="8"/>
                      <a:pt x="19" y="8"/>
                    </a:cubicBezTo>
                    <a:cubicBezTo>
                      <a:pt x="21" y="8"/>
                      <a:pt x="24" y="8"/>
                      <a:pt x="27" y="9"/>
                    </a:cubicBezTo>
                    <a:cubicBezTo>
                      <a:pt x="29" y="10"/>
                      <a:pt x="31" y="11"/>
                      <a:pt x="33" y="11"/>
                    </a:cubicBezTo>
                    <a:cubicBezTo>
                      <a:pt x="38" y="13"/>
                      <a:pt x="40" y="5"/>
                      <a:pt x="35" y="3"/>
                    </a:cubicBezTo>
                    <a:cubicBezTo>
                      <a:pt x="33" y="2"/>
                      <a:pt x="30" y="2"/>
                      <a:pt x="27" y="1"/>
                    </a:cubicBezTo>
                    <a:cubicBezTo>
                      <a:pt x="24" y="0"/>
                      <a:pt x="22" y="0"/>
                      <a:pt x="19" y="0"/>
                    </a:cubicBezTo>
                    <a:cubicBezTo>
                      <a:pt x="14" y="0"/>
                      <a:pt x="9" y="2"/>
                      <a:pt x="6" y="6"/>
                    </a:cubicBezTo>
                    <a:cubicBezTo>
                      <a:pt x="0" y="15"/>
                      <a:pt x="12" y="20"/>
                      <a:pt x="19" y="22"/>
                    </a:cubicBezTo>
                    <a:cubicBezTo>
                      <a:pt x="20" y="23"/>
                      <a:pt x="20" y="23"/>
                      <a:pt x="21" y="23"/>
                    </a:cubicBezTo>
                    <a:cubicBezTo>
                      <a:pt x="26" y="24"/>
                      <a:pt x="28" y="16"/>
                      <a:pt x="23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Freeform 32"/>
              <p:cNvSpPr/>
              <p:nvPr/>
            </p:nvSpPr>
            <p:spPr bwMode="auto">
              <a:xfrm>
                <a:off x="2260" y="1631"/>
                <a:ext cx="91" cy="64"/>
              </a:xfrm>
              <a:custGeom>
                <a:avLst/>
                <a:gdLst>
                  <a:gd name="T0" fmla="*/ 17 w 34"/>
                  <a:gd name="T1" fmla="*/ 15 h 24"/>
                  <a:gd name="T2" fmla="*/ 14 w 34"/>
                  <a:gd name="T3" fmla="*/ 14 h 24"/>
                  <a:gd name="T4" fmla="*/ 9 w 34"/>
                  <a:gd name="T5" fmla="*/ 10 h 24"/>
                  <a:gd name="T6" fmla="*/ 14 w 34"/>
                  <a:gd name="T7" fmla="*/ 9 h 24"/>
                  <a:gd name="T8" fmla="*/ 15 w 34"/>
                  <a:gd name="T9" fmla="*/ 9 h 24"/>
                  <a:gd name="T10" fmla="*/ 22 w 34"/>
                  <a:gd name="T11" fmla="*/ 10 h 24"/>
                  <a:gd name="T12" fmla="*/ 27 w 34"/>
                  <a:gd name="T13" fmla="*/ 12 h 24"/>
                  <a:gd name="T14" fmla="*/ 29 w 34"/>
                  <a:gd name="T15" fmla="*/ 4 h 24"/>
                  <a:gd name="T16" fmla="*/ 22 w 34"/>
                  <a:gd name="T17" fmla="*/ 2 h 24"/>
                  <a:gd name="T18" fmla="*/ 14 w 34"/>
                  <a:gd name="T19" fmla="*/ 0 h 24"/>
                  <a:gd name="T20" fmla="*/ 10 w 34"/>
                  <a:gd name="T21" fmla="*/ 1 h 24"/>
                  <a:gd name="T22" fmla="*/ 1 w 34"/>
                  <a:gd name="T23" fmla="*/ 8 h 24"/>
                  <a:gd name="T24" fmla="*/ 14 w 34"/>
                  <a:gd name="T25" fmla="*/ 23 h 24"/>
                  <a:gd name="T26" fmla="*/ 17 w 34"/>
                  <a:gd name="T27" fmla="*/ 23 h 24"/>
                  <a:gd name="T28" fmla="*/ 17 w 34"/>
                  <a:gd name="T29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4" h="24">
                    <a:moveTo>
                      <a:pt x="17" y="15"/>
                    </a:moveTo>
                    <a:cubicBezTo>
                      <a:pt x="16" y="15"/>
                      <a:pt x="15" y="15"/>
                      <a:pt x="14" y="14"/>
                    </a:cubicBezTo>
                    <a:cubicBezTo>
                      <a:pt x="11" y="13"/>
                      <a:pt x="9" y="11"/>
                      <a:pt x="9" y="10"/>
                    </a:cubicBezTo>
                    <a:cubicBezTo>
                      <a:pt x="9" y="9"/>
                      <a:pt x="12" y="9"/>
                      <a:pt x="14" y="9"/>
                    </a:cubicBezTo>
                    <a:cubicBezTo>
                      <a:pt x="14" y="9"/>
                      <a:pt x="15" y="9"/>
                      <a:pt x="15" y="9"/>
                    </a:cubicBezTo>
                    <a:cubicBezTo>
                      <a:pt x="17" y="9"/>
                      <a:pt x="20" y="10"/>
                      <a:pt x="22" y="10"/>
                    </a:cubicBezTo>
                    <a:cubicBezTo>
                      <a:pt x="24" y="11"/>
                      <a:pt x="25" y="12"/>
                      <a:pt x="27" y="12"/>
                    </a:cubicBezTo>
                    <a:cubicBezTo>
                      <a:pt x="32" y="14"/>
                      <a:pt x="34" y="6"/>
                      <a:pt x="29" y="4"/>
                    </a:cubicBezTo>
                    <a:cubicBezTo>
                      <a:pt x="27" y="4"/>
                      <a:pt x="24" y="3"/>
                      <a:pt x="22" y="2"/>
                    </a:cubicBezTo>
                    <a:cubicBezTo>
                      <a:pt x="19" y="1"/>
                      <a:pt x="17" y="0"/>
                      <a:pt x="14" y="0"/>
                    </a:cubicBezTo>
                    <a:cubicBezTo>
                      <a:pt x="13" y="0"/>
                      <a:pt x="12" y="0"/>
                      <a:pt x="10" y="1"/>
                    </a:cubicBezTo>
                    <a:cubicBezTo>
                      <a:pt x="6" y="2"/>
                      <a:pt x="2" y="4"/>
                      <a:pt x="1" y="8"/>
                    </a:cubicBezTo>
                    <a:cubicBezTo>
                      <a:pt x="0" y="16"/>
                      <a:pt x="7" y="21"/>
                      <a:pt x="14" y="23"/>
                    </a:cubicBezTo>
                    <a:cubicBezTo>
                      <a:pt x="15" y="23"/>
                      <a:pt x="16" y="23"/>
                      <a:pt x="17" y="23"/>
                    </a:cubicBezTo>
                    <a:cubicBezTo>
                      <a:pt x="22" y="24"/>
                      <a:pt x="22" y="16"/>
                      <a:pt x="17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Freeform 33"/>
              <p:cNvSpPr/>
              <p:nvPr/>
            </p:nvSpPr>
            <p:spPr bwMode="auto">
              <a:xfrm>
                <a:off x="2252" y="1698"/>
                <a:ext cx="105" cy="67"/>
              </a:xfrm>
              <a:custGeom>
                <a:avLst/>
                <a:gdLst>
                  <a:gd name="T0" fmla="*/ 20 w 39"/>
                  <a:gd name="T1" fmla="*/ 16 h 25"/>
                  <a:gd name="T2" fmla="*/ 17 w 39"/>
                  <a:gd name="T3" fmla="*/ 14 h 25"/>
                  <a:gd name="T4" fmla="*/ 14 w 39"/>
                  <a:gd name="T5" fmla="*/ 8 h 25"/>
                  <a:gd name="T6" fmla="*/ 17 w 39"/>
                  <a:gd name="T7" fmla="*/ 8 h 25"/>
                  <a:gd name="T8" fmla="*/ 23 w 39"/>
                  <a:gd name="T9" fmla="*/ 10 h 25"/>
                  <a:gd name="T10" fmla="*/ 25 w 39"/>
                  <a:gd name="T11" fmla="*/ 11 h 25"/>
                  <a:gd name="T12" fmla="*/ 32 w 39"/>
                  <a:gd name="T13" fmla="*/ 14 h 25"/>
                  <a:gd name="T14" fmla="*/ 34 w 39"/>
                  <a:gd name="T15" fmla="*/ 6 h 25"/>
                  <a:gd name="T16" fmla="*/ 25 w 39"/>
                  <a:gd name="T17" fmla="*/ 2 h 25"/>
                  <a:gd name="T18" fmla="*/ 17 w 39"/>
                  <a:gd name="T19" fmla="*/ 0 h 25"/>
                  <a:gd name="T20" fmla="*/ 6 w 39"/>
                  <a:gd name="T21" fmla="*/ 5 h 25"/>
                  <a:gd name="T22" fmla="*/ 17 w 39"/>
                  <a:gd name="T23" fmla="*/ 23 h 25"/>
                  <a:gd name="T24" fmla="*/ 18 w 39"/>
                  <a:gd name="T25" fmla="*/ 24 h 25"/>
                  <a:gd name="T26" fmla="*/ 20 w 39"/>
                  <a:gd name="T27" fmla="*/ 1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" h="25">
                    <a:moveTo>
                      <a:pt x="20" y="16"/>
                    </a:moveTo>
                    <a:cubicBezTo>
                      <a:pt x="19" y="16"/>
                      <a:pt x="18" y="15"/>
                      <a:pt x="17" y="14"/>
                    </a:cubicBezTo>
                    <a:cubicBezTo>
                      <a:pt x="14" y="13"/>
                      <a:pt x="11" y="10"/>
                      <a:pt x="14" y="8"/>
                    </a:cubicBezTo>
                    <a:cubicBezTo>
                      <a:pt x="15" y="8"/>
                      <a:pt x="16" y="8"/>
                      <a:pt x="17" y="8"/>
                    </a:cubicBezTo>
                    <a:cubicBezTo>
                      <a:pt x="19" y="8"/>
                      <a:pt x="21" y="9"/>
                      <a:pt x="23" y="10"/>
                    </a:cubicBezTo>
                    <a:cubicBezTo>
                      <a:pt x="23" y="10"/>
                      <a:pt x="24" y="11"/>
                      <a:pt x="25" y="11"/>
                    </a:cubicBezTo>
                    <a:cubicBezTo>
                      <a:pt x="27" y="12"/>
                      <a:pt x="29" y="13"/>
                      <a:pt x="32" y="14"/>
                    </a:cubicBezTo>
                    <a:cubicBezTo>
                      <a:pt x="37" y="16"/>
                      <a:pt x="39" y="8"/>
                      <a:pt x="34" y="6"/>
                    </a:cubicBezTo>
                    <a:cubicBezTo>
                      <a:pt x="31" y="5"/>
                      <a:pt x="28" y="3"/>
                      <a:pt x="25" y="2"/>
                    </a:cubicBezTo>
                    <a:cubicBezTo>
                      <a:pt x="22" y="1"/>
                      <a:pt x="20" y="0"/>
                      <a:pt x="17" y="0"/>
                    </a:cubicBezTo>
                    <a:cubicBezTo>
                      <a:pt x="13" y="0"/>
                      <a:pt x="9" y="0"/>
                      <a:pt x="6" y="5"/>
                    </a:cubicBezTo>
                    <a:cubicBezTo>
                      <a:pt x="0" y="13"/>
                      <a:pt x="9" y="21"/>
                      <a:pt x="17" y="23"/>
                    </a:cubicBezTo>
                    <a:cubicBezTo>
                      <a:pt x="17" y="24"/>
                      <a:pt x="18" y="24"/>
                      <a:pt x="18" y="24"/>
                    </a:cubicBezTo>
                    <a:cubicBezTo>
                      <a:pt x="23" y="25"/>
                      <a:pt x="25" y="17"/>
                      <a:pt x="2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Freeform 34"/>
              <p:cNvSpPr/>
              <p:nvPr/>
            </p:nvSpPr>
            <p:spPr bwMode="auto">
              <a:xfrm>
                <a:off x="2238" y="1770"/>
                <a:ext cx="116" cy="67"/>
              </a:xfrm>
              <a:custGeom>
                <a:avLst/>
                <a:gdLst>
                  <a:gd name="T0" fmla="*/ 25 w 43"/>
                  <a:gd name="T1" fmla="*/ 16 h 25"/>
                  <a:gd name="T2" fmla="*/ 22 w 43"/>
                  <a:gd name="T3" fmla="*/ 15 h 25"/>
                  <a:gd name="T4" fmla="*/ 17 w 43"/>
                  <a:gd name="T5" fmla="*/ 9 h 25"/>
                  <a:gd name="T6" fmla="*/ 22 w 43"/>
                  <a:gd name="T7" fmla="*/ 9 h 25"/>
                  <a:gd name="T8" fmla="*/ 30 w 43"/>
                  <a:gd name="T9" fmla="*/ 11 h 25"/>
                  <a:gd name="T10" fmla="*/ 35 w 43"/>
                  <a:gd name="T11" fmla="*/ 14 h 25"/>
                  <a:gd name="T12" fmla="*/ 39 w 43"/>
                  <a:gd name="T13" fmla="*/ 7 h 25"/>
                  <a:gd name="T14" fmla="*/ 30 w 43"/>
                  <a:gd name="T15" fmla="*/ 2 h 25"/>
                  <a:gd name="T16" fmla="*/ 22 w 43"/>
                  <a:gd name="T17" fmla="*/ 1 h 25"/>
                  <a:gd name="T18" fmla="*/ 10 w 43"/>
                  <a:gd name="T19" fmla="*/ 3 h 25"/>
                  <a:gd name="T20" fmla="*/ 22 w 43"/>
                  <a:gd name="T21" fmla="*/ 24 h 25"/>
                  <a:gd name="T22" fmla="*/ 23 w 43"/>
                  <a:gd name="T23" fmla="*/ 24 h 25"/>
                  <a:gd name="T24" fmla="*/ 25 w 43"/>
                  <a:gd name="T25" fmla="*/ 1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25">
                    <a:moveTo>
                      <a:pt x="25" y="16"/>
                    </a:moveTo>
                    <a:cubicBezTo>
                      <a:pt x="25" y="16"/>
                      <a:pt x="23" y="16"/>
                      <a:pt x="22" y="15"/>
                    </a:cubicBezTo>
                    <a:cubicBezTo>
                      <a:pt x="18" y="13"/>
                      <a:pt x="13" y="10"/>
                      <a:pt x="17" y="9"/>
                    </a:cubicBezTo>
                    <a:cubicBezTo>
                      <a:pt x="18" y="9"/>
                      <a:pt x="20" y="9"/>
                      <a:pt x="22" y="9"/>
                    </a:cubicBezTo>
                    <a:cubicBezTo>
                      <a:pt x="25" y="9"/>
                      <a:pt x="27" y="10"/>
                      <a:pt x="30" y="11"/>
                    </a:cubicBezTo>
                    <a:cubicBezTo>
                      <a:pt x="32" y="12"/>
                      <a:pt x="34" y="13"/>
                      <a:pt x="35" y="14"/>
                    </a:cubicBezTo>
                    <a:cubicBezTo>
                      <a:pt x="39" y="17"/>
                      <a:pt x="43" y="10"/>
                      <a:pt x="39" y="7"/>
                    </a:cubicBezTo>
                    <a:cubicBezTo>
                      <a:pt x="37" y="5"/>
                      <a:pt x="33" y="3"/>
                      <a:pt x="30" y="2"/>
                    </a:cubicBezTo>
                    <a:cubicBezTo>
                      <a:pt x="27" y="1"/>
                      <a:pt x="25" y="1"/>
                      <a:pt x="22" y="1"/>
                    </a:cubicBezTo>
                    <a:cubicBezTo>
                      <a:pt x="17" y="0"/>
                      <a:pt x="13" y="1"/>
                      <a:pt x="10" y="3"/>
                    </a:cubicBezTo>
                    <a:cubicBezTo>
                      <a:pt x="0" y="11"/>
                      <a:pt x="14" y="21"/>
                      <a:pt x="22" y="24"/>
                    </a:cubicBezTo>
                    <a:cubicBezTo>
                      <a:pt x="22" y="24"/>
                      <a:pt x="23" y="24"/>
                      <a:pt x="23" y="24"/>
                    </a:cubicBezTo>
                    <a:cubicBezTo>
                      <a:pt x="28" y="25"/>
                      <a:pt x="30" y="17"/>
                      <a:pt x="25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Freeform 35"/>
              <p:cNvSpPr/>
              <p:nvPr/>
            </p:nvSpPr>
            <p:spPr bwMode="auto">
              <a:xfrm>
                <a:off x="2244" y="1845"/>
                <a:ext cx="113" cy="65"/>
              </a:xfrm>
              <a:custGeom>
                <a:avLst/>
                <a:gdLst>
                  <a:gd name="T0" fmla="*/ 23 w 42"/>
                  <a:gd name="T1" fmla="*/ 15 h 24"/>
                  <a:gd name="T2" fmla="*/ 20 w 42"/>
                  <a:gd name="T3" fmla="*/ 15 h 24"/>
                  <a:gd name="T4" fmla="*/ 17 w 42"/>
                  <a:gd name="T5" fmla="*/ 9 h 24"/>
                  <a:gd name="T6" fmla="*/ 20 w 42"/>
                  <a:gd name="T7" fmla="*/ 8 h 24"/>
                  <a:gd name="T8" fmla="*/ 28 w 42"/>
                  <a:gd name="T9" fmla="*/ 11 h 24"/>
                  <a:gd name="T10" fmla="*/ 34 w 42"/>
                  <a:gd name="T11" fmla="*/ 14 h 24"/>
                  <a:gd name="T12" fmla="*/ 38 w 42"/>
                  <a:gd name="T13" fmla="*/ 7 h 24"/>
                  <a:gd name="T14" fmla="*/ 28 w 42"/>
                  <a:gd name="T15" fmla="*/ 2 h 24"/>
                  <a:gd name="T16" fmla="*/ 20 w 42"/>
                  <a:gd name="T17" fmla="*/ 0 h 24"/>
                  <a:gd name="T18" fmla="*/ 7 w 42"/>
                  <a:gd name="T19" fmla="*/ 5 h 24"/>
                  <a:gd name="T20" fmla="*/ 20 w 42"/>
                  <a:gd name="T21" fmla="*/ 23 h 24"/>
                  <a:gd name="T22" fmla="*/ 23 w 42"/>
                  <a:gd name="T23" fmla="*/ 24 h 24"/>
                  <a:gd name="T24" fmla="*/ 23 w 42"/>
                  <a:gd name="T25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24">
                    <a:moveTo>
                      <a:pt x="23" y="15"/>
                    </a:moveTo>
                    <a:cubicBezTo>
                      <a:pt x="22" y="15"/>
                      <a:pt x="21" y="15"/>
                      <a:pt x="20" y="15"/>
                    </a:cubicBezTo>
                    <a:cubicBezTo>
                      <a:pt x="16" y="13"/>
                      <a:pt x="10" y="11"/>
                      <a:pt x="17" y="9"/>
                    </a:cubicBezTo>
                    <a:cubicBezTo>
                      <a:pt x="18" y="8"/>
                      <a:pt x="19" y="8"/>
                      <a:pt x="20" y="8"/>
                    </a:cubicBezTo>
                    <a:cubicBezTo>
                      <a:pt x="22" y="9"/>
                      <a:pt x="25" y="9"/>
                      <a:pt x="28" y="11"/>
                    </a:cubicBezTo>
                    <a:cubicBezTo>
                      <a:pt x="30" y="12"/>
                      <a:pt x="32" y="13"/>
                      <a:pt x="34" y="14"/>
                    </a:cubicBezTo>
                    <a:cubicBezTo>
                      <a:pt x="38" y="17"/>
                      <a:pt x="42" y="10"/>
                      <a:pt x="38" y="7"/>
                    </a:cubicBezTo>
                    <a:cubicBezTo>
                      <a:pt x="35" y="5"/>
                      <a:pt x="32" y="3"/>
                      <a:pt x="28" y="2"/>
                    </a:cubicBezTo>
                    <a:cubicBezTo>
                      <a:pt x="25" y="1"/>
                      <a:pt x="23" y="0"/>
                      <a:pt x="20" y="0"/>
                    </a:cubicBezTo>
                    <a:cubicBezTo>
                      <a:pt x="15" y="0"/>
                      <a:pt x="11" y="2"/>
                      <a:pt x="7" y="5"/>
                    </a:cubicBezTo>
                    <a:cubicBezTo>
                      <a:pt x="0" y="14"/>
                      <a:pt x="11" y="21"/>
                      <a:pt x="20" y="23"/>
                    </a:cubicBezTo>
                    <a:cubicBezTo>
                      <a:pt x="21" y="23"/>
                      <a:pt x="22" y="24"/>
                      <a:pt x="23" y="24"/>
                    </a:cubicBezTo>
                    <a:cubicBezTo>
                      <a:pt x="28" y="24"/>
                      <a:pt x="28" y="16"/>
                      <a:pt x="23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Freeform 36"/>
              <p:cNvSpPr/>
              <p:nvPr/>
            </p:nvSpPr>
            <p:spPr bwMode="auto">
              <a:xfrm>
                <a:off x="2260" y="1926"/>
                <a:ext cx="99" cy="70"/>
              </a:xfrm>
              <a:custGeom>
                <a:avLst/>
                <a:gdLst>
                  <a:gd name="T0" fmla="*/ 17 w 37"/>
                  <a:gd name="T1" fmla="*/ 17 h 26"/>
                  <a:gd name="T2" fmla="*/ 14 w 37"/>
                  <a:gd name="T3" fmla="*/ 15 h 26"/>
                  <a:gd name="T4" fmla="*/ 11 w 37"/>
                  <a:gd name="T5" fmla="*/ 14 h 26"/>
                  <a:gd name="T6" fmla="*/ 10 w 37"/>
                  <a:gd name="T7" fmla="*/ 13 h 26"/>
                  <a:gd name="T8" fmla="*/ 9 w 37"/>
                  <a:gd name="T9" fmla="*/ 13 h 26"/>
                  <a:gd name="T10" fmla="*/ 9 w 37"/>
                  <a:gd name="T11" fmla="*/ 12 h 26"/>
                  <a:gd name="T12" fmla="*/ 9 w 37"/>
                  <a:gd name="T13" fmla="*/ 12 h 26"/>
                  <a:gd name="T14" fmla="*/ 11 w 37"/>
                  <a:gd name="T15" fmla="*/ 10 h 26"/>
                  <a:gd name="T16" fmla="*/ 14 w 37"/>
                  <a:gd name="T17" fmla="*/ 9 h 26"/>
                  <a:gd name="T18" fmla="*/ 22 w 37"/>
                  <a:gd name="T19" fmla="*/ 9 h 26"/>
                  <a:gd name="T20" fmla="*/ 27 w 37"/>
                  <a:gd name="T21" fmla="*/ 13 h 26"/>
                  <a:gd name="T22" fmla="*/ 34 w 37"/>
                  <a:gd name="T23" fmla="*/ 8 h 26"/>
                  <a:gd name="T24" fmla="*/ 22 w 37"/>
                  <a:gd name="T25" fmla="*/ 0 h 26"/>
                  <a:gd name="T26" fmla="*/ 14 w 37"/>
                  <a:gd name="T27" fmla="*/ 0 h 26"/>
                  <a:gd name="T28" fmla="*/ 7 w 37"/>
                  <a:gd name="T29" fmla="*/ 3 h 26"/>
                  <a:gd name="T30" fmla="*/ 1 w 37"/>
                  <a:gd name="T31" fmla="*/ 14 h 26"/>
                  <a:gd name="T32" fmla="*/ 14 w 37"/>
                  <a:gd name="T33" fmla="*/ 24 h 26"/>
                  <a:gd name="T34" fmla="*/ 15 w 37"/>
                  <a:gd name="T35" fmla="*/ 24 h 26"/>
                  <a:gd name="T36" fmla="*/ 17 w 37"/>
                  <a:gd name="T37" fmla="*/ 1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7" h="26">
                    <a:moveTo>
                      <a:pt x="17" y="17"/>
                    </a:moveTo>
                    <a:cubicBezTo>
                      <a:pt x="16" y="16"/>
                      <a:pt x="15" y="16"/>
                      <a:pt x="14" y="15"/>
                    </a:cubicBezTo>
                    <a:cubicBezTo>
                      <a:pt x="13" y="15"/>
                      <a:pt x="12" y="15"/>
                      <a:pt x="11" y="14"/>
                    </a:cubicBezTo>
                    <a:cubicBezTo>
                      <a:pt x="11" y="14"/>
                      <a:pt x="10" y="14"/>
                      <a:pt x="10" y="13"/>
                    </a:cubicBezTo>
                    <a:cubicBezTo>
                      <a:pt x="10" y="13"/>
                      <a:pt x="9" y="12"/>
                      <a:pt x="9" y="13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10" y="11"/>
                      <a:pt x="11" y="10"/>
                      <a:pt x="11" y="10"/>
                    </a:cubicBezTo>
                    <a:cubicBezTo>
                      <a:pt x="12" y="9"/>
                      <a:pt x="13" y="9"/>
                      <a:pt x="14" y="9"/>
                    </a:cubicBezTo>
                    <a:cubicBezTo>
                      <a:pt x="16" y="8"/>
                      <a:pt x="19" y="8"/>
                      <a:pt x="22" y="9"/>
                    </a:cubicBezTo>
                    <a:cubicBezTo>
                      <a:pt x="24" y="9"/>
                      <a:pt x="26" y="11"/>
                      <a:pt x="27" y="13"/>
                    </a:cubicBezTo>
                    <a:cubicBezTo>
                      <a:pt x="30" y="17"/>
                      <a:pt x="37" y="13"/>
                      <a:pt x="34" y="8"/>
                    </a:cubicBezTo>
                    <a:cubicBezTo>
                      <a:pt x="31" y="4"/>
                      <a:pt x="27" y="1"/>
                      <a:pt x="22" y="0"/>
                    </a:cubicBezTo>
                    <a:cubicBezTo>
                      <a:pt x="19" y="0"/>
                      <a:pt x="17" y="0"/>
                      <a:pt x="14" y="0"/>
                    </a:cubicBezTo>
                    <a:cubicBezTo>
                      <a:pt x="11" y="1"/>
                      <a:pt x="9" y="2"/>
                      <a:pt x="7" y="3"/>
                    </a:cubicBezTo>
                    <a:cubicBezTo>
                      <a:pt x="3" y="6"/>
                      <a:pt x="0" y="10"/>
                      <a:pt x="1" y="14"/>
                    </a:cubicBezTo>
                    <a:cubicBezTo>
                      <a:pt x="3" y="20"/>
                      <a:pt x="9" y="23"/>
                      <a:pt x="14" y="24"/>
                    </a:cubicBezTo>
                    <a:cubicBezTo>
                      <a:pt x="14" y="24"/>
                      <a:pt x="15" y="24"/>
                      <a:pt x="15" y="24"/>
                    </a:cubicBezTo>
                    <a:cubicBezTo>
                      <a:pt x="20" y="26"/>
                      <a:pt x="22" y="18"/>
                      <a:pt x="17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Freeform 37"/>
              <p:cNvSpPr/>
              <p:nvPr/>
            </p:nvSpPr>
            <p:spPr bwMode="auto">
              <a:xfrm>
                <a:off x="2244" y="2004"/>
                <a:ext cx="115" cy="78"/>
              </a:xfrm>
              <a:custGeom>
                <a:avLst/>
                <a:gdLst>
                  <a:gd name="T0" fmla="*/ 25 w 43"/>
                  <a:gd name="T1" fmla="*/ 19 h 29"/>
                  <a:gd name="T2" fmla="*/ 20 w 43"/>
                  <a:gd name="T3" fmla="*/ 18 h 29"/>
                  <a:gd name="T4" fmla="*/ 14 w 43"/>
                  <a:gd name="T5" fmla="*/ 11 h 29"/>
                  <a:gd name="T6" fmla="*/ 20 w 43"/>
                  <a:gd name="T7" fmla="*/ 8 h 29"/>
                  <a:gd name="T8" fmla="*/ 28 w 43"/>
                  <a:gd name="T9" fmla="*/ 10 h 29"/>
                  <a:gd name="T10" fmla="*/ 36 w 43"/>
                  <a:gd name="T11" fmla="*/ 14 h 29"/>
                  <a:gd name="T12" fmla="*/ 38 w 43"/>
                  <a:gd name="T13" fmla="*/ 6 h 29"/>
                  <a:gd name="T14" fmla="*/ 28 w 43"/>
                  <a:gd name="T15" fmla="*/ 2 h 29"/>
                  <a:gd name="T16" fmla="*/ 20 w 43"/>
                  <a:gd name="T17" fmla="*/ 0 h 29"/>
                  <a:gd name="T18" fmla="*/ 6 w 43"/>
                  <a:gd name="T19" fmla="*/ 8 h 29"/>
                  <a:gd name="T20" fmla="*/ 20 w 43"/>
                  <a:gd name="T21" fmla="*/ 26 h 29"/>
                  <a:gd name="T22" fmla="*/ 23 w 43"/>
                  <a:gd name="T23" fmla="*/ 27 h 29"/>
                  <a:gd name="T24" fmla="*/ 25 w 43"/>
                  <a:gd name="T25" fmla="*/ 1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29">
                    <a:moveTo>
                      <a:pt x="25" y="19"/>
                    </a:moveTo>
                    <a:cubicBezTo>
                      <a:pt x="24" y="19"/>
                      <a:pt x="22" y="19"/>
                      <a:pt x="20" y="18"/>
                    </a:cubicBezTo>
                    <a:cubicBezTo>
                      <a:pt x="16" y="17"/>
                      <a:pt x="11" y="15"/>
                      <a:pt x="14" y="11"/>
                    </a:cubicBezTo>
                    <a:cubicBezTo>
                      <a:pt x="15" y="9"/>
                      <a:pt x="17" y="8"/>
                      <a:pt x="20" y="8"/>
                    </a:cubicBezTo>
                    <a:cubicBezTo>
                      <a:pt x="22" y="8"/>
                      <a:pt x="25" y="9"/>
                      <a:pt x="28" y="10"/>
                    </a:cubicBezTo>
                    <a:cubicBezTo>
                      <a:pt x="31" y="11"/>
                      <a:pt x="34" y="13"/>
                      <a:pt x="36" y="14"/>
                    </a:cubicBezTo>
                    <a:cubicBezTo>
                      <a:pt x="41" y="16"/>
                      <a:pt x="43" y="8"/>
                      <a:pt x="38" y="6"/>
                    </a:cubicBezTo>
                    <a:cubicBezTo>
                      <a:pt x="35" y="5"/>
                      <a:pt x="31" y="3"/>
                      <a:pt x="28" y="2"/>
                    </a:cubicBezTo>
                    <a:cubicBezTo>
                      <a:pt x="25" y="1"/>
                      <a:pt x="22" y="1"/>
                      <a:pt x="20" y="0"/>
                    </a:cubicBezTo>
                    <a:cubicBezTo>
                      <a:pt x="15" y="0"/>
                      <a:pt x="10" y="2"/>
                      <a:pt x="6" y="8"/>
                    </a:cubicBezTo>
                    <a:cubicBezTo>
                      <a:pt x="0" y="18"/>
                      <a:pt x="11" y="24"/>
                      <a:pt x="20" y="26"/>
                    </a:cubicBezTo>
                    <a:cubicBezTo>
                      <a:pt x="21" y="27"/>
                      <a:pt x="22" y="27"/>
                      <a:pt x="23" y="27"/>
                    </a:cubicBezTo>
                    <a:cubicBezTo>
                      <a:pt x="28" y="29"/>
                      <a:pt x="30" y="21"/>
                      <a:pt x="25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Freeform 38"/>
              <p:cNvSpPr/>
              <p:nvPr/>
            </p:nvSpPr>
            <p:spPr bwMode="auto">
              <a:xfrm>
                <a:off x="2249" y="2100"/>
                <a:ext cx="105" cy="67"/>
              </a:xfrm>
              <a:custGeom>
                <a:avLst/>
                <a:gdLst>
                  <a:gd name="T0" fmla="*/ 22 w 39"/>
                  <a:gd name="T1" fmla="*/ 15 h 25"/>
                  <a:gd name="T2" fmla="*/ 18 w 39"/>
                  <a:gd name="T3" fmla="*/ 14 h 25"/>
                  <a:gd name="T4" fmla="*/ 15 w 39"/>
                  <a:gd name="T5" fmla="*/ 13 h 25"/>
                  <a:gd name="T6" fmla="*/ 12 w 39"/>
                  <a:gd name="T7" fmla="*/ 11 h 25"/>
                  <a:gd name="T8" fmla="*/ 12 w 39"/>
                  <a:gd name="T9" fmla="*/ 11 h 25"/>
                  <a:gd name="T10" fmla="*/ 14 w 39"/>
                  <a:gd name="T11" fmla="*/ 9 h 25"/>
                  <a:gd name="T12" fmla="*/ 18 w 39"/>
                  <a:gd name="T13" fmla="*/ 8 h 25"/>
                  <a:gd name="T14" fmla="*/ 26 w 39"/>
                  <a:gd name="T15" fmla="*/ 10 h 25"/>
                  <a:gd name="T16" fmla="*/ 32 w 39"/>
                  <a:gd name="T17" fmla="*/ 12 h 25"/>
                  <a:gd name="T18" fmla="*/ 34 w 39"/>
                  <a:gd name="T19" fmla="*/ 4 h 25"/>
                  <a:gd name="T20" fmla="*/ 26 w 39"/>
                  <a:gd name="T21" fmla="*/ 1 h 25"/>
                  <a:gd name="T22" fmla="*/ 19 w 39"/>
                  <a:gd name="T23" fmla="*/ 0 h 25"/>
                  <a:gd name="T24" fmla="*/ 18 w 39"/>
                  <a:gd name="T25" fmla="*/ 0 h 25"/>
                  <a:gd name="T26" fmla="*/ 5 w 39"/>
                  <a:gd name="T27" fmla="*/ 6 h 25"/>
                  <a:gd name="T28" fmla="*/ 18 w 39"/>
                  <a:gd name="T29" fmla="*/ 23 h 25"/>
                  <a:gd name="T30" fmla="*/ 20 w 39"/>
                  <a:gd name="T31" fmla="*/ 23 h 25"/>
                  <a:gd name="T32" fmla="*/ 22 w 39"/>
                  <a:gd name="T33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" h="25">
                    <a:moveTo>
                      <a:pt x="22" y="15"/>
                    </a:moveTo>
                    <a:cubicBezTo>
                      <a:pt x="21" y="15"/>
                      <a:pt x="19" y="14"/>
                      <a:pt x="18" y="14"/>
                    </a:cubicBezTo>
                    <a:cubicBezTo>
                      <a:pt x="17" y="14"/>
                      <a:pt x="16" y="13"/>
                      <a:pt x="15" y="13"/>
                    </a:cubicBezTo>
                    <a:cubicBezTo>
                      <a:pt x="14" y="12"/>
                      <a:pt x="13" y="12"/>
                      <a:pt x="12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0"/>
                      <a:pt x="14" y="9"/>
                      <a:pt x="14" y="9"/>
                    </a:cubicBezTo>
                    <a:cubicBezTo>
                      <a:pt x="15" y="8"/>
                      <a:pt x="16" y="8"/>
                      <a:pt x="18" y="8"/>
                    </a:cubicBezTo>
                    <a:cubicBezTo>
                      <a:pt x="20" y="8"/>
                      <a:pt x="23" y="9"/>
                      <a:pt x="26" y="10"/>
                    </a:cubicBezTo>
                    <a:cubicBezTo>
                      <a:pt x="28" y="11"/>
                      <a:pt x="30" y="12"/>
                      <a:pt x="32" y="12"/>
                    </a:cubicBezTo>
                    <a:cubicBezTo>
                      <a:pt x="37" y="14"/>
                      <a:pt x="39" y="6"/>
                      <a:pt x="34" y="4"/>
                    </a:cubicBezTo>
                    <a:cubicBezTo>
                      <a:pt x="31" y="3"/>
                      <a:pt x="29" y="2"/>
                      <a:pt x="26" y="1"/>
                    </a:cubicBezTo>
                    <a:cubicBezTo>
                      <a:pt x="24" y="1"/>
                      <a:pt x="22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3" y="0"/>
                      <a:pt x="7" y="2"/>
                      <a:pt x="5" y="6"/>
                    </a:cubicBezTo>
                    <a:cubicBezTo>
                      <a:pt x="0" y="15"/>
                      <a:pt x="11" y="20"/>
                      <a:pt x="18" y="23"/>
                    </a:cubicBezTo>
                    <a:cubicBezTo>
                      <a:pt x="19" y="23"/>
                      <a:pt x="19" y="23"/>
                      <a:pt x="20" y="23"/>
                    </a:cubicBezTo>
                    <a:cubicBezTo>
                      <a:pt x="25" y="25"/>
                      <a:pt x="27" y="17"/>
                      <a:pt x="22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39"/>
              <p:cNvSpPr/>
              <p:nvPr/>
            </p:nvSpPr>
            <p:spPr bwMode="auto">
              <a:xfrm>
                <a:off x="2257" y="2186"/>
                <a:ext cx="102" cy="65"/>
              </a:xfrm>
              <a:custGeom>
                <a:avLst/>
                <a:gdLst>
                  <a:gd name="T0" fmla="*/ 18 w 38"/>
                  <a:gd name="T1" fmla="*/ 14 h 24"/>
                  <a:gd name="T2" fmla="*/ 15 w 38"/>
                  <a:gd name="T3" fmla="*/ 13 h 24"/>
                  <a:gd name="T4" fmla="*/ 13 w 38"/>
                  <a:gd name="T5" fmla="*/ 11 h 24"/>
                  <a:gd name="T6" fmla="*/ 12 w 38"/>
                  <a:gd name="T7" fmla="*/ 10 h 24"/>
                  <a:gd name="T8" fmla="*/ 13 w 38"/>
                  <a:gd name="T9" fmla="*/ 9 h 24"/>
                  <a:gd name="T10" fmla="*/ 15 w 38"/>
                  <a:gd name="T11" fmla="*/ 8 h 24"/>
                  <a:gd name="T12" fmla="*/ 20 w 38"/>
                  <a:gd name="T13" fmla="*/ 8 h 24"/>
                  <a:gd name="T14" fmla="*/ 23 w 38"/>
                  <a:gd name="T15" fmla="*/ 9 h 24"/>
                  <a:gd name="T16" fmla="*/ 31 w 38"/>
                  <a:gd name="T17" fmla="*/ 11 h 24"/>
                  <a:gd name="T18" fmla="*/ 33 w 38"/>
                  <a:gd name="T19" fmla="*/ 3 h 24"/>
                  <a:gd name="T20" fmla="*/ 23 w 38"/>
                  <a:gd name="T21" fmla="*/ 1 h 24"/>
                  <a:gd name="T22" fmla="*/ 15 w 38"/>
                  <a:gd name="T23" fmla="*/ 0 h 24"/>
                  <a:gd name="T24" fmla="*/ 5 w 38"/>
                  <a:gd name="T25" fmla="*/ 5 h 24"/>
                  <a:gd name="T26" fmla="*/ 15 w 38"/>
                  <a:gd name="T27" fmla="*/ 22 h 24"/>
                  <a:gd name="T28" fmla="*/ 16 w 38"/>
                  <a:gd name="T29" fmla="*/ 22 h 24"/>
                  <a:gd name="T30" fmla="*/ 18 w 38"/>
                  <a:gd name="T31" fmla="*/ 1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8" h="24">
                    <a:moveTo>
                      <a:pt x="18" y="14"/>
                    </a:moveTo>
                    <a:cubicBezTo>
                      <a:pt x="17" y="14"/>
                      <a:pt x="16" y="13"/>
                      <a:pt x="15" y="13"/>
                    </a:cubicBezTo>
                    <a:cubicBezTo>
                      <a:pt x="14" y="12"/>
                      <a:pt x="13" y="12"/>
                      <a:pt x="13" y="11"/>
                    </a:cubicBezTo>
                    <a:cubicBezTo>
                      <a:pt x="13" y="11"/>
                      <a:pt x="12" y="10"/>
                      <a:pt x="12" y="10"/>
                    </a:cubicBezTo>
                    <a:cubicBezTo>
                      <a:pt x="12" y="9"/>
                      <a:pt x="12" y="9"/>
                      <a:pt x="13" y="9"/>
                    </a:cubicBezTo>
                    <a:cubicBezTo>
                      <a:pt x="13" y="8"/>
                      <a:pt x="14" y="8"/>
                      <a:pt x="15" y="8"/>
                    </a:cubicBezTo>
                    <a:cubicBezTo>
                      <a:pt x="16" y="8"/>
                      <a:pt x="18" y="8"/>
                      <a:pt x="20" y="8"/>
                    </a:cubicBezTo>
                    <a:cubicBezTo>
                      <a:pt x="21" y="9"/>
                      <a:pt x="22" y="9"/>
                      <a:pt x="23" y="9"/>
                    </a:cubicBezTo>
                    <a:cubicBezTo>
                      <a:pt x="26" y="10"/>
                      <a:pt x="28" y="11"/>
                      <a:pt x="31" y="11"/>
                    </a:cubicBezTo>
                    <a:cubicBezTo>
                      <a:pt x="36" y="12"/>
                      <a:pt x="38" y="5"/>
                      <a:pt x="33" y="3"/>
                    </a:cubicBezTo>
                    <a:cubicBezTo>
                      <a:pt x="30" y="3"/>
                      <a:pt x="26" y="2"/>
                      <a:pt x="23" y="1"/>
                    </a:cubicBezTo>
                    <a:cubicBezTo>
                      <a:pt x="20" y="0"/>
                      <a:pt x="17" y="0"/>
                      <a:pt x="15" y="0"/>
                    </a:cubicBezTo>
                    <a:cubicBezTo>
                      <a:pt x="11" y="0"/>
                      <a:pt x="8" y="1"/>
                      <a:pt x="5" y="5"/>
                    </a:cubicBezTo>
                    <a:cubicBezTo>
                      <a:pt x="0" y="12"/>
                      <a:pt x="9" y="19"/>
                      <a:pt x="15" y="22"/>
                    </a:cubicBezTo>
                    <a:cubicBezTo>
                      <a:pt x="15" y="22"/>
                      <a:pt x="16" y="22"/>
                      <a:pt x="16" y="22"/>
                    </a:cubicBezTo>
                    <a:cubicBezTo>
                      <a:pt x="21" y="24"/>
                      <a:pt x="23" y="16"/>
                      <a:pt x="18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Freeform 40"/>
              <p:cNvSpPr/>
              <p:nvPr/>
            </p:nvSpPr>
            <p:spPr bwMode="auto">
              <a:xfrm>
                <a:off x="2252" y="2264"/>
                <a:ext cx="102" cy="70"/>
              </a:xfrm>
              <a:custGeom>
                <a:avLst/>
                <a:gdLst>
                  <a:gd name="T0" fmla="*/ 21 w 38"/>
                  <a:gd name="T1" fmla="*/ 16 h 26"/>
                  <a:gd name="T2" fmla="*/ 17 w 38"/>
                  <a:gd name="T3" fmla="*/ 14 h 26"/>
                  <a:gd name="T4" fmla="*/ 15 w 38"/>
                  <a:gd name="T5" fmla="*/ 13 h 26"/>
                  <a:gd name="T6" fmla="*/ 16 w 38"/>
                  <a:gd name="T7" fmla="*/ 9 h 26"/>
                  <a:gd name="T8" fmla="*/ 17 w 38"/>
                  <a:gd name="T9" fmla="*/ 8 h 26"/>
                  <a:gd name="T10" fmla="*/ 25 w 38"/>
                  <a:gd name="T11" fmla="*/ 9 h 26"/>
                  <a:gd name="T12" fmla="*/ 30 w 38"/>
                  <a:gd name="T13" fmla="*/ 12 h 26"/>
                  <a:gd name="T14" fmla="*/ 34 w 38"/>
                  <a:gd name="T15" fmla="*/ 5 h 26"/>
                  <a:gd name="T16" fmla="*/ 25 w 38"/>
                  <a:gd name="T17" fmla="*/ 1 h 26"/>
                  <a:gd name="T18" fmla="*/ 17 w 38"/>
                  <a:gd name="T19" fmla="*/ 0 h 26"/>
                  <a:gd name="T20" fmla="*/ 8 w 38"/>
                  <a:gd name="T21" fmla="*/ 4 h 26"/>
                  <a:gd name="T22" fmla="*/ 17 w 38"/>
                  <a:gd name="T23" fmla="*/ 23 h 26"/>
                  <a:gd name="T24" fmla="*/ 19 w 38"/>
                  <a:gd name="T25" fmla="*/ 24 h 26"/>
                  <a:gd name="T26" fmla="*/ 21 w 38"/>
                  <a:gd name="T27" fmla="*/ 1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26">
                    <a:moveTo>
                      <a:pt x="21" y="16"/>
                    </a:moveTo>
                    <a:cubicBezTo>
                      <a:pt x="20" y="16"/>
                      <a:pt x="18" y="15"/>
                      <a:pt x="17" y="14"/>
                    </a:cubicBezTo>
                    <a:cubicBezTo>
                      <a:pt x="16" y="14"/>
                      <a:pt x="15" y="13"/>
                      <a:pt x="15" y="13"/>
                    </a:cubicBezTo>
                    <a:cubicBezTo>
                      <a:pt x="13" y="11"/>
                      <a:pt x="14" y="10"/>
                      <a:pt x="16" y="9"/>
                    </a:cubicBezTo>
                    <a:cubicBezTo>
                      <a:pt x="16" y="9"/>
                      <a:pt x="16" y="8"/>
                      <a:pt x="17" y="8"/>
                    </a:cubicBezTo>
                    <a:cubicBezTo>
                      <a:pt x="19" y="7"/>
                      <a:pt x="22" y="8"/>
                      <a:pt x="25" y="9"/>
                    </a:cubicBezTo>
                    <a:cubicBezTo>
                      <a:pt x="27" y="10"/>
                      <a:pt x="29" y="11"/>
                      <a:pt x="30" y="12"/>
                    </a:cubicBezTo>
                    <a:cubicBezTo>
                      <a:pt x="34" y="15"/>
                      <a:pt x="38" y="8"/>
                      <a:pt x="34" y="5"/>
                    </a:cubicBezTo>
                    <a:cubicBezTo>
                      <a:pt x="31" y="3"/>
                      <a:pt x="28" y="1"/>
                      <a:pt x="25" y="1"/>
                    </a:cubicBezTo>
                    <a:cubicBezTo>
                      <a:pt x="22" y="0"/>
                      <a:pt x="20" y="0"/>
                      <a:pt x="17" y="0"/>
                    </a:cubicBezTo>
                    <a:cubicBezTo>
                      <a:pt x="14" y="1"/>
                      <a:pt x="11" y="2"/>
                      <a:pt x="8" y="4"/>
                    </a:cubicBezTo>
                    <a:cubicBezTo>
                      <a:pt x="0" y="12"/>
                      <a:pt x="9" y="20"/>
                      <a:pt x="17" y="23"/>
                    </a:cubicBezTo>
                    <a:cubicBezTo>
                      <a:pt x="18" y="24"/>
                      <a:pt x="18" y="24"/>
                      <a:pt x="19" y="24"/>
                    </a:cubicBezTo>
                    <a:cubicBezTo>
                      <a:pt x="24" y="26"/>
                      <a:pt x="26" y="18"/>
                      <a:pt x="21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pic>
          <p:nvPicPr>
            <p:cNvPr id="129" name="图片 128"/>
            <p:cNvPicPr>
              <a:picLocks noChangeAspect="1"/>
            </p:cNvPicPr>
            <p:nvPr/>
          </p:nvPicPr>
          <p:blipFill rotWithShape="1">
            <a:blip r:embed="rId7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r="-6340" b="-14139"/>
            <a:stretch>
              <a:fillRect/>
            </a:stretch>
          </p:blipFill>
          <p:spPr>
            <a:xfrm>
              <a:off x="3977058" y="1659381"/>
              <a:ext cx="1186122" cy="1560178"/>
            </a:xfrm>
            <a:prstGeom prst="rect">
              <a:avLst/>
            </a:prstGeom>
          </p:spPr>
        </p:pic>
      </p:grpSp>
      <p:sp>
        <p:nvSpPr>
          <p:cNvPr id="132" name="文本框 131"/>
          <p:cNvSpPr txBox="1"/>
          <p:nvPr/>
        </p:nvSpPr>
        <p:spPr>
          <a:xfrm>
            <a:off x="2924726" y="94730"/>
            <a:ext cx="32945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spc="-150" dirty="0">
                <a:solidFill>
                  <a:srgbClr val="96795F"/>
                </a:solidFill>
                <a:latin typeface="汉仪悠然体简" pitchFamily="18" charset="-122"/>
                <a:ea typeface="汉仪悠然体简" pitchFamily="18" charset="-122"/>
              </a:rPr>
              <a:t>Click here to add text</a:t>
            </a:r>
          </a:p>
        </p:txBody>
      </p:sp>
      <p:pic>
        <p:nvPicPr>
          <p:cNvPr id="133" name="图片 1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33511" y="115451"/>
            <a:ext cx="1457070" cy="426757"/>
          </a:xfrm>
          <a:prstGeom prst="rect">
            <a:avLst/>
          </a:prstGeom>
        </p:spPr>
      </p:pic>
      <p:pic>
        <p:nvPicPr>
          <p:cNvPr id="134" name="图片 1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3419" y="115451"/>
            <a:ext cx="1457070" cy="426757"/>
          </a:xfrm>
          <a:prstGeom prst="rect">
            <a:avLst/>
          </a:prstGeom>
        </p:spPr>
      </p:pic>
      <p:sp>
        <p:nvSpPr>
          <p:cNvPr id="135" name="矩形 134"/>
          <p:cNvSpPr/>
          <p:nvPr/>
        </p:nvSpPr>
        <p:spPr>
          <a:xfrm>
            <a:off x="661182" y="3437943"/>
            <a:ext cx="240393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1100" dirty="0">
                <a:solidFill>
                  <a:srgbClr val="000000">
                    <a:lumMod val="65000"/>
                    <a:lumOff val="35000"/>
                  </a:srgbClr>
                </a:solidFill>
                <a:latin typeface="汉仪悠然体简" pitchFamily="18" charset="-122"/>
                <a:ea typeface="汉仪悠然体简" pitchFamily="18" charset="-122"/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  <p:sp>
        <p:nvSpPr>
          <p:cNvPr id="136" name="矩形 135"/>
          <p:cNvSpPr/>
          <p:nvPr/>
        </p:nvSpPr>
        <p:spPr>
          <a:xfrm>
            <a:off x="3214467" y="3437943"/>
            <a:ext cx="248998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1100" dirty="0">
                <a:solidFill>
                  <a:srgbClr val="000000">
                    <a:lumMod val="65000"/>
                    <a:lumOff val="35000"/>
                  </a:srgbClr>
                </a:solidFill>
                <a:latin typeface="汉仪悠然体简" pitchFamily="18" charset="-122"/>
                <a:ea typeface="汉仪悠然体简" pitchFamily="18" charset="-122"/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  <p:sp>
        <p:nvSpPr>
          <p:cNvPr id="137" name="矩形 136"/>
          <p:cNvSpPr/>
          <p:nvPr/>
        </p:nvSpPr>
        <p:spPr>
          <a:xfrm>
            <a:off x="5853800" y="3437943"/>
            <a:ext cx="240393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1100" dirty="0">
                <a:solidFill>
                  <a:srgbClr val="000000">
                    <a:lumMod val="65000"/>
                    <a:lumOff val="35000"/>
                  </a:srgbClr>
                </a:solidFill>
                <a:latin typeface="汉仪悠然体简" pitchFamily="18" charset="-122"/>
                <a:ea typeface="汉仪悠然体简" pitchFamily="18" charset="-122"/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300">
        <p:random/>
      </p:transition>
    </mc:Choice>
    <mc:Fallback xmlns:a14="http://schemas.microsoft.com/office/drawing/2010/main" xmlns="">
      <p:transition spd="slow" advTm="33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  <p:bldP spid="135" grpId="0"/>
      <p:bldP spid="136" grpId="0"/>
      <p:bldP spid="13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535" y="4041337"/>
            <a:ext cx="8900931" cy="1121761"/>
          </a:xfrm>
          <a:prstGeom prst="rect">
            <a:avLst/>
          </a:prstGeom>
        </p:spPr>
      </p:pic>
      <p:sp>
        <p:nvSpPr>
          <p:cNvPr id="48" name="矩形 47"/>
          <p:cNvSpPr/>
          <p:nvPr/>
        </p:nvSpPr>
        <p:spPr>
          <a:xfrm>
            <a:off x="5096167" y="1572902"/>
            <a:ext cx="33585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汉仪悠然体简" pitchFamily="18" charset="-122"/>
                <a:ea typeface="汉仪悠然体简" pitchFamily="18" charset="-122"/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  <p:sp>
        <p:nvSpPr>
          <p:cNvPr id="49" name="矩形 48"/>
          <p:cNvSpPr/>
          <p:nvPr/>
        </p:nvSpPr>
        <p:spPr>
          <a:xfrm>
            <a:off x="5096168" y="2497895"/>
            <a:ext cx="33585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汉仪悠然体简" pitchFamily="18" charset="-122"/>
                <a:ea typeface="汉仪悠然体简" pitchFamily="18" charset="-122"/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  <p:sp>
        <p:nvSpPr>
          <p:cNvPr id="50" name="矩形 49"/>
          <p:cNvSpPr/>
          <p:nvPr/>
        </p:nvSpPr>
        <p:spPr>
          <a:xfrm>
            <a:off x="5096167" y="3422887"/>
            <a:ext cx="33585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汉仪悠然体简" pitchFamily="18" charset="-122"/>
                <a:ea typeface="汉仪悠然体简" pitchFamily="18" charset="-122"/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  <p:grpSp>
        <p:nvGrpSpPr>
          <p:cNvPr id="59" name="组合 58"/>
          <p:cNvGrpSpPr/>
          <p:nvPr/>
        </p:nvGrpSpPr>
        <p:grpSpPr>
          <a:xfrm>
            <a:off x="1533511" y="1268220"/>
            <a:ext cx="2590814" cy="2541780"/>
            <a:chOff x="1533511" y="1268220"/>
            <a:chExt cx="2590814" cy="2541780"/>
          </a:xfrm>
        </p:grpSpPr>
        <p:grpSp>
          <p:nvGrpSpPr>
            <p:cNvPr id="47" name="组合 46"/>
            <p:cNvGrpSpPr/>
            <p:nvPr/>
          </p:nvGrpSpPr>
          <p:grpSpPr>
            <a:xfrm>
              <a:off x="1533511" y="1268220"/>
              <a:ext cx="2590814" cy="2541780"/>
              <a:chOff x="3414714" y="1431926"/>
              <a:chExt cx="2297113" cy="2184401"/>
            </a:xfrm>
          </p:grpSpPr>
          <p:sp>
            <p:nvSpPr>
              <p:cNvPr id="25" name="Freeform 20"/>
              <p:cNvSpPr/>
              <p:nvPr/>
            </p:nvSpPr>
            <p:spPr bwMode="auto">
              <a:xfrm>
                <a:off x="4392614" y="3373439"/>
                <a:ext cx="323850" cy="242888"/>
              </a:xfrm>
              <a:custGeom>
                <a:avLst/>
                <a:gdLst>
                  <a:gd name="T0" fmla="*/ 4 w 76"/>
                  <a:gd name="T1" fmla="*/ 18 h 57"/>
                  <a:gd name="T2" fmla="*/ 20 w 76"/>
                  <a:gd name="T3" fmla="*/ 50 h 57"/>
                  <a:gd name="T4" fmla="*/ 60 w 76"/>
                  <a:gd name="T5" fmla="*/ 47 h 57"/>
                  <a:gd name="T6" fmla="*/ 40 w 76"/>
                  <a:gd name="T7" fmla="*/ 3 h 57"/>
                  <a:gd name="T8" fmla="*/ 5 w 76"/>
                  <a:gd name="T9" fmla="*/ 16 h 57"/>
                  <a:gd name="T10" fmla="*/ 7 w 76"/>
                  <a:gd name="T11" fmla="*/ 21 h 57"/>
                  <a:gd name="T12" fmla="*/ 39 w 76"/>
                  <a:gd name="T13" fmla="*/ 8 h 57"/>
                  <a:gd name="T14" fmla="*/ 60 w 76"/>
                  <a:gd name="T15" fmla="*/ 29 h 57"/>
                  <a:gd name="T16" fmla="*/ 42 w 76"/>
                  <a:gd name="T17" fmla="*/ 49 h 57"/>
                  <a:gd name="T18" fmla="*/ 15 w 76"/>
                  <a:gd name="T19" fmla="*/ 42 h 57"/>
                  <a:gd name="T20" fmla="*/ 8 w 76"/>
                  <a:gd name="T21" fmla="*/ 19 h 57"/>
                  <a:gd name="T22" fmla="*/ 4 w 76"/>
                  <a:gd name="T23" fmla="*/ 18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57">
                    <a:moveTo>
                      <a:pt x="4" y="18"/>
                    </a:moveTo>
                    <a:cubicBezTo>
                      <a:pt x="0" y="33"/>
                      <a:pt x="5" y="45"/>
                      <a:pt x="20" y="50"/>
                    </a:cubicBezTo>
                    <a:cubicBezTo>
                      <a:pt x="31" y="54"/>
                      <a:pt x="50" y="57"/>
                      <a:pt x="60" y="47"/>
                    </a:cubicBezTo>
                    <a:cubicBezTo>
                      <a:pt x="76" y="32"/>
                      <a:pt x="57" y="7"/>
                      <a:pt x="40" y="3"/>
                    </a:cubicBezTo>
                    <a:cubicBezTo>
                      <a:pt x="26" y="0"/>
                      <a:pt x="16" y="9"/>
                      <a:pt x="5" y="16"/>
                    </a:cubicBezTo>
                    <a:cubicBezTo>
                      <a:pt x="2" y="18"/>
                      <a:pt x="5" y="23"/>
                      <a:pt x="7" y="21"/>
                    </a:cubicBezTo>
                    <a:cubicBezTo>
                      <a:pt x="17" y="14"/>
                      <a:pt x="26" y="5"/>
                      <a:pt x="39" y="8"/>
                    </a:cubicBezTo>
                    <a:cubicBezTo>
                      <a:pt x="49" y="10"/>
                      <a:pt x="57" y="19"/>
                      <a:pt x="60" y="29"/>
                    </a:cubicBezTo>
                    <a:cubicBezTo>
                      <a:pt x="63" y="41"/>
                      <a:pt x="54" y="48"/>
                      <a:pt x="42" y="49"/>
                    </a:cubicBezTo>
                    <a:cubicBezTo>
                      <a:pt x="33" y="49"/>
                      <a:pt x="22" y="47"/>
                      <a:pt x="15" y="42"/>
                    </a:cubicBezTo>
                    <a:cubicBezTo>
                      <a:pt x="7" y="37"/>
                      <a:pt x="6" y="28"/>
                      <a:pt x="8" y="19"/>
                    </a:cubicBezTo>
                    <a:cubicBezTo>
                      <a:pt x="9" y="16"/>
                      <a:pt x="4" y="15"/>
                      <a:pt x="4" y="18"/>
                    </a:cubicBezTo>
                    <a:close/>
                  </a:path>
                </a:pathLst>
              </a:custGeom>
              <a:solidFill>
                <a:srgbClr val="9B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21"/>
              <p:cNvSpPr/>
              <p:nvPr/>
            </p:nvSpPr>
            <p:spPr bwMode="auto">
              <a:xfrm>
                <a:off x="4189414" y="3135314"/>
                <a:ext cx="339725" cy="247650"/>
              </a:xfrm>
              <a:custGeom>
                <a:avLst/>
                <a:gdLst>
                  <a:gd name="T0" fmla="*/ 0 w 80"/>
                  <a:gd name="T1" fmla="*/ 24 h 58"/>
                  <a:gd name="T2" fmla="*/ 70 w 80"/>
                  <a:gd name="T3" fmla="*/ 33 h 58"/>
                  <a:gd name="T4" fmla="*/ 70 w 80"/>
                  <a:gd name="T5" fmla="*/ 8 h 58"/>
                  <a:gd name="T6" fmla="*/ 32 w 80"/>
                  <a:gd name="T7" fmla="*/ 3 h 58"/>
                  <a:gd name="T8" fmla="*/ 8 w 80"/>
                  <a:gd name="T9" fmla="*/ 10 h 58"/>
                  <a:gd name="T10" fmla="*/ 0 w 80"/>
                  <a:gd name="T11" fmla="*/ 24 h 58"/>
                  <a:gd name="T12" fmla="*/ 5 w 80"/>
                  <a:gd name="T13" fmla="*/ 24 h 58"/>
                  <a:gd name="T14" fmla="*/ 6 w 80"/>
                  <a:gd name="T15" fmla="*/ 17 h 58"/>
                  <a:gd name="T16" fmla="*/ 13 w 80"/>
                  <a:gd name="T17" fmla="*/ 13 h 58"/>
                  <a:gd name="T18" fmla="*/ 34 w 80"/>
                  <a:gd name="T19" fmla="*/ 8 h 58"/>
                  <a:gd name="T20" fmla="*/ 70 w 80"/>
                  <a:gd name="T21" fmla="*/ 14 h 58"/>
                  <a:gd name="T22" fmla="*/ 45 w 80"/>
                  <a:gd name="T23" fmla="*/ 42 h 58"/>
                  <a:gd name="T24" fmla="*/ 5 w 80"/>
                  <a:gd name="T25" fmla="*/ 24 h 58"/>
                  <a:gd name="T26" fmla="*/ 0 w 80"/>
                  <a:gd name="T27" fmla="*/ 24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0" h="58">
                    <a:moveTo>
                      <a:pt x="0" y="24"/>
                    </a:moveTo>
                    <a:cubicBezTo>
                      <a:pt x="2" y="58"/>
                      <a:pt x="55" y="52"/>
                      <a:pt x="70" y="33"/>
                    </a:cubicBezTo>
                    <a:cubicBezTo>
                      <a:pt x="76" y="25"/>
                      <a:pt x="80" y="15"/>
                      <a:pt x="70" y="8"/>
                    </a:cubicBezTo>
                    <a:cubicBezTo>
                      <a:pt x="60" y="0"/>
                      <a:pt x="44" y="1"/>
                      <a:pt x="32" y="3"/>
                    </a:cubicBezTo>
                    <a:cubicBezTo>
                      <a:pt x="24" y="4"/>
                      <a:pt x="15" y="6"/>
                      <a:pt x="8" y="10"/>
                    </a:cubicBezTo>
                    <a:cubicBezTo>
                      <a:pt x="0" y="14"/>
                      <a:pt x="0" y="16"/>
                      <a:pt x="0" y="24"/>
                    </a:cubicBezTo>
                    <a:cubicBezTo>
                      <a:pt x="0" y="28"/>
                      <a:pt x="5" y="28"/>
                      <a:pt x="5" y="24"/>
                    </a:cubicBezTo>
                    <a:cubicBezTo>
                      <a:pt x="5" y="22"/>
                      <a:pt x="5" y="19"/>
                      <a:pt x="6" y="17"/>
                    </a:cubicBezTo>
                    <a:cubicBezTo>
                      <a:pt x="7" y="15"/>
                      <a:pt x="12" y="14"/>
                      <a:pt x="13" y="13"/>
                    </a:cubicBezTo>
                    <a:cubicBezTo>
                      <a:pt x="20" y="10"/>
                      <a:pt x="27" y="9"/>
                      <a:pt x="34" y="8"/>
                    </a:cubicBezTo>
                    <a:cubicBezTo>
                      <a:pt x="44" y="6"/>
                      <a:pt x="64" y="5"/>
                      <a:pt x="70" y="14"/>
                    </a:cubicBezTo>
                    <a:cubicBezTo>
                      <a:pt x="78" y="27"/>
                      <a:pt x="55" y="40"/>
                      <a:pt x="45" y="42"/>
                    </a:cubicBezTo>
                    <a:cubicBezTo>
                      <a:pt x="31" y="46"/>
                      <a:pt x="6" y="43"/>
                      <a:pt x="5" y="24"/>
                    </a:cubicBezTo>
                    <a:cubicBezTo>
                      <a:pt x="5" y="21"/>
                      <a:pt x="0" y="21"/>
                      <a:pt x="0" y="24"/>
                    </a:cubicBezTo>
                    <a:close/>
                  </a:path>
                </a:pathLst>
              </a:custGeom>
              <a:solidFill>
                <a:srgbClr val="9B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22"/>
              <p:cNvSpPr/>
              <p:nvPr/>
            </p:nvSpPr>
            <p:spPr bwMode="auto">
              <a:xfrm>
                <a:off x="3414714" y="1431926"/>
                <a:ext cx="2297113" cy="1698625"/>
              </a:xfrm>
              <a:custGeom>
                <a:avLst/>
                <a:gdLst>
                  <a:gd name="T0" fmla="*/ 113 w 540"/>
                  <a:gd name="T1" fmla="*/ 149 h 398"/>
                  <a:gd name="T2" fmla="*/ 24 w 540"/>
                  <a:gd name="T3" fmla="*/ 169 h 398"/>
                  <a:gd name="T4" fmla="*/ 26 w 540"/>
                  <a:gd name="T5" fmla="*/ 224 h 398"/>
                  <a:gd name="T6" fmla="*/ 87 w 540"/>
                  <a:gd name="T7" fmla="*/ 242 h 398"/>
                  <a:gd name="T8" fmla="*/ 87 w 540"/>
                  <a:gd name="T9" fmla="*/ 237 h 398"/>
                  <a:gd name="T10" fmla="*/ 42 w 540"/>
                  <a:gd name="T11" fmla="*/ 255 h 398"/>
                  <a:gd name="T12" fmla="*/ 39 w 540"/>
                  <a:gd name="T13" fmla="*/ 299 h 398"/>
                  <a:gd name="T14" fmla="*/ 110 w 540"/>
                  <a:gd name="T15" fmla="*/ 371 h 398"/>
                  <a:gd name="T16" fmla="*/ 162 w 540"/>
                  <a:gd name="T17" fmla="*/ 342 h 398"/>
                  <a:gd name="T18" fmla="*/ 158 w 540"/>
                  <a:gd name="T19" fmla="*/ 343 h 398"/>
                  <a:gd name="T20" fmla="*/ 307 w 540"/>
                  <a:gd name="T21" fmla="*/ 326 h 398"/>
                  <a:gd name="T22" fmla="*/ 303 w 540"/>
                  <a:gd name="T23" fmla="*/ 327 h 398"/>
                  <a:gd name="T24" fmla="*/ 392 w 540"/>
                  <a:gd name="T25" fmla="*/ 353 h 398"/>
                  <a:gd name="T26" fmla="*/ 477 w 540"/>
                  <a:gd name="T27" fmla="*/ 320 h 398"/>
                  <a:gd name="T28" fmla="*/ 478 w 540"/>
                  <a:gd name="T29" fmla="*/ 276 h 398"/>
                  <a:gd name="T30" fmla="*/ 477 w 540"/>
                  <a:gd name="T31" fmla="*/ 280 h 398"/>
                  <a:gd name="T32" fmla="*/ 530 w 540"/>
                  <a:gd name="T33" fmla="*/ 201 h 398"/>
                  <a:gd name="T34" fmla="*/ 451 w 540"/>
                  <a:gd name="T35" fmla="*/ 142 h 398"/>
                  <a:gd name="T36" fmla="*/ 453 w 540"/>
                  <a:gd name="T37" fmla="*/ 145 h 398"/>
                  <a:gd name="T38" fmla="*/ 414 w 540"/>
                  <a:gd name="T39" fmla="*/ 47 h 398"/>
                  <a:gd name="T40" fmla="*/ 315 w 540"/>
                  <a:gd name="T41" fmla="*/ 32 h 398"/>
                  <a:gd name="T42" fmla="*/ 280 w 540"/>
                  <a:gd name="T43" fmla="*/ 74 h 398"/>
                  <a:gd name="T44" fmla="*/ 285 w 540"/>
                  <a:gd name="T45" fmla="*/ 74 h 398"/>
                  <a:gd name="T46" fmla="*/ 194 w 540"/>
                  <a:gd name="T47" fmla="*/ 28 h 398"/>
                  <a:gd name="T48" fmla="*/ 135 w 540"/>
                  <a:gd name="T49" fmla="*/ 110 h 398"/>
                  <a:gd name="T50" fmla="*/ 139 w 540"/>
                  <a:gd name="T51" fmla="*/ 108 h 398"/>
                  <a:gd name="T52" fmla="*/ 87 w 540"/>
                  <a:gd name="T53" fmla="*/ 94 h 398"/>
                  <a:gd name="T54" fmla="*/ 98 w 540"/>
                  <a:gd name="T55" fmla="*/ 150 h 398"/>
                  <a:gd name="T56" fmla="*/ 101 w 540"/>
                  <a:gd name="T57" fmla="*/ 146 h 398"/>
                  <a:gd name="T58" fmla="*/ 90 w 540"/>
                  <a:gd name="T59" fmla="*/ 99 h 398"/>
                  <a:gd name="T60" fmla="*/ 135 w 540"/>
                  <a:gd name="T61" fmla="*/ 112 h 398"/>
                  <a:gd name="T62" fmla="*/ 140 w 540"/>
                  <a:gd name="T63" fmla="*/ 110 h 398"/>
                  <a:gd name="T64" fmla="*/ 195 w 540"/>
                  <a:gd name="T65" fmla="*/ 33 h 398"/>
                  <a:gd name="T66" fmla="*/ 281 w 540"/>
                  <a:gd name="T67" fmla="*/ 76 h 398"/>
                  <a:gd name="T68" fmla="*/ 285 w 540"/>
                  <a:gd name="T69" fmla="*/ 76 h 398"/>
                  <a:gd name="T70" fmla="*/ 440 w 540"/>
                  <a:gd name="T71" fmla="*/ 84 h 398"/>
                  <a:gd name="T72" fmla="*/ 448 w 540"/>
                  <a:gd name="T73" fmla="*/ 144 h 398"/>
                  <a:gd name="T74" fmla="*/ 450 w 540"/>
                  <a:gd name="T75" fmla="*/ 147 h 398"/>
                  <a:gd name="T76" fmla="*/ 525 w 540"/>
                  <a:gd name="T77" fmla="*/ 200 h 398"/>
                  <a:gd name="T78" fmla="*/ 475 w 540"/>
                  <a:gd name="T79" fmla="*/ 276 h 398"/>
                  <a:gd name="T80" fmla="*/ 474 w 540"/>
                  <a:gd name="T81" fmla="*/ 279 h 398"/>
                  <a:gd name="T82" fmla="*/ 474 w 540"/>
                  <a:gd name="T83" fmla="*/ 317 h 398"/>
                  <a:gd name="T84" fmla="*/ 441 w 540"/>
                  <a:gd name="T85" fmla="*/ 340 h 398"/>
                  <a:gd name="T86" fmla="*/ 346 w 540"/>
                  <a:gd name="T87" fmla="*/ 344 h 398"/>
                  <a:gd name="T88" fmla="*/ 307 w 540"/>
                  <a:gd name="T89" fmla="*/ 323 h 398"/>
                  <a:gd name="T90" fmla="*/ 303 w 540"/>
                  <a:gd name="T91" fmla="*/ 325 h 398"/>
                  <a:gd name="T92" fmla="*/ 161 w 540"/>
                  <a:gd name="T93" fmla="*/ 339 h 398"/>
                  <a:gd name="T94" fmla="*/ 157 w 540"/>
                  <a:gd name="T95" fmla="*/ 340 h 398"/>
                  <a:gd name="T96" fmla="*/ 114 w 540"/>
                  <a:gd name="T97" fmla="*/ 366 h 398"/>
                  <a:gd name="T98" fmla="*/ 74 w 540"/>
                  <a:gd name="T99" fmla="*/ 347 h 398"/>
                  <a:gd name="T100" fmla="*/ 44 w 540"/>
                  <a:gd name="T101" fmla="*/ 263 h 398"/>
                  <a:gd name="T102" fmla="*/ 87 w 540"/>
                  <a:gd name="T103" fmla="*/ 242 h 398"/>
                  <a:gd name="T104" fmla="*/ 87 w 540"/>
                  <a:gd name="T105" fmla="*/ 237 h 398"/>
                  <a:gd name="T106" fmla="*/ 19 w 540"/>
                  <a:gd name="T107" fmla="*/ 184 h 398"/>
                  <a:gd name="T108" fmla="*/ 111 w 540"/>
                  <a:gd name="T109" fmla="*/ 153 h 398"/>
                  <a:gd name="T110" fmla="*/ 113 w 540"/>
                  <a:gd name="T111" fmla="*/ 149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40" h="398">
                    <a:moveTo>
                      <a:pt x="113" y="149"/>
                    </a:moveTo>
                    <a:cubicBezTo>
                      <a:pt x="83" y="143"/>
                      <a:pt x="47" y="147"/>
                      <a:pt x="24" y="169"/>
                    </a:cubicBezTo>
                    <a:cubicBezTo>
                      <a:pt x="7" y="186"/>
                      <a:pt x="7" y="210"/>
                      <a:pt x="26" y="224"/>
                    </a:cubicBezTo>
                    <a:cubicBezTo>
                      <a:pt x="43" y="237"/>
                      <a:pt x="66" y="241"/>
                      <a:pt x="87" y="242"/>
                    </a:cubicBezTo>
                    <a:cubicBezTo>
                      <a:pt x="87" y="241"/>
                      <a:pt x="87" y="239"/>
                      <a:pt x="87" y="237"/>
                    </a:cubicBezTo>
                    <a:cubicBezTo>
                      <a:pt x="70" y="236"/>
                      <a:pt x="52" y="240"/>
                      <a:pt x="42" y="255"/>
                    </a:cubicBezTo>
                    <a:cubicBezTo>
                      <a:pt x="34" y="268"/>
                      <a:pt x="35" y="285"/>
                      <a:pt x="39" y="299"/>
                    </a:cubicBezTo>
                    <a:cubicBezTo>
                      <a:pt x="48" y="331"/>
                      <a:pt x="75" y="367"/>
                      <a:pt x="110" y="371"/>
                    </a:cubicBezTo>
                    <a:cubicBezTo>
                      <a:pt x="132" y="373"/>
                      <a:pt x="150" y="359"/>
                      <a:pt x="162" y="342"/>
                    </a:cubicBezTo>
                    <a:cubicBezTo>
                      <a:pt x="160" y="343"/>
                      <a:pt x="159" y="343"/>
                      <a:pt x="158" y="343"/>
                    </a:cubicBezTo>
                    <a:cubicBezTo>
                      <a:pt x="198" y="373"/>
                      <a:pt x="297" y="398"/>
                      <a:pt x="307" y="326"/>
                    </a:cubicBezTo>
                    <a:cubicBezTo>
                      <a:pt x="306" y="326"/>
                      <a:pt x="305" y="327"/>
                      <a:pt x="303" y="327"/>
                    </a:cubicBezTo>
                    <a:cubicBezTo>
                      <a:pt x="324" y="350"/>
                      <a:pt x="363" y="354"/>
                      <a:pt x="392" y="353"/>
                    </a:cubicBezTo>
                    <a:cubicBezTo>
                      <a:pt x="421" y="352"/>
                      <a:pt x="460" y="346"/>
                      <a:pt x="477" y="320"/>
                    </a:cubicBezTo>
                    <a:cubicBezTo>
                      <a:pt x="487" y="307"/>
                      <a:pt x="485" y="291"/>
                      <a:pt x="478" y="276"/>
                    </a:cubicBezTo>
                    <a:cubicBezTo>
                      <a:pt x="478" y="278"/>
                      <a:pt x="478" y="279"/>
                      <a:pt x="477" y="280"/>
                    </a:cubicBezTo>
                    <a:cubicBezTo>
                      <a:pt x="504" y="264"/>
                      <a:pt x="540" y="237"/>
                      <a:pt x="530" y="201"/>
                    </a:cubicBezTo>
                    <a:cubicBezTo>
                      <a:pt x="521" y="167"/>
                      <a:pt x="481" y="151"/>
                      <a:pt x="451" y="142"/>
                    </a:cubicBezTo>
                    <a:cubicBezTo>
                      <a:pt x="452" y="143"/>
                      <a:pt x="452" y="144"/>
                      <a:pt x="453" y="145"/>
                    </a:cubicBezTo>
                    <a:cubicBezTo>
                      <a:pt x="462" y="107"/>
                      <a:pt x="445" y="70"/>
                      <a:pt x="414" y="47"/>
                    </a:cubicBezTo>
                    <a:cubicBezTo>
                      <a:pt x="386" y="28"/>
                      <a:pt x="347" y="17"/>
                      <a:pt x="315" y="32"/>
                    </a:cubicBezTo>
                    <a:cubicBezTo>
                      <a:pt x="297" y="40"/>
                      <a:pt x="286" y="56"/>
                      <a:pt x="280" y="74"/>
                    </a:cubicBezTo>
                    <a:cubicBezTo>
                      <a:pt x="282" y="74"/>
                      <a:pt x="284" y="74"/>
                      <a:pt x="285" y="74"/>
                    </a:cubicBezTo>
                    <a:cubicBezTo>
                      <a:pt x="269" y="39"/>
                      <a:pt x="232" y="19"/>
                      <a:pt x="194" y="28"/>
                    </a:cubicBezTo>
                    <a:cubicBezTo>
                      <a:pt x="156" y="37"/>
                      <a:pt x="132" y="71"/>
                      <a:pt x="135" y="110"/>
                    </a:cubicBezTo>
                    <a:cubicBezTo>
                      <a:pt x="136" y="109"/>
                      <a:pt x="138" y="109"/>
                      <a:pt x="139" y="108"/>
                    </a:cubicBezTo>
                    <a:cubicBezTo>
                      <a:pt x="128" y="94"/>
                      <a:pt x="102" y="71"/>
                      <a:pt x="87" y="94"/>
                    </a:cubicBezTo>
                    <a:cubicBezTo>
                      <a:pt x="76" y="112"/>
                      <a:pt x="83" y="137"/>
                      <a:pt x="98" y="150"/>
                    </a:cubicBezTo>
                    <a:cubicBezTo>
                      <a:pt x="100" y="152"/>
                      <a:pt x="103" y="148"/>
                      <a:pt x="101" y="146"/>
                    </a:cubicBezTo>
                    <a:cubicBezTo>
                      <a:pt x="88" y="135"/>
                      <a:pt x="83" y="115"/>
                      <a:pt x="90" y="99"/>
                    </a:cubicBezTo>
                    <a:cubicBezTo>
                      <a:pt x="101" y="76"/>
                      <a:pt x="126" y="100"/>
                      <a:pt x="135" y="112"/>
                    </a:cubicBezTo>
                    <a:cubicBezTo>
                      <a:pt x="137" y="113"/>
                      <a:pt x="140" y="112"/>
                      <a:pt x="140" y="110"/>
                    </a:cubicBezTo>
                    <a:cubicBezTo>
                      <a:pt x="138" y="74"/>
                      <a:pt x="159" y="42"/>
                      <a:pt x="195" y="33"/>
                    </a:cubicBezTo>
                    <a:cubicBezTo>
                      <a:pt x="231" y="24"/>
                      <a:pt x="266" y="43"/>
                      <a:pt x="281" y="76"/>
                    </a:cubicBezTo>
                    <a:cubicBezTo>
                      <a:pt x="282" y="78"/>
                      <a:pt x="285" y="78"/>
                      <a:pt x="285" y="76"/>
                    </a:cubicBezTo>
                    <a:cubicBezTo>
                      <a:pt x="307" y="0"/>
                      <a:pt x="411" y="31"/>
                      <a:pt x="440" y="84"/>
                    </a:cubicBezTo>
                    <a:cubicBezTo>
                      <a:pt x="451" y="102"/>
                      <a:pt x="453" y="123"/>
                      <a:pt x="448" y="144"/>
                    </a:cubicBezTo>
                    <a:cubicBezTo>
                      <a:pt x="448" y="145"/>
                      <a:pt x="449" y="147"/>
                      <a:pt x="450" y="147"/>
                    </a:cubicBezTo>
                    <a:cubicBezTo>
                      <a:pt x="478" y="155"/>
                      <a:pt x="515" y="170"/>
                      <a:pt x="525" y="200"/>
                    </a:cubicBezTo>
                    <a:cubicBezTo>
                      <a:pt x="536" y="234"/>
                      <a:pt x="500" y="261"/>
                      <a:pt x="475" y="276"/>
                    </a:cubicBezTo>
                    <a:cubicBezTo>
                      <a:pt x="474" y="276"/>
                      <a:pt x="473" y="278"/>
                      <a:pt x="474" y="279"/>
                    </a:cubicBezTo>
                    <a:cubicBezTo>
                      <a:pt x="480" y="291"/>
                      <a:pt x="481" y="305"/>
                      <a:pt x="474" y="317"/>
                    </a:cubicBezTo>
                    <a:cubicBezTo>
                      <a:pt x="466" y="329"/>
                      <a:pt x="453" y="335"/>
                      <a:pt x="441" y="340"/>
                    </a:cubicBezTo>
                    <a:cubicBezTo>
                      <a:pt x="411" y="350"/>
                      <a:pt x="376" y="351"/>
                      <a:pt x="346" y="344"/>
                    </a:cubicBezTo>
                    <a:cubicBezTo>
                      <a:pt x="332" y="340"/>
                      <a:pt x="317" y="335"/>
                      <a:pt x="307" y="323"/>
                    </a:cubicBezTo>
                    <a:cubicBezTo>
                      <a:pt x="306" y="322"/>
                      <a:pt x="303" y="323"/>
                      <a:pt x="303" y="325"/>
                    </a:cubicBezTo>
                    <a:cubicBezTo>
                      <a:pt x="292" y="393"/>
                      <a:pt x="198" y="366"/>
                      <a:pt x="161" y="339"/>
                    </a:cubicBezTo>
                    <a:cubicBezTo>
                      <a:pt x="160" y="338"/>
                      <a:pt x="158" y="339"/>
                      <a:pt x="157" y="340"/>
                    </a:cubicBezTo>
                    <a:cubicBezTo>
                      <a:pt x="147" y="354"/>
                      <a:pt x="133" y="367"/>
                      <a:pt x="114" y="366"/>
                    </a:cubicBezTo>
                    <a:cubicBezTo>
                      <a:pt x="99" y="366"/>
                      <a:pt x="85" y="357"/>
                      <a:pt x="74" y="347"/>
                    </a:cubicBezTo>
                    <a:cubicBezTo>
                      <a:pt x="54" y="327"/>
                      <a:pt x="33" y="292"/>
                      <a:pt x="44" y="263"/>
                    </a:cubicBezTo>
                    <a:cubicBezTo>
                      <a:pt x="50" y="245"/>
                      <a:pt x="69" y="241"/>
                      <a:pt x="87" y="242"/>
                    </a:cubicBezTo>
                    <a:cubicBezTo>
                      <a:pt x="90" y="242"/>
                      <a:pt x="90" y="237"/>
                      <a:pt x="87" y="237"/>
                    </a:cubicBezTo>
                    <a:cubicBezTo>
                      <a:pt x="62" y="235"/>
                      <a:pt x="0" y="223"/>
                      <a:pt x="19" y="184"/>
                    </a:cubicBezTo>
                    <a:cubicBezTo>
                      <a:pt x="35" y="152"/>
                      <a:pt x="81" y="148"/>
                      <a:pt x="111" y="153"/>
                    </a:cubicBezTo>
                    <a:cubicBezTo>
                      <a:pt x="114" y="154"/>
                      <a:pt x="116" y="149"/>
                      <a:pt x="113" y="149"/>
                    </a:cubicBezTo>
                    <a:close/>
                  </a:path>
                </a:pathLst>
              </a:custGeom>
              <a:solidFill>
                <a:srgbClr val="9B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23"/>
              <p:cNvSpPr/>
              <p:nvPr/>
            </p:nvSpPr>
            <p:spPr bwMode="auto">
              <a:xfrm>
                <a:off x="3495677" y="2200276"/>
                <a:ext cx="473075" cy="93663"/>
              </a:xfrm>
              <a:custGeom>
                <a:avLst/>
                <a:gdLst>
                  <a:gd name="T0" fmla="*/ 1 w 111"/>
                  <a:gd name="T1" fmla="*/ 22 h 22"/>
                  <a:gd name="T2" fmla="*/ 109 w 111"/>
                  <a:gd name="T3" fmla="*/ 1 h 22"/>
                  <a:gd name="T4" fmla="*/ 109 w 111"/>
                  <a:gd name="T5" fmla="*/ 0 h 22"/>
                  <a:gd name="T6" fmla="*/ 1 w 111"/>
                  <a:gd name="T7" fmla="*/ 20 h 22"/>
                  <a:gd name="T8" fmla="*/ 1 w 111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2">
                    <a:moveTo>
                      <a:pt x="1" y="22"/>
                    </a:moveTo>
                    <a:cubicBezTo>
                      <a:pt x="36" y="8"/>
                      <a:pt x="73" y="6"/>
                      <a:pt x="109" y="1"/>
                    </a:cubicBezTo>
                    <a:cubicBezTo>
                      <a:pt x="111" y="1"/>
                      <a:pt x="111" y="0"/>
                      <a:pt x="109" y="0"/>
                    </a:cubicBezTo>
                    <a:cubicBezTo>
                      <a:pt x="73" y="4"/>
                      <a:pt x="35" y="6"/>
                      <a:pt x="1" y="20"/>
                    </a:cubicBezTo>
                    <a:cubicBezTo>
                      <a:pt x="0" y="21"/>
                      <a:pt x="0" y="22"/>
                      <a:pt x="1" y="22"/>
                    </a:cubicBezTo>
                    <a:close/>
                  </a:path>
                </a:pathLst>
              </a:custGeom>
              <a:solidFill>
                <a:srgbClr val="9B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24"/>
              <p:cNvSpPr/>
              <p:nvPr/>
            </p:nvSpPr>
            <p:spPr bwMode="auto">
              <a:xfrm>
                <a:off x="3521077" y="2255839"/>
                <a:ext cx="315913" cy="85725"/>
              </a:xfrm>
              <a:custGeom>
                <a:avLst/>
                <a:gdLst>
                  <a:gd name="T0" fmla="*/ 2 w 74"/>
                  <a:gd name="T1" fmla="*/ 19 h 20"/>
                  <a:gd name="T2" fmla="*/ 73 w 74"/>
                  <a:gd name="T3" fmla="*/ 2 h 20"/>
                  <a:gd name="T4" fmla="*/ 72 w 74"/>
                  <a:gd name="T5" fmla="*/ 1 h 20"/>
                  <a:gd name="T6" fmla="*/ 1 w 74"/>
                  <a:gd name="T7" fmla="*/ 18 h 20"/>
                  <a:gd name="T8" fmla="*/ 2 w 74"/>
                  <a:gd name="T9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20">
                    <a:moveTo>
                      <a:pt x="2" y="19"/>
                    </a:moveTo>
                    <a:cubicBezTo>
                      <a:pt x="25" y="13"/>
                      <a:pt x="49" y="8"/>
                      <a:pt x="73" y="2"/>
                    </a:cubicBezTo>
                    <a:cubicBezTo>
                      <a:pt x="74" y="2"/>
                      <a:pt x="73" y="0"/>
                      <a:pt x="72" y="1"/>
                    </a:cubicBezTo>
                    <a:cubicBezTo>
                      <a:pt x="48" y="6"/>
                      <a:pt x="25" y="12"/>
                      <a:pt x="1" y="18"/>
                    </a:cubicBezTo>
                    <a:cubicBezTo>
                      <a:pt x="0" y="18"/>
                      <a:pt x="1" y="20"/>
                      <a:pt x="2" y="19"/>
                    </a:cubicBezTo>
                    <a:close/>
                  </a:path>
                </a:pathLst>
              </a:custGeom>
              <a:solidFill>
                <a:srgbClr val="9B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25"/>
              <p:cNvSpPr/>
              <p:nvPr/>
            </p:nvSpPr>
            <p:spPr bwMode="auto">
              <a:xfrm>
                <a:off x="3560764" y="2278064"/>
                <a:ext cx="327025" cy="88900"/>
              </a:xfrm>
              <a:custGeom>
                <a:avLst/>
                <a:gdLst>
                  <a:gd name="T0" fmla="*/ 1 w 77"/>
                  <a:gd name="T1" fmla="*/ 21 h 21"/>
                  <a:gd name="T2" fmla="*/ 76 w 77"/>
                  <a:gd name="T3" fmla="*/ 2 h 21"/>
                  <a:gd name="T4" fmla="*/ 76 w 77"/>
                  <a:gd name="T5" fmla="*/ 0 h 21"/>
                  <a:gd name="T6" fmla="*/ 1 w 77"/>
                  <a:gd name="T7" fmla="*/ 19 h 21"/>
                  <a:gd name="T8" fmla="*/ 1 w 77"/>
                  <a:gd name="T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21">
                    <a:moveTo>
                      <a:pt x="1" y="21"/>
                    </a:moveTo>
                    <a:cubicBezTo>
                      <a:pt x="26" y="14"/>
                      <a:pt x="52" y="10"/>
                      <a:pt x="76" y="2"/>
                    </a:cubicBezTo>
                    <a:cubicBezTo>
                      <a:pt x="77" y="1"/>
                      <a:pt x="77" y="0"/>
                      <a:pt x="76" y="0"/>
                    </a:cubicBezTo>
                    <a:cubicBezTo>
                      <a:pt x="51" y="8"/>
                      <a:pt x="26" y="13"/>
                      <a:pt x="1" y="19"/>
                    </a:cubicBezTo>
                    <a:cubicBezTo>
                      <a:pt x="0" y="20"/>
                      <a:pt x="0" y="21"/>
                      <a:pt x="1" y="21"/>
                    </a:cubicBezTo>
                    <a:close/>
                  </a:path>
                </a:pathLst>
              </a:custGeom>
              <a:solidFill>
                <a:srgbClr val="9B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26"/>
              <p:cNvSpPr/>
              <p:nvPr/>
            </p:nvSpPr>
            <p:spPr bwMode="auto">
              <a:xfrm>
                <a:off x="3611564" y="2324101"/>
                <a:ext cx="322263" cy="98425"/>
              </a:xfrm>
              <a:custGeom>
                <a:avLst/>
                <a:gdLst>
                  <a:gd name="T0" fmla="*/ 1 w 76"/>
                  <a:gd name="T1" fmla="*/ 23 h 23"/>
                  <a:gd name="T2" fmla="*/ 75 w 76"/>
                  <a:gd name="T3" fmla="*/ 2 h 23"/>
                  <a:gd name="T4" fmla="*/ 75 w 76"/>
                  <a:gd name="T5" fmla="*/ 1 h 23"/>
                  <a:gd name="T6" fmla="*/ 1 w 76"/>
                  <a:gd name="T7" fmla="*/ 21 h 23"/>
                  <a:gd name="T8" fmla="*/ 1 w 76"/>
                  <a:gd name="T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23">
                    <a:moveTo>
                      <a:pt x="1" y="23"/>
                    </a:moveTo>
                    <a:cubicBezTo>
                      <a:pt x="26" y="18"/>
                      <a:pt x="51" y="10"/>
                      <a:pt x="75" y="2"/>
                    </a:cubicBezTo>
                    <a:cubicBezTo>
                      <a:pt x="76" y="2"/>
                      <a:pt x="76" y="0"/>
                      <a:pt x="75" y="1"/>
                    </a:cubicBezTo>
                    <a:cubicBezTo>
                      <a:pt x="50" y="8"/>
                      <a:pt x="26" y="17"/>
                      <a:pt x="1" y="21"/>
                    </a:cubicBezTo>
                    <a:cubicBezTo>
                      <a:pt x="0" y="21"/>
                      <a:pt x="0" y="23"/>
                      <a:pt x="1" y="23"/>
                    </a:cubicBezTo>
                    <a:close/>
                  </a:path>
                </a:pathLst>
              </a:custGeom>
              <a:solidFill>
                <a:srgbClr val="9B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27"/>
              <p:cNvSpPr/>
              <p:nvPr/>
            </p:nvSpPr>
            <p:spPr bwMode="auto">
              <a:xfrm>
                <a:off x="3721102" y="2371726"/>
                <a:ext cx="260350" cy="71438"/>
              </a:xfrm>
              <a:custGeom>
                <a:avLst/>
                <a:gdLst>
                  <a:gd name="T0" fmla="*/ 1 w 61"/>
                  <a:gd name="T1" fmla="*/ 17 h 17"/>
                  <a:gd name="T2" fmla="*/ 60 w 61"/>
                  <a:gd name="T3" fmla="*/ 2 h 17"/>
                  <a:gd name="T4" fmla="*/ 59 w 61"/>
                  <a:gd name="T5" fmla="*/ 1 h 17"/>
                  <a:gd name="T6" fmla="*/ 1 w 61"/>
                  <a:gd name="T7" fmla="*/ 16 h 17"/>
                  <a:gd name="T8" fmla="*/ 1 w 61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17">
                    <a:moveTo>
                      <a:pt x="1" y="17"/>
                    </a:moveTo>
                    <a:cubicBezTo>
                      <a:pt x="21" y="15"/>
                      <a:pt x="42" y="11"/>
                      <a:pt x="60" y="2"/>
                    </a:cubicBezTo>
                    <a:cubicBezTo>
                      <a:pt x="61" y="2"/>
                      <a:pt x="60" y="0"/>
                      <a:pt x="59" y="1"/>
                    </a:cubicBezTo>
                    <a:cubicBezTo>
                      <a:pt x="41" y="9"/>
                      <a:pt x="21" y="13"/>
                      <a:pt x="1" y="16"/>
                    </a:cubicBezTo>
                    <a:cubicBezTo>
                      <a:pt x="0" y="16"/>
                      <a:pt x="0" y="17"/>
                      <a:pt x="1" y="17"/>
                    </a:cubicBezTo>
                    <a:close/>
                  </a:path>
                </a:pathLst>
              </a:custGeom>
              <a:solidFill>
                <a:srgbClr val="9B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28"/>
              <p:cNvSpPr/>
              <p:nvPr/>
            </p:nvSpPr>
            <p:spPr bwMode="auto">
              <a:xfrm>
                <a:off x="3652839" y="2422526"/>
                <a:ext cx="336550" cy="73025"/>
              </a:xfrm>
              <a:custGeom>
                <a:avLst/>
                <a:gdLst>
                  <a:gd name="T0" fmla="*/ 2 w 79"/>
                  <a:gd name="T1" fmla="*/ 17 h 17"/>
                  <a:gd name="T2" fmla="*/ 78 w 79"/>
                  <a:gd name="T3" fmla="*/ 2 h 17"/>
                  <a:gd name="T4" fmla="*/ 78 w 79"/>
                  <a:gd name="T5" fmla="*/ 0 h 17"/>
                  <a:gd name="T6" fmla="*/ 1 w 79"/>
                  <a:gd name="T7" fmla="*/ 15 h 17"/>
                  <a:gd name="T8" fmla="*/ 2 w 79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7">
                    <a:moveTo>
                      <a:pt x="2" y="17"/>
                    </a:moveTo>
                    <a:cubicBezTo>
                      <a:pt x="26" y="6"/>
                      <a:pt x="53" y="7"/>
                      <a:pt x="78" y="2"/>
                    </a:cubicBezTo>
                    <a:cubicBezTo>
                      <a:pt x="79" y="2"/>
                      <a:pt x="79" y="0"/>
                      <a:pt x="78" y="0"/>
                    </a:cubicBezTo>
                    <a:cubicBezTo>
                      <a:pt x="52" y="6"/>
                      <a:pt x="25" y="5"/>
                      <a:pt x="1" y="15"/>
                    </a:cubicBezTo>
                    <a:cubicBezTo>
                      <a:pt x="0" y="16"/>
                      <a:pt x="1" y="17"/>
                      <a:pt x="2" y="17"/>
                    </a:cubicBezTo>
                    <a:close/>
                  </a:path>
                </a:pathLst>
              </a:custGeom>
              <a:solidFill>
                <a:srgbClr val="9B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29"/>
              <p:cNvSpPr/>
              <p:nvPr/>
            </p:nvSpPr>
            <p:spPr bwMode="auto">
              <a:xfrm>
                <a:off x="3611564" y="2495551"/>
                <a:ext cx="334963" cy="96838"/>
              </a:xfrm>
              <a:custGeom>
                <a:avLst/>
                <a:gdLst>
                  <a:gd name="T0" fmla="*/ 1 w 79"/>
                  <a:gd name="T1" fmla="*/ 23 h 23"/>
                  <a:gd name="T2" fmla="*/ 78 w 79"/>
                  <a:gd name="T3" fmla="*/ 2 h 23"/>
                  <a:gd name="T4" fmla="*/ 78 w 79"/>
                  <a:gd name="T5" fmla="*/ 1 h 23"/>
                  <a:gd name="T6" fmla="*/ 1 w 79"/>
                  <a:gd name="T7" fmla="*/ 21 h 23"/>
                  <a:gd name="T8" fmla="*/ 1 w 79"/>
                  <a:gd name="T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23">
                    <a:moveTo>
                      <a:pt x="1" y="23"/>
                    </a:moveTo>
                    <a:cubicBezTo>
                      <a:pt x="28" y="18"/>
                      <a:pt x="53" y="9"/>
                      <a:pt x="78" y="2"/>
                    </a:cubicBezTo>
                    <a:cubicBezTo>
                      <a:pt x="79" y="2"/>
                      <a:pt x="79" y="0"/>
                      <a:pt x="78" y="1"/>
                    </a:cubicBezTo>
                    <a:cubicBezTo>
                      <a:pt x="52" y="8"/>
                      <a:pt x="27" y="16"/>
                      <a:pt x="1" y="21"/>
                    </a:cubicBezTo>
                    <a:cubicBezTo>
                      <a:pt x="0" y="21"/>
                      <a:pt x="0" y="23"/>
                      <a:pt x="1" y="23"/>
                    </a:cubicBezTo>
                    <a:close/>
                  </a:path>
                </a:pathLst>
              </a:custGeom>
              <a:solidFill>
                <a:srgbClr val="9B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30"/>
              <p:cNvSpPr/>
              <p:nvPr/>
            </p:nvSpPr>
            <p:spPr bwMode="auto">
              <a:xfrm>
                <a:off x="3576639" y="2533651"/>
                <a:ext cx="404813" cy="123825"/>
              </a:xfrm>
              <a:custGeom>
                <a:avLst/>
                <a:gdLst>
                  <a:gd name="T0" fmla="*/ 1 w 95"/>
                  <a:gd name="T1" fmla="*/ 29 h 29"/>
                  <a:gd name="T2" fmla="*/ 94 w 95"/>
                  <a:gd name="T3" fmla="*/ 2 h 29"/>
                  <a:gd name="T4" fmla="*/ 93 w 95"/>
                  <a:gd name="T5" fmla="*/ 0 h 29"/>
                  <a:gd name="T6" fmla="*/ 1 w 95"/>
                  <a:gd name="T7" fmla="*/ 27 h 29"/>
                  <a:gd name="T8" fmla="*/ 1 w 95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" h="29">
                    <a:moveTo>
                      <a:pt x="1" y="29"/>
                    </a:moveTo>
                    <a:cubicBezTo>
                      <a:pt x="34" y="29"/>
                      <a:pt x="65" y="14"/>
                      <a:pt x="94" y="2"/>
                    </a:cubicBezTo>
                    <a:cubicBezTo>
                      <a:pt x="95" y="1"/>
                      <a:pt x="94" y="0"/>
                      <a:pt x="93" y="0"/>
                    </a:cubicBezTo>
                    <a:cubicBezTo>
                      <a:pt x="65" y="13"/>
                      <a:pt x="33" y="28"/>
                      <a:pt x="1" y="27"/>
                    </a:cubicBezTo>
                    <a:cubicBezTo>
                      <a:pt x="0" y="27"/>
                      <a:pt x="0" y="29"/>
                      <a:pt x="1" y="29"/>
                    </a:cubicBezTo>
                    <a:close/>
                  </a:path>
                </a:pathLst>
              </a:custGeom>
              <a:solidFill>
                <a:srgbClr val="9B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31"/>
              <p:cNvSpPr/>
              <p:nvPr/>
            </p:nvSpPr>
            <p:spPr bwMode="auto">
              <a:xfrm>
                <a:off x="3665539" y="2584451"/>
                <a:ext cx="379413" cy="128588"/>
              </a:xfrm>
              <a:custGeom>
                <a:avLst/>
                <a:gdLst>
                  <a:gd name="T0" fmla="*/ 1 w 89"/>
                  <a:gd name="T1" fmla="*/ 29 h 30"/>
                  <a:gd name="T2" fmla="*/ 88 w 89"/>
                  <a:gd name="T3" fmla="*/ 2 h 30"/>
                  <a:gd name="T4" fmla="*/ 88 w 89"/>
                  <a:gd name="T5" fmla="*/ 0 h 30"/>
                  <a:gd name="T6" fmla="*/ 1 w 89"/>
                  <a:gd name="T7" fmla="*/ 28 h 30"/>
                  <a:gd name="T8" fmla="*/ 1 w 89"/>
                  <a:gd name="T9" fmla="*/ 2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0">
                    <a:moveTo>
                      <a:pt x="1" y="29"/>
                    </a:moveTo>
                    <a:cubicBezTo>
                      <a:pt x="30" y="20"/>
                      <a:pt x="59" y="11"/>
                      <a:pt x="88" y="2"/>
                    </a:cubicBezTo>
                    <a:cubicBezTo>
                      <a:pt x="89" y="1"/>
                      <a:pt x="89" y="0"/>
                      <a:pt x="88" y="0"/>
                    </a:cubicBezTo>
                    <a:cubicBezTo>
                      <a:pt x="59" y="9"/>
                      <a:pt x="29" y="18"/>
                      <a:pt x="1" y="28"/>
                    </a:cubicBezTo>
                    <a:cubicBezTo>
                      <a:pt x="0" y="28"/>
                      <a:pt x="0" y="30"/>
                      <a:pt x="1" y="29"/>
                    </a:cubicBezTo>
                    <a:close/>
                  </a:path>
                </a:pathLst>
              </a:custGeom>
              <a:solidFill>
                <a:srgbClr val="9B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32"/>
              <p:cNvSpPr/>
              <p:nvPr/>
            </p:nvSpPr>
            <p:spPr bwMode="auto">
              <a:xfrm>
                <a:off x="3700464" y="2657476"/>
                <a:ext cx="280988" cy="119063"/>
              </a:xfrm>
              <a:custGeom>
                <a:avLst/>
                <a:gdLst>
                  <a:gd name="T0" fmla="*/ 2 w 66"/>
                  <a:gd name="T1" fmla="*/ 27 h 28"/>
                  <a:gd name="T2" fmla="*/ 65 w 66"/>
                  <a:gd name="T3" fmla="*/ 2 h 28"/>
                  <a:gd name="T4" fmla="*/ 64 w 66"/>
                  <a:gd name="T5" fmla="*/ 0 h 28"/>
                  <a:gd name="T6" fmla="*/ 1 w 66"/>
                  <a:gd name="T7" fmla="*/ 26 h 28"/>
                  <a:gd name="T8" fmla="*/ 2 w 66"/>
                  <a:gd name="T9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28">
                    <a:moveTo>
                      <a:pt x="2" y="27"/>
                    </a:moveTo>
                    <a:cubicBezTo>
                      <a:pt x="22" y="17"/>
                      <a:pt x="45" y="12"/>
                      <a:pt x="65" y="2"/>
                    </a:cubicBezTo>
                    <a:cubicBezTo>
                      <a:pt x="66" y="1"/>
                      <a:pt x="65" y="0"/>
                      <a:pt x="64" y="0"/>
                    </a:cubicBezTo>
                    <a:cubicBezTo>
                      <a:pt x="44" y="11"/>
                      <a:pt x="21" y="15"/>
                      <a:pt x="1" y="26"/>
                    </a:cubicBezTo>
                    <a:cubicBezTo>
                      <a:pt x="0" y="26"/>
                      <a:pt x="1" y="28"/>
                      <a:pt x="2" y="27"/>
                    </a:cubicBezTo>
                    <a:close/>
                  </a:path>
                </a:pathLst>
              </a:custGeom>
              <a:solidFill>
                <a:srgbClr val="9B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33"/>
              <p:cNvSpPr/>
              <p:nvPr/>
            </p:nvSpPr>
            <p:spPr bwMode="auto">
              <a:xfrm>
                <a:off x="3687764" y="2716214"/>
                <a:ext cx="365125" cy="128588"/>
              </a:xfrm>
              <a:custGeom>
                <a:avLst/>
                <a:gdLst>
                  <a:gd name="T0" fmla="*/ 1 w 86"/>
                  <a:gd name="T1" fmla="*/ 30 h 30"/>
                  <a:gd name="T2" fmla="*/ 85 w 86"/>
                  <a:gd name="T3" fmla="*/ 2 h 30"/>
                  <a:gd name="T4" fmla="*/ 85 w 86"/>
                  <a:gd name="T5" fmla="*/ 0 h 30"/>
                  <a:gd name="T6" fmla="*/ 1 w 86"/>
                  <a:gd name="T7" fmla="*/ 28 h 30"/>
                  <a:gd name="T8" fmla="*/ 1 w 86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30">
                    <a:moveTo>
                      <a:pt x="1" y="30"/>
                    </a:moveTo>
                    <a:cubicBezTo>
                      <a:pt x="31" y="25"/>
                      <a:pt x="58" y="13"/>
                      <a:pt x="85" y="2"/>
                    </a:cubicBezTo>
                    <a:cubicBezTo>
                      <a:pt x="86" y="1"/>
                      <a:pt x="86" y="0"/>
                      <a:pt x="85" y="0"/>
                    </a:cubicBezTo>
                    <a:cubicBezTo>
                      <a:pt x="57" y="11"/>
                      <a:pt x="30" y="23"/>
                      <a:pt x="1" y="28"/>
                    </a:cubicBezTo>
                    <a:cubicBezTo>
                      <a:pt x="0" y="28"/>
                      <a:pt x="0" y="30"/>
                      <a:pt x="1" y="30"/>
                    </a:cubicBezTo>
                    <a:close/>
                  </a:path>
                </a:pathLst>
              </a:custGeom>
              <a:solidFill>
                <a:srgbClr val="9B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34"/>
              <p:cNvSpPr/>
              <p:nvPr/>
            </p:nvSpPr>
            <p:spPr bwMode="auto">
              <a:xfrm>
                <a:off x="3743327" y="2759076"/>
                <a:ext cx="344488" cy="146050"/>
              </a:xfrm>
              <a:custGeom>
                <a:avLst/>
                <a:gdLst>
                  <a:gd name="T0" fmla="*/ 1 w 81"/>
                  <a:gd name="T1" fmla="*/ 33 h 34"/>
                  <a:gd name="T2" fmla="*/ 80 w 81"/>
                  <a:gd name="T3" fmla="*/ 2 h 34"/>
                  <a:gd name="T4" fmla="*/ 79 w 81"/>
                  <a:gd name="T5" fmla="*/ 1 h 34"/>
                  <a:gd name="T6" fmla="*/ 1 w 81"/>
                  <a:gd name="T7" fmla="*/ 32 h 34"/>
                  <a:gd name="T8" fmla="*/ 1 w 81"/>
                  <a:gd name="T9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34">
                    <a:moveTo>
                      <a:pt x="1" y="33"/>
                    </a:moveTo>
                    <a:cubicBezTo>
                      <a:pt x="28" y="26"/>
                      <a:pt x="55" y="16"/>
                      <a:pt x="80" y="2"/>
                    </a:cubicBezTo>
                    <a:cubicBezTo>
                      <a:pt x="81" y="2"/>
                      <a:pt x="80" y="0"/>
                      <a:pt x="79" y="1"/>
                    </a:cubicBezTo>
                    <a:cubicBezTo>
                      <a:pt x="54" y="14"/>
                      <a:pt x="28" y="24"/>
                      <a:pt x="1" y="32"/>
                    </a:cubicBezTo>
                    <a:cubicBezTo>
                      <a:pt x="0" y="32"/>
                      <a:pt x="0" y="34"/>
                      <a:pt x="1" y="33"/>
                    </a:cubicBezTo>
                    <a:close/>
                  </a:path>
                </a:pathLst>
              </a:custGeom>
              <a:solidFill>
                <a:srgbClr val="9B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35"/>
              <p:cNvSpPr/>
              <p:nvPr/>
            </p:nvSpPr>
            <p:spPr bwMode="auto">
              <a:xfrm>
                <a:off x="3802064" y="2844801"/>
                <a:ext cx="285750" cy="128588"/>
              </a:xfrm>
              <a:custGeom>
                <a:avLst/>
                <a:gdLst>
                  <a:gd name="T0" fmla="*/ 1 w 67"/>
                  <a:gd name="T1" fmla="*/ 27 h 30"/>
                  <a:gd name="T2" fmla="*/ 66 w 67"/>
                  <a:gd name="T3" fmla="*/ 2 h 30"/>
                  <a:gd name="T4" fmla="*/ 65 w 67"/>
                  <a:gd name="T5" fmla="*/ 0 h 30"/>
                  <a:gd name="T6" fmla="*/ 1 w 67"/>
                  <a:gd name="T7" fmla="*/ 26 h 30"/>
                  <a:gd name="T8" fmla="*/ 1 w 67"/>
                  <a:gd name="T9" fmla="*/ 2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30">
                    <a:moveTo>
                      <a:pt x="1" y="27"/>
                    </a:moveTo>
                    <a:cubicBezTo>
                      <a:pt x="24" y="30"/>
                      <a:pt x="48" y="14"/>
                      <a:pt x="66" y="2"/>
                    </a:cubicBezTo>
                    <a:cubicBezTo>
                      <a:pt x="67" y="1"/>
                      <a:pt x="66" y="0"/>
                      <a:pt x="65" y="0"/>
                    </a:cubicBezTo>
                    <a:cubicBezTo>
                      <a:pt x="48" y="12"/>
                      <a:pt x="23" y="29"/>
                      <a:pt x="1" y="26"/>
                    </a:cubicBezTo>
                    <a:cubicBezTo>
                      <a:pt x="0" y="26"/>
                      <a:pt x="0" y="27"/>
                      <a:pt x="1" y="27"/>
                    </a:cubicBezTo>
                    <a:close/>
                  </a:path>
                </a:pathLst>
              </a:custGeom>
              <a:solidFill>
                <a:srgbClr val="9B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36"/>
              <p:cNvSpPr/>
              <p:nvPr/>
            </p:nvSpPr>
            <p:spPr bwMode="auto">
              <a:xfrm>
                <a:off x="4214814" y="3211514"/>
                <a:ext cx="85725" cy="42863"/>
              </a:xfrm>
              <a:custGeom>
                <a:avLst/>
                <a:gdLst>
                  <a:gd name="T0" fmla="*/ 2 w 20"/>
                  <a:gd name="T1" fmla="*/ 9 h 10"/>
                  <a:gd name="T2" fmla="*/ 19 w 20"/>
                  <a:gd name="T3" fmla="*/ 2 h 10"/>
                  <a:gd name="T4" fmla="*/ 19 w 20"/>
                  <a:gd name="T5" fmla="*/ 0 h 10"/>
                  <a:gd name="T6" fmla="*/ 1 w 20"/>
                  <a:gd name="T7" fmla="*/ 8 h 10"/>
                  <a:gd name="T8" fmla="*/ 2 w 20"/>
                  <a:gd name="T9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0">
                    <a:moveTo>
                      <a:pt x="2" y="9"/>
                    </a:moveTo>
                    <a:cubicBezTo>
                      <a:pt x="7" y="5"/>
                      <a:pt x="13" y="3"/>
                      <a:pt x="19" y="2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2" y="1"/>
                      <a:pt x="6" y="4"/>
                      <a:pt x="1" y="8"/>
                    </a:cubicBezTo>
                    <a:cubicBezTo>
                      <a:pt x="0" y="8"/>
                      <a:pt x="1" y="10"/>
                      <a:pt x="2" y="9"/>
                    </a:cubicBezTo>
                    <a:close/>
                  </a:path>
                </a:pathLst>
              </a:custGeom>
              <a:solidFill>
                <a:srgbClr val="9B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37"/>
              <p:cNvSpPr/>
              <p:nvPr/>
            </p:nvSpPr>
            <p:spPr bwMode="auto">
              <a:xfrm>
                <a:off x="4235452" y="3228976"/>
                <a:ext cx="93663" cy="50800"/>
              </a:xfrm>
              <a:custGeom>
                <a:avLst/>
                <a:gdLst>
                  <a:gd name="T0" fmla="*/ 1 w 22"/>
                  <a:gd name="T1" fmla="*/ 11 h 12"/>
                  <a:gd name="T2" fmla="*/ 21 w 22"/>
                  <a:gd name="T3" fmla="*/ 2 h 12"/>
                  <a:gd name="T4" fmla="*/ 20 w 22"/>
                  <a:gd name="T5" fmla="*/ 0 h 12"/>
                  <a:gd name="T6" fmla="*/ 1 w 22"/>
                  <a:gd name="T7" fmla="*/ 10 h 12"/>
                  <a:gd name="T8" fmla="*/ 1 w 22"/>
                  <a:gd name="T9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2">
                    <a:moveTo>
                      <a:pt x="1" y="11"/>
                    </a:moveTo>
                    <a:cubicBezTo>
                      <a:pt x="7" y="8"/>
                      <a:pt x="14" y="5"/>
                      <a:pt x="21" y="2"/>
                    </a:cubicBezTo>
                    <a:cubicBezTo>
                      <a:pt x="22" y="1"/>
                      <a:pt x="21" y="0"/>
                      <a:pt x="20" y="0"/>
                    </a:cubicBezTo>
                    <a:cubicBezTo>
                      <a:pt x="13" y="4"/>
                      <a:pt x="7" y="6"/>
                      <a:pt x="1" y="10"/>
                    </a:cubicBezTo>
                    <a:cubicBezTo>
                      <a:pt x="0" y="11"/>
                      <a:pt x="0" y="12"/>
                      <a:pt x="1" y="11"/>
                    </a:cubicBezTo>
                    <a:close/>
                  </a:path>
                </a:pathLst>
              </a:custGeom>
              <a:solidFill>
                <a:srgbClr val="9B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38"/>
              <p:cNvSpPr/>
              <p:nvPr/>
            </p:nvSpPr>
            <p:spPr bwMode="auto">
              <a:xfrm>
                <a:off x="4257677" y="3267076"/>
                <a:ext cx="96838" cy="30163"/>
              </a:xfrm>
              <a:custGeom>
                <a:avLst/>
                <a:gdLst>
                  <a:gd name="T0" fmla="*/ 2 w 23"/>
                  <a:gd name="T1" fmla="*/ 7 h 7"/>
                  <a:gd name="T2" fmla="*/ 22 w 23"/>
                  <a:gd name="T3" fmla="*/ 1 h 7"/>
                  <a:gd name="T4" fmla="*/ 22 w 23"/>
                  <a:gd name="T5" fmla="*/ 0 h 7"/>
                  <a:gd name="T6" fmla="*/ 1 w 23"/>
                  <a:gd name="T7" fmla="*/ 5 h 7"/>
                  <a:gd name="T8" fmla="*/ 2 w 23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7">
                    <a:moveTo>
                      <a:pt x="2" y="7"/>
                    </a:moveTo>
                    <a:cubicBezTo>
                      <a:pt x="9" y="6"/>
                      <a:pt x="15" y="3"/>
                      <a:pt x="22" y="1"/>
                    </a:cubicBezTo>
                    <a:cubicBezTo>
                      <a:pt x="23" y="1"/>
                      <a:pt x="23" y="0"/>
                      <a:pt x="22" y="0"/>
                    </a:cubicBezTo>
                    <a:cubicBezTo>
                      <a:pt x="15" y="1"/>
                      <a:pt x="8" y="4"/>
                      <a:pt x="1" y="5"/>
                    </a:cubicBezTo>
                    <a:cubicBezTo>
                      <a:pt x="0" y="5"/>
                      <a:pt x="1" y="7"/>
                      <a:pt x="2" y="7"/>
                    </a:cubicBezTo>
                    <a:close/>
                  </a:path>
                </a:pathLst>
              </a:custGeom>
              <a:solidFill>
                <a:srgbClr val="9B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39"/>
              <p:cNvSpPr/>
              <p:nvPr/>
            </p:nvSpPr>
            <p:spPr bwMode="auto">
              <a:xfrm>
                <a:off x="4419602" y="3471864"/>
                <a:ext cx="76200" cy="38100"/>
              </a:xfrm>
              <a:custGeom>
                <a:avLst/>
                <a:gdLst>
                  <a:gd name="T0" fmla="*/ 1 w 18"/>
                  <a:gd name="T1" fmla="*/ 8 h 9"/>
                  <a:gd name="T2" fmla="*/ 17 w 18"/>
                  <a:gd name="T3" fmla="*/ 2 h 9"/>
                  <a:gd name="T4" fmla="*/ 17 w 18"/>
                  <a:gd name="T5" fmla="*/ 0 h 9"/>
                  <a:gd name="T6" fmla="*/ 0 w 18"/>
                  <a:gd name="T7" fmla="*/ 7 h 9"/>
                  <a:gd name="T8" fmla="*/ 1 w 18"/>
                  <a:gd name="T9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9">
                    <a:moveTo>
                      <a:pt x="1" y="8"/>
                    </a:moveTo>
                    <a:cubicBezTo>
                      <a:pt x="6" y="5"/>
                      <a:pt x="12" y="4"/>
                      <a:pt x="17" y="2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1" y="2"/>
                      <a:pt x="6" y="4"/>
                      <a:pt x="0" y="7"/>
                    </a:cubicBezTo>
                    <a:cubicBezTo>
                      <a:pt x="0" y="7"/>
                      <a:pt x="0" y="9"/>
                      <a:pt x="1" y="8"/>
                    </a:cubicBezTo>
                    <a:close/>
                  </a:path>
                </a:pathLst>
              </a:custGeom>
              <a:solidFill>
                <a:srgbClr val="9B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40"/>
              <p:cNvSpPr/>
              <p:nvPr/>
            </p:nvSpPr>
            <p:spPr bwMode="auto">
              <a:xfrm>
                <a:off x="4422777" y="3506789"/>
                <a:ext cx="73025" cy="41275"/>
              </a:xfrm>
              <a:custGeom>
                <a:avLst/>
                <a:gdLst>
                  <a:gd name="T0" fmla="*/ 1 w 17"/>
                  <a:gd name="T1" fmla="*/ 10 h 10"/>
                  <a:gd name="T2" fmla="*/ 16 w 17"/>
                  <a:gd name="T3" fmla="*/ 2 h 10"/>
                  <a:gd name="T4" fmla="*/ 16 w 17"/>
                  <a:gd name="T5" fmla="*/ 1 h 10"/>
                  <a:gd name="T6" fmla="*/ 1 w 17"/>
                  <a:gd name="T7" fmla="*/ 8 h 10"/>
                  <a:gd name="T8" fmla="*/ 1 w 17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0">
                    <a:moveTo>
                      <a:pt x="1" y="10"/>
                    </a:moveTo>
                    <a:cubicBezTo>
                      <a:pt x="6" y="6"/>
                      <a:pt x="11" y="4"/>
                      <a:pt x="16" y="2"/>
                    </a:cubicBezTo>
                    <a:cubicBezTo>
                      <a:pt x="17" y="2"/>
                      <a:pt x="17" y="0"/>
                      <a:pt x="16" y="1"/>
                    </a:cubicBezTo>
                    <a:cubicBezTo>
                      <a:pt x="10" y="3"/>
                      <a:pt x="5" y="5"/>
                      <a:pt x="1" y="8"/>
                    </a:cubicBezTo>
                    <a:cubicBezTo>
                      <a:pt x="0" y="9"/>
                      <a:pt x="1" y="10"/>
                      <a:pt x="1" y="10"/>
                    </a:cubicBezTo>
                    <a:close/>
                  </a:path>
                </a:pathLst>
              </a:custGeom>
              <a:solidFill>
                <a:srgbClr val="9B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41"/>
              <p:cNvSpPr/>
              <p:nvPr/>
            </p:nvSpPr>
            <p:spPr bwMode="auto">
              <a:xfrm>
                <a:off x="4448177" y="3509964"/>
                <a:ext cx="106363" cy="55563"/>
              </a:xfrm>
              <a:custGeom>
                <a:avLst/>
                <a:gdLst>
                  <a:gd name="T0" fmla="*/ 2 w 25"/>
                  <a:gd name="T1" fmla="*/ 13 h 13"/>
                  <a:gd name="T2" fmla="*/ 24 w 25"/>
                  <a:gd name="T3" fmla="*/ 2 h 13"/>
                  <a:gd name="T4" fmla="*/ 24 w 25"/>
                  <a:gd name="T5" fmla="*/ 1 h 13"/>
                  <a:gd name="T6" fmla="*/ 1 w 25"/>
                  <a:gd name="T7" fmla="*/ 12 h 13"/>
                  <a:gd name="T8" fmla="*/ 2 w 25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3">
                    <a:moveTo>
                      <a:pt x="2" y="13"/>
                    </a:moveTo>
                    <a:cubicBezTo>
                      <a:pt x="9" y="10"/>
                      <a:pt x="17" y="6"/>
                      <a:pt x="24" y="2"/>
                    </a:cubicBezTo>
                    <a:cubicBezTo>
                      <a:pt x="25" y="2"/>
                      <a:pt x="24" y="0"/>
                      <a:pt x="24" y="1"/>
                    </a:cubicBezTo>
                    <a:cubicBezTo>
                      <a:pt x="16" y="5"/>
                      <a:pt x="9" y="8"/>
                      <a:pt x="1" y="12"/>
                    </a:cubicBezTo>
                    <a:cubicBezTo>
                      <a:pt x="0" y="12"/>
                      <a:pt x="1" y="13"/>
                      <a:pt x="2" y="13"/>
                    </a:cubicBezTo>
                    <a:close/>
                  </a:path>
                </a:pathLst>
              </a:custGeom>
              <a:solidFill>
                <a:srgbClr val="9B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pic>
          <p:nvPicPr>
            <p:cNvPr id="55" name="图片 54"/>
            <p:cNvPicPr>
              <a:picLocks noChangeAspect="1"/>
            </p:cNvPicPr>
            <p:nvPr/>
          </p:nvPicPr>
          <p:blipFill rotWithShape="1">
            <a:blip r:embed="rId5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>
            <a:xfrm>
              <a:off x="2344596" y="1716932"/>
              <a:ext cx="1424966" cy="1339346"/>
            </a:xfrm>
            <a:prstGeom prst="rect">
              <a:avLst/>
            </a:prstGeom>
          </p:spPr>
        </p:pic>
      </p:grpSp>
      <p:sp>
        <p:nvSpPr>
          <p:cNvPr id="56" name="文本框 55"/>
          <p:cNvSpPr txBox="1"/>
          <p:nvPr/>
        </p:nvSpPr>
        <p:spPr>
          <a:xfrm>
            <a:off x="2924726" y="94730"/>
            <a:ext cx="32945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spc="-150" dirty="0">
                <a:solidFill>
                  <a:srgbClr val="96795F"/>
                </a:solidFill>
                <a:latin typeface="汉仪悠然体简" pitchFamily="18" charset="-122"/>
                <a:ea typeface="汉仪悠然体简" pitchFamily="18" charset="-122"/>
              </a:rPr>
              <a:t>Click here to add text</a:t>
            </a: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3511" y="115451"/>
            <a:ext cx="1457070" cy="426757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419" y="115451"/>
            <a:ext cx="1457070" cy="426757"/>
          </a:xfrm>
          <a:prstGeom prst="rect">
            <a:avLst/>
          </a:prstGeom>
        </p:spPr>
      </p:pic>
      <p:sp>
        <p:nvSpPr>
          <p:cNvPr id="60" name="Freeform 10"/>
          <p:cNvSpPr>
            <a:spLocks noEditPoints="1"/>
          </p:cNvSpPr>
          <p:nvPr/>
        </p:nvSpPr>
        <p:spPr bwMode="auto">
          <a:xfrm>
            <a:off x="4735757" y="1431421"/>
            <a:ext cx="295214" cy="517102"/>
          </a:xfrm>
          <a:custGeom>
            <a:avLst/>
            <a:gdLst>
              <a:gd name="T0" fmla="*/ 114 w 287"/>
              <a:gd name="T1" fmla="*/ 77 h 504"/>
              <a:gd name="T2" fmla="*/ 69 w 287"/>
              <a:gd name="T3" fmla="*/ 2 h 504"/>
              <a:gd name="T4" fmla="*/ 67 w 287"/>
              <a:gd name="T5" fmla="*/ 3 h 504"/>
              <a:gd name="T6" fmla="*/ 1 w 287"/>
              <a:gd name="T7" fmla="*/ 42 h 504"/>
              <a:gd name="T8" fmla="*/ 93 w 287"/>
              <a:gd name="T9" fmla="*/ 234 h 504"/>
              <a:gd name="T10" fmla="*/ 189 w 287"/>
              <a:gd name="T11" fmla="*/ 419 h 504"/>
              <a:gd name="T12" fmla="*/ 190 w 287"/>
              <a:gd name="T13" fmla="*/ 421 h 504"/>
              <a:gd name="T14" fmla="*/ 277 w 287"/>
              <a:gd name="T15" fmla="*/ 502 h 504"/>
              <a:gd name="T16" fmla="*/ 284 w 287"/>
              <a:gd name="T17" fmla="*/ 496 h 504"/>
              <a:gd name="T18" fmla="*/ 268 w 287"/>
              <a:gd name="T19" fmla="*/ 377 h 504"/>
              <a:gd name="T20" fmla="*/ 267 w 287"/>
              <a:gd name="T21" fmla="*/ 374 h 504"/>
              <a:gd name="T22" fmla="*/ 165 w 287"/>
              <a:gd name="T23" fmla="*/ 175 h 504"/>
              <a:gd name="T24" fmla="*/ 52 w 287"/>
              <a:gd name="T25" fmla="*/ 18 h 504"/>
              <a:gd name="T26" fmla="*/ 194 w 287"/>
              <a:gd name="T27" fmla="*/ 305 h 504"/>
              <a:gd name="T28" fmla="*/ 222 w 287"/>
              <a:gd name="T29" fmla="*/ 380 h 504"/>
              <a:gd name="T30" fmla="*/ 179 w 287"/>
              <a:gd name="T31" fmla="*/ 310 h 504"/>
              <a:gd name="T32" fmla="*/ 78 w 287"/>
              <a:gd name="T33" fmla="*/ 122 h 504"/>
              <a:gd name="T34" fmla="*/ 150 w 287"/>
              <a:gd name="T35" fmla="*/ 331 h 504"/>
              <a:gd name="T36" fmla="*/ 8 w 287"/>
              <a:gd name="T37" fmla="*/ 42 h 504"/>
              <a:gd name="T38" fmla="*/ 23 w 287"/>
              <a:gd name="T39" fmla="*/ 30 h 504"/>
              <a:gd name="T40" fmla="*/ 116 w 287"/>
              <a:gd name="T41" fmla="*/ 208 h 504"/>
              <a:gd name="T42" fmla="*/ 206 w 287"/>
              <a:gd name="T43" fmla="*/ 392 h 504"/>
              <a:gd name="T44" fmla="*/ 188 w 287"/>
              <a:gd name="T45" fmla="*/ 401 h 504"/>
              <a:gd name="T46" fmla="*/ 276 w 287"/>
              <a:gd name="T47" fmla="*/ 490 h 504"/>
              <a:gd name="T48" fmla="*/ 274 w 287"/>
              <a:gd name="T49" fmla="*/ 463 h 504"/>
              <a:gd name="T50" fmla="*/ 273 w 287"/>
              <a:gd name="T51" fmla="*/ 454 h 504"/>
              <a:gd name="T52" fmla="*/ 252 w 287"/>
              <a:gd name="T53" fmla="*/ 466 h 504"/>
              <a:gd name="T54" fmla="*/ 197 w 287"/>
              <a:gd name="T55" fmla="*/ 417 h 504"/>
              <a:gd name="T56" fmla="*/ 196 w 287"/>
              <a:gd name="T57" fmla="*/ 405 h 504"/>
              <a:gd name="T58" fmla="*/ 213 w 287"/>
              <a:gd name="T59" fmla="*/ 407 h 504"/>
              <a:gd name="T60" fmla="*/ 216 w 287"/>
              <a:gd name="T61" fmla="*/ 410 h 504"/>
              <a:gd name="T62" fmla="*/ 222 w 287"/>
              <a:gd name="T63" fmla="*/ 421 h 504"/>
              <a:gd name="T64" fmla="*/ 223 w 287"/>
              <a:gd name="T65" fmla="*/ 422 h 504"/>
              <a:gd name="T66" fmla="*/ 223 w 287"/>
              <a:gd name="T67" fmla="*/ 390 h 504"/>
              <a:gd name="T68" fmla="*/ 251 w 287"/>
              <a:gd name="T69" fmla="*/ 410 h 504"/>
              <a:gd name="T70" fmla="*/ 253 w 287"/>
              <a:gd name="T71" fmla="*/ 393 h 504"/>
              <a:gd name="T72" fmla="*/ 273 w 287"/>
              <a:gd name="T73" fmla="*/ 454 h 504"/>
              <a:gd name="T74" fmla="*/ 249 w 287"/>
              <a:gd name="T75" fmla="*/ 374 h 504"/>
              <a:gd name="T76" fmla="*/ 201 w 287"/>
              <a:gd name="T77" fmla="*/ 301 h 504"/>
              <a:gd name="T78" fmla="*/ 59 w 287"/>
              <a:gd name="T79" fmla="*/ 15 h 504"/>
              <a:gd name="T80" fmla="*/ 114 w 287"/>
              <a:gd name="T81" fmla="*/ 93 h 504"/>
              <a:gd name="T82" fmla="*/ 215 w 287"/>
              <a:gd name="T83" fmla="*/ 283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87" h="504">
                <a:moveTo>
                  <a:pt x="165" y="175"/>
                </a:moveTo>
                <a:cubicBezTo>
                  <a:pt x="148" y="142"/>
                  <a:pt x="131" y="110"/>
                  <a:pt x="114" y="77"/>
                </a:cubicBezTo>
                <a:cubicBezTo>
                  <a:pt x="102" y="53"/>
                  <a:pt x="95" y="25"/>
                  <a:pt x="75" y="6"/>
                </a:cubicBezTo>
                <a:cubicBezTo>
                  <a:pt x="75" y="3"/>
                  <a:pt x="72" y="0"/>
                  <a:pt x="69" y="2"/>
                </a:cubicBezTo>
                <a:cubicBezTo>
                  <a:pt x="69" y="2"/>
                  <a:pt x="68" y="2"/>
                  <a:pt x="68" y="2"/>
                </a:cubicBezTo>
                <a:cubicBezTo>
                  <a:pt x="68" y="2"/>
                  <a:pt x="67" y="2"/>
                  <a:pt x="67" y="3"/>
                </a:cubicBezTo>
                <a:cubicBezTo>
                  <a:pt x="45" y="13"/>
                  <a:pt x="18" y="18"/>
                  <a:pt x="2" y="37"/>
                </a:cubicBezTo>
                <a:cubicBezTo>
                  <a:pt x="0" y="39"/>
                  <a:pt x="0" y="41"/>
                  <a:pt x="1" y="42"/>
                </a:cubicBezTo>
                <a:cubicBezTo>
                  <a:pt x="0" y="43"/>
                  <a:pt x="0" y="45"/>
                  <a:pt x="1" y="46"/>
                </a:cubicBezTo>
                <a:cubicBezTo>
                  <a:pt x="31" y="109"/>
                  <a:pt x="62" y="172"/>
                  <a:pt x="93" y="234"/>
                </a:cubicBezTo>
                <a:cubicBezTo>
                  <a:pt x="108" y="266"/>
                  <a:pt x="124" y="298"/>
                  <a:pt x="140" y="330"/>
                </a:cubicBezTo>
                <a:cubicBezTo>
                  <a:pt x="155" y="360"/>
                  <a:pt x="173" y="389"/>
                  <a:pt x="189" y="419"/>
                </a:cubicBezTo>
                <a:cubicBezTo>
                  <a:pt x="189" y="419"/>
                  <a:pt x="189" y="420"/>
                  <a:pt x="189" y="420"/>
                </a:cubicBezTo>
                <a:cubicBezTo>
                  <a:pt x="189" y="420"/>
                  <a:pt x="189" y="421"/>
                  <a:pt x="190" y="421"/>
                </a:cubicBezTo>
                <a:cubicBezTo>
                  <a:pt x="202" y="436"/>
                  <a:pt x="219" y="445"/>
                  <a:pt x="232" y="458"/>
                </a:cubicBezTo>
                <a:cubicBezTo>
                  <a:pt x="247" y="472"/>
                  <a:pt x="260" y="489"/>
                  <a:pt x="277" y="502"/>
                </a:cubicBezTo>
                <a:cubicBezTo>
                  <a:pt x="280" y="504"/>
                  <a:pt x="283" y="502"/>
                  <a:pt x="283" y="499"/>
                </a:cubicBezTo>
                <a:cubicBezTo>
                  <a:pt x="283" y="498"/>
                  <a:pt x="284" y="497"/>
                  <a:pt x="284" y="496"/>
                </a:cubicBezTo>
                <a:cubicBezTo>
                  <a:pt x="287" y="456"/>
                  <a:pt x="270" y="419"/>
                  <a:pt x="269" y="380"/>
                </a:cubicBezTo>
                <a:cubicBezTo>
                  <a:pt x="269" y="378"/>
                  <a:pt x="269" y="378"/>
                  <a:pt x="268" y="377"/>
                </a:cubicBezTo>
                <a:cubicBezTo>
                  <a:pt x="268" y="376"/>
                  <a:pt x="268" y="376"/>
                  <a:pt x="267" y="375"/>
                </a:cubicBezTo>
                <a:cubicBezTo>
                  <a:pt x="267" y="375"/>
                  <a:pt x="267" y="374"/>
                  <a:pt x="267" y="374"/>
                </a:cubicBezTo>
                <a:cubicBezTo>
                  <a:pt x="251" y="341"/>
                  <a:pt x="237" y="308"/>
                  <a:pt x="220" y="275"/>
                </a:cubicBezTo>
                <a:cubicBezTo>
                  <a:pt x="202" y="241"/>
                  <a:pt x="183" y="208"/>
                  <a:pt x="165" y="175"/>
                </a:cubicBezTo>
                <a:close/>
                <a:moveTo>
                  <a:pt x="30" y="26"/>
                </a:moveTo>
                <a:cubicBezTo>
                  <a:pt x="37" y="23"/>
                  <a:pt x="44" y="20"/>
                  <a:pt x="52" y="18"/>
                </a:cubicBezTo>
                <a:cubicBezTo>
                  <a:pt x="83" y="81"/>
                  <a:pt x="116" y="144"/>
                  <a:pt x="148" y="208"/>
                </a:cubicBezTo>
                <a:cubicBezTo>
                  <a:pt x="164" y="240"/>
                  <a:pt x="179" y="272"/>
                  <a:pt x="194" y="305"/>
                </a:cubicBezTo>
                <a:cubicBezTo>
                  <a:pt x="206" y="331"/>
                  <a:pt x="223" y="354"/>
                  <a:pt x="236" y="380"/>
                </a:cubicBezTo>
                <a:cubicBezTo>
                  <a:pt x="232" y="378"/>
                  <a:pt x="227" y="377"/>
                  <a:pt x="222" y="380"/>
                </a:cubicBezTo>
                <a:cubicBezTo>
                  <a:pt x="217" y="382"/>
                  <a:pt x="215" y="386"/>
                  <a:pt x="214" y="390"/>
                </a:cubicBezTo>
                <a:cubicBezTo>
                  <a:pt x="202" y="364"/>
                  <a:pt x="192" y="337"/>
                  <a:pt x="179" y="310"/>
                </a:cubicBezTo>
                <a:cubicBezTo>
                  <a:pt x="163" y="278"/>
                  <a:pt x="145" y="246"/>
                  <a:pt x="128" y="214"/>
                </a:cubicBezTo>
                <a:cubicBezTo>
                  <a:pt x="112" y="183"/>
                  <a:pt x="96" y="152"/>
                  <a:pt x="78" y="122"/>
                </a:cubicBezTo>
                <a:cubicBezTo>
                  <a:pt x="59" y="92"/>
                  <a:pt x="40" y="61"/>
                  <a:pt x="30" y="26"/>
                </a:cubicBezTo>
                <a:close/>
                <a:moveTo>
                  <a:pt x="150" y="331"/>
                </a:moveTo>
                <a:cubicBezTo>
                  <a:pt x="134" y="299"/>
                  <a:pt x="118" y="268"/>
                  <a:pt x="102" y="236"/>
                </a:cubicBezTo>
                <a:cubicBezTo>
                  <a:pt x="71" y="171"/>
                  <a:pt x="40" y="107"/>
                  <a:pt x="8" y="42"/>
                </a:cubicBezTo>
                <a:cubicBezTo>
                  <a:pt x="8" y="42"/>
                  <a:pt x="8" y="42"/>
                  <a:pt x="8" y="42"/>
                </a:cubicBezTo>
                <a:cubicBezTo>
                  <a:pt x="12" y="38"/>
                  <a:pt x="18" y="34"/>
                  <a:pt x="23" y="30"/>
                </a:cubicBezTo>
                <a:cubicBezTo>
                  <a:pt x="32" y="62"/>
                  <a:pt x="48" y="90"/>
                  <a:pt x="65" y="117"/>
                </a:cubicBezTo>
                <a:cubicBezTo>
                  <a:pt x="83" y="147"/>
                  <a:pt x="100" y="177"/>
                  <a:pt x="116" y="208"/>
                </a:cubicBezTo>
                <a:cubicBezTo>
                  <a:pt x="133" y="241"/>
                  <a:pt x="150" y="272"/>
                  <a:pt x="167" y="305"/>
                </a:cubicBezTo>
                <a:cubicBezTo>
                  <a:pt x="181" y="333"/>
                  <a:pt x="193" y="363"/>
                  <a:pt x="206" y="392"/>
                </a:cubicBezTo>
                <a:cubicBezTo>
                  <a:pt x="204" y="391"/>
                  <a:pt x="202" y="391"/>
                  <a:pt x="200" y="391"/>
                </a:cubicBezTo>
                <a:cubicBezTo>
                  <a:pt x="193" y="391"/>
                  <a:pt x="189" y="395"/>
                  <a:pt x="188" y="401"/>
                </a:cubicBezTo>
                <a:cubicBezTo>
                  <a:pt x="176" y="378"/>
                  <a:pt x="162" y="355"/>
                  <a:pt x="150" y="331"/>
                </a:cubicBezTo>
                <a:close/>
                <a:moveTo>
                  <a:pt x="276" y="490"/>
                </a:moveTo>
                <a:cubicBezTo>
                  <a:pt x="269" y="485"/>
                  <a:pt x="263" y="478"/>
                  <a:pt x="257" y="472"/>
                </a:cubicBezTo>
                <a:cubicBezTo>
                  <a:pt x="263" y="468"/>
                  <a:pt x="268" y="465"/>
                  <a:pt x="274" y="463"/>
                </a:cubicBezTo>
                <a:cubicBezTo>
                  <a:pt x="276" y="472"/>
                  <a:pt x="276" y="481"/>
                  <a:pt x="276" y="490"/>
                </a:cubicBezTo>
                <a:close/>
                <a:moveTo>
                  <a:pt x="273" y="454"/>
                </a:moveTo>
                <a:cubicBezTo>
                  <a:pt x="273" y="454"/>
                  <a:pt x="272" y="454"/>
                  <a:pt x="272" y="455"/>
                </a:cubicBezTo>
                <a:cubicBezTo>
                  <a:pt x="265" y="458"/>
                  <a:pt x="258" y="462"/>
                  <a:pt x="252" y="466"/>
                </a:cubicBezTo>
                <a:cubicBezTo>
                  <a:pt x="247" y="461"/>
                  <a:pt x="243" y="457"/>
                  <a:pt x="238" y="452"/>
                </a:cubicBezTo>
                <a:cubicBezTo>
                  <a:pt x="225" y="439"/>
                  <a:pt x="209" y="431"/>
                  <a:pt x="197" y="417"/>
                </a:cubicBezTo>
                <a:cubicBezTo>
                  <a:pt x="197" y="416"/>
                  <a:pt x="197" y="415"/>
                  <a:pt x="197" y="414"/>
                </a:cubicBezTo>
                <a:cubicBezTo>
                  <a:pt x="196" y="411"/>
                  <a:pt x="196" y="408"/>
                  <a:pt x="196" y="405"/>
                </a:cubicBezTo>
                <a:cubicBezTo>
                  <a:pt x="195" y="390"/>
                  <a:pt x="211" y="404"/>
                  <a:pt x="212" y="406"/>
                </a:cubicBezTo>
                <a:cubicBezTo>
                  <a:pt x="213" y="406"/>
                  <a:pt x="213" y="407"/>
                  <a:pt x="213" y="407"/>
                </a:cubicBezTo>
                <a:cubicBezTo>
                  <a:pt x="213" y="407"/>
                  <a:pt x="214" y="408"/>
                  <a:pt x="214" y="408"/>
                </a:cubicBezTo>
                <a:cubicBezTo>
                  <a:pt x="214" y="409"/>
                  <a:pt x="215" y="410"/>
                  <a:pt x="216" y="410"/>
                </a:cubicBezTo>
                <a:cubicBezTo>
                  <a:pt x="218" y="414"/>
                  <a:pt x="220" y="417"/>
                  <a:pt x="222" y="421"/>
                </a:cubicBezTo>
                <a:cubicBezTo>
                  <a:pt x="222" y="421"/>
                  <a:pt x="222" y="421"/>
                  <a:pt x="222" y="421"/>
                </a:cubicBezTo>
                <a:cubicBezTo>
                  <a:pt x="222" y="421"/>
                  <a:pt x="222" y="421"/>
                  <a:pt x="222" y="421"/>
                </a:cubicBezTo>
                <a:cubicBezTo>
                  <a:pt x="222" y="421"/>
                  <a:pt x="222" y="421"/>
                  <a:pt x="223" y="422"/>
                </a:cubicBezTo>
                <a:cubicBezTo>
                  <a:pt x="225" y="426"/>
                  <a:pt x="231" y="421"/>
                  <a:pt x="229" y="417"/>
                </a:cubicBezTo>
                <a:cubicBezTo>
                  <a:pt x="225" y="409"/>
                  <a:pt x="221" y="399"/>
                  <a:pt x="223" y="390"/>
                </a:cubicBezTo>
                <a:cubicBezTo>
                  <a:pt x="227" y="378"/>
                  <a:pt x="240" y="394"/>
                  <a:pt x="242" y="397"/>
                </a:cubicBezTo>
                <a:cubicBezTo>
                  <a:pt x="245" y="401"/>
                  <a:pt x="248" y="405"/>
                  <a:pt x="251" y="410"/>
                </a:cubicBezTo>
                <a:cubicBezTo>
                  <a:pt x="254" y="413"/>
                  <a:pt x="260" y="409"/>
                  <a:pt x="258" y="405"/>
                </a:cubicBezTo>
                <a:cubicBezTo>
                  <a:pt x="256" y="401"/>
                  <a:pt x="254" y="397"/>
                  <a:pt x="253" y="393"/>
                </a:cubicBezTo>
                <a:cubicBezTo>
                  <a:pt x="251" y="388"/>
                  <a:pt x="253" y="371"/>
                  <a:pt x="261" y="380"/>
                </a:cubicBezTo>
                <a:cubicBezTo>
                  <a:pt x="262" y="405"/>
                  <a:pt x="269" y="430"/>
                  <a:pt x="273" y="454"/>
                </a:cubicBezTo>
                <a:close/>
                <a:moveTo>
                  <a:pt x="255" y="369"/>
                </a:moveTo>
                <a:cubicBezTo>
                  <a:pt x="253" y="369"/>
                  <a:pt x="251" y="371"/>
                  <a:pt x="249" y="374"/>
                </a:cubicBezTo>
                <a:cubicBezTo>
                  <a:pt x="247" y="376"/>
                  <a:pt x="246" y="378"/>
                  <a:pt x="246" y="380"/>
                </a:cubicBezTo>
                <a:cubicBezTo>
                  <a:pt x="232" y="353"/>
                  <a:pt x="214" y="329"/>
                  <a:pt x="201" y="301"/>
                </a:cubicBezTo>
                <a:cubicBezTo>
                  <a:pt x="187" y="268"/>
                  <a:pt x="171" y="236"/>
                  <a:pt x="155" y="204"/>
                </a:cubicBezTo>
                <a:cubicBezTo>
                  <a:pt x="124" y="141"/>
                  <a:pt x="91" y="78"/>
                  <a:pt x="59" y="15"/>
                </a:cubicBezTo>
                <a:cubicBezTo>
                  <a:pt x="62" y="14"/>
                  <a:pt x="65" y="12"/>
                  <a:pt x="68" y="11"/>
                </a:cubicBezTo>
                <a:cubicBezTo>
                  <a:pt x="91" y="31"/>
                  <a:pt x="100" y="67"/>
                  <a:pt x="114" y="93"/>
                </a:cubicBezTo>
                <a:cubicBezTo>
                  <a:pt x="130" y="125"/>
                  <a:pt x="146" y="156"/>
                  <a:pt x="163" y="187"/>
                </a:cubicBezTo>
                <a:cubicBezTo>
                  <a:pt x="180" y="220"/>
                  <a:pt x="198" y="251"/>
                  <a:pt x="215" y="283"/>
                </a:cubicBezTo>
                <a:cubicBezTo>
                  <a:pt x="230" y="311"/>
                  <a:pt x="242" y="340"/>
                  <a:pt x="255" y="369"/>
                </a:cubicBezTo>
                <a:close/>
              </a:path>
            </a:pathLst>
          </a:custGeom>
          <a:solidFill>
            <a:srgbClr val="9B7E6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" name="Freeform 10"/>
          <p:cNvSpPr>
            <a:spLocks noEditPoints="1"/>
          </p:cNvSpPr>
          <p:nvPr/>
        </p:nvSpPr>
        <p:spPr bwMode="auto">
          <a:xfrm>
            <a:off x="4735757" y="2350802"/>
            <a:ext cx="295214" cy="517102"/>
          </a:xfrm>
          <a:custGeom>
            <a:avLst/>
            <a:gdLst>
              <a:gd name="T0" fmla="*/ 114 w 287"/>
              <a:gd name="T1" fmla="*/ 77 h 504"/>
              <a:gd name="T2" fmla="*/ 69 w 287"/>
              <a:gd name="T3" fmla="*/ 2 h 504"/>
              <a:gd name="T4" fmla="*/ 67 w 287"/>
              <a:gd name="T5" fmla="*/ 3 h 504"/>
              <a:gd name="T6" fmla="*/ 1 w 287"/>
              <a:gd name="T7" fmla="*/ 42 h 504"/>
              <a:gd name="T8" fmla="*/ 93 w 287"/>
              <a:gd name="T9" fmla="*/ 234 h 504"/>
              <a:gd name="T10" fmla="*/ 189 w 287"/>
              <a:gd name="T11" fmla="*/ 419 h 504"/>
              <a:gd name="T12" fmla="*/ 190 w 287"/>
              <a:gd name="T13" fmla="*/ 421 h 504"/>
              <a:gd name="T14" fmla="*/ 277 w 287"/>
              <a:gd name="T15" fmla="*/ 502 h 504"/>
              <a:gd name="T16" fmla="*/ 284 w 287"/>
              <a:gd name="T17" fmla="*/ 496 h 504"/>
              <a:gd name="T18" fmla="*/ 268 w 287"/>
              <a:gd name="T19" fmla="*/ 377 h 504"/>
              <a:gd name="T20" fmla="*/ 267 w 287"/>
              <a:gd name="T21" fmla="*/ 374 h 504"/>
              <a:gd name="T22" fmla="*/ 165 w 287"/>
              <a:gd name="T23" fmla="*/ 175 h 504"/>
              <a:gd name="T24" fmla="*/ 52 w 287"/>
              <a:gd name="T25" fmla="*/ 18 h 504"/>
              <a:gd name="T26" fmla="*/ 194 w 287"/>
              <a:gd name="T27" fmla="*/ 305 h 504"/>
              <a:gd name="T28" fmla="*/ 222 w 287"/>
              <a:gd name="T29" fmla="*/ 380 h 504"/>
              <a:gd name="T30" fmla="*/ 179 w 287"/>
              <a:gd name="T31" fmla="*/ 310 h 504"/>
              <a:gd name="T32" fmla="*/ 78 w 287"/>
              <a:gd name="T33" fmla="*/ 122 h 504"/>
              <a:gd name="T34" fmla="*/ 150 w 287"/>
              <a:gd name="T35" fmla="*/ 331 h 504"/>
              <a:gd name="T36" fmla="*/ 8 w 287"/>
              <a:gd name="T37" fmla="*/ 42 h 504"/>
              <a:gd name="T38" fmla="*/ 23 w 287"/>
              <a:gd name="T39" fmla="*/ 30 h 504"/>
              <a:gd name="T40" fmla="*/ 116 w 287"/>
              <a:gd name="T41" fmla="*/ 208 h 504"/>
              <a:gd name="T42" fmla="*/ 206 w 287"/>
              <a:gd name="T43" fmla="*/ 392 h 504"/>
              <a:gd name="T44" fmla="*/ 188 w 287"/>
              <a:gd name="T45" fmla="*/ 401 h 504"/>
              <a:gd name="T46" fmla="*/ 276 w 287"/>
              <a:gd name="T47" fmla="*/ 490 h 504"/>
              <a:gd name="T48" fmla="*/ 274 w 287"/>
              <a:gd name="T49" fmla="*/ 463 h 504"/>
              <a:gd name="T50" fmla="*/ 273 w 287"/>
              <a:gd name="T51" fmla="*/ 454 h 504"/>
              <a:gd name="T52" fmla="*/ 252 w 287"/>
              <a:gd name="T53" fmla="*/ 466 h 504"/>
              <a:gd name="T54" fmla="*/ 197 w 287"/>
              <a:gd name="T55" fmla="*/ 417 h 504"/>
              <a:gd name="T56" fmla="*/ 196 w 287"/>
              <a:gd name="T57" fmla="*/ 405 h 504"/>
              <a:gd name="T58" fmla="*/ 213 w 287"/>
              <a:gd name="T59" fmla="*/ 407 h 504"/>
              <a:gd name="T60" fmla="*/ 216 w 287"/>
              <a:gd name="T61" fmla="*/ 410 h 504"/>
              <a:gd name="T62" fmla="*/ 222 w 287"/>
              <a:gd name="T63" fmla="*/ 421 h 504"/>
              <a:gd name="T64" fmla="*/ 223 w 287"/>
              <a:gd name="T65" fmla="*/ 422 h 504"/>
              <a:gd name="T66" fmla="*/ 223 w 287"/>
              <a:gd name="T67" fmla="*/ 390 h 504"/>
              <a:gd name="T68" fmla="*/ 251 w 287"/>
              <a:gd name="T69" fmla="*/ 410 h 504"/>
              <a:gd name="T70" fmla="*/ 253 w 287"/>
              <a:gd name="T71" fmla="*/ 393 h 504"/>
              <a:gd name="T72" fmla="*/ 273 w 287"/>
              <a:gd name="T73" fmla="*/ 454 h 504"/>
              <a:gd name="T74" fmla="*/ 249 w 287"/>
              <a:gd name="T75" fmla="*/ 374 h 504"/>
              <a:gd name="T76" fmla="*/ 201 w 287"/>
              <a:gd name="T77" fmla="*/ 301 h 504"/>
              <a:gd name="T78" fmla="*/ 59 w 287"/>
              <a:gd name="T79" fmla="*/ 15 h 504"/>
              <a:gd name="T80" fmla="*/ 114 w 287"/>
              <a:gd name="T81" fmla="*/ 93 h 504"/>
              <a:gd name="T82" fmla="*/ 215 w 287"/>
              <a:gd name="T83" fmla="*/ 283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87" h="504">
                <a:moveTo>
                  <a:pt x="165" y="175"/>
                </a:moveTo>
                <a:cubicBezTo>
                  <a:pt x="148" y="142"/>
                  <a:pt x="131" y="110"/>
                  <a:pt x="114" y="77"/>
                </a:cubicBezTo>
                <a:cubicBezTo>
                  <a:pt x="102" y="53"/>
                  <a:pt x="95" y="25"/>
                  <a:pt x="75" y="6"/>
                </a:cubicBezTo>
                <a:cubicBezTo>
                  <a:pt x="75" y="3"/>
                  <a:pt x="72" y="0"/>
                  <a:pt x="69" y="2"/>
                </a:cubicBezTo>
                <a:cubicBezTo>
                  <a:pt x="69" y="2"/>
                  <a:pt x="68" y="2"/>
                  <a:pt x="68" y="2"/>
                </a:cubicBezTo>
                <a:cubicBezTo>
                  <a:pt x="68" y="2"/>
                  <a:pt x="67" y="2"/>
                  <a:pt x="67" y="3"/>
                </a:cubicBezTo>
                <a:cubicBezTo>
                  <a:pt x="45" y="13"/>
                  <a:pt x="18" y="18"/>
                  <a:pt x="2" y="37"/>
                </a:cubicBezTo>
                <a:cubicBezTo>
                  <a:pt x="0" y="39"/>
                  <a:pt x="0" y="41"/>
                  <a:pt x="1" y="42"/>
                </a:cubicBezTo>
                <a:cubicBezTo>
                  <a:pt x="0" y="43"/>
                  <a:pt x="0" y="45"/>
                  <a:pt x="1" y="46"/>
                </a:cubicBezTo>
                <a:cubicBezTo>
                  <a:pt x="31" y="109"/>
                  <a:pt x="62" y="172"/>
                  <a:pt x="93" y="234"/>
                </a:cubicBezTo>
                <a:cubicBezTo>
                  <a:pt x="108" y="266"/>
                  <a:pt x="124" y="298"/>
                  <a:pt x="140" y="330"/>
                </a:cubicBezTo>
                <a:cubicBezTo>
                  <a:pt x="155" y="360"/>
                  <a:pt x="173" y="389"/>
                  <a:pt x="189" y="419"/>
                </a:cubicBezTo>
                <a:cubicBezTo>
                  <a:pt x="189" y="419"/>
                  <a:pt x="189" y="420"/>
                  <a:pt x="189" y="420"/>
                </a:cubicBezTo>
                <a:cubicBezTo>
                  <a:pt x="189" y="420"/>
                  <a:pt x="189" y="421"/>
                  <a:pt x="190" y="421"/>
                </a:cubicBezTo>
                <a:cubicBezTo>
                  <a:pt x="202" y="436"/>
                  <a:pt x="219" y="445"/>
                  <a:pt x="232" y="458"/>
                </a:cubicBezTo>
                <a:cubicBezTo>
                  <a:pt x="247" y="472"/>
                  <a:pt x="260" y="489"/>
                  <a:pt x="277" y="502"/>
                </a:cubicBezTo>
                <a:cubicBezTo>
                  <a:pt x="280" y="504"/>
                  <a:pt x="283" y="502"/>
                  <a:pt x="283" y="499"/>
                </a:cubicBezTo>
                <a:cubicBezTo>
                  <a:pt x="283" y="498"/>
                  <a:pt x="284" y="497"/>
                  <a:pt x="284" y="496"/>
                </a:cubicBezTo>
                <a:cubicBezTo>
                  <a:pt x="287" y="456"/>
                  <a:pt x="270" y="419"/>
                  <a:pt x="269" y="380"/>
                </a:cubicBezTo>
                <a:cubicBezTo>
                  <a:pt x="269" y="378"/>
                  <a:pt x="269" y="378"/>
                  <a:pt x="268" y="377"/>
                </a:cubicBezTo>
                <a:cubicBezTo>
                  <a:pt x="268" y="376"/>
                  <a:pt x="268" y="376"/>
                  <a:pt x="267" y="375"/>
                </a:cubicBezTo>
                <a:cubicBezTo>
                  <a:pt x="267" y="375"/>
                  <a:pt x="267" y="374"/>
                  <a:pt x="267" y="374"/>
                </a:cubicBezTo>
                <a:cubicBezTo>
                  <a:pt x="251" y="341"/>
                  <a:pt x="237" y="308"/>
                  <a:pt x="220" y="275"/>
                </a:cubicBezTo>
                <a:cubicBezTo>
                  <a:pt x="202" y="241"/>
                  <a:pt x="183" y="208"/>
                  <a:pt x="165" y="175"/>
                </a:cubicBezTo>
                <a:close/>
                <a:moveTo>
                  <a:pt x="30" y="26"/>
                </a:moveTo>
                <a:cubicBezTo>
                  <a:pt x="37" y="23"/>
                  <a:pt x="44" y="20"/>
                  <a:pt x="52" y="18"/>
                </a:cubicBezTo>
                <a:cubicBezTo>
                  <a:pt x="83" y="81"/>
                  <a:pt x="116" y="144"/>
                  <a:pt x="148" y="208"/>
                </a:cubicBezTo>
                <a:cubicBezTo>
                  <a:pt x="164" y="240"/>
                  <a:pt x="179" y="272"/>
                  <a:pt x="194" y="305"/>
                </a:cubicBezTo>
                <a:cubicBezTo>
                  <a:pt x="206" y="331"/>
                  <a:pt x="223" y="354"/>
                  <a:pt x="236" y="380"/>
                </a:cubicBezTo>
                <a:cubicBezTo>
                  <a:pt x="232" y="378"/>
                  <a:pt x="227" y="377"/>
                  <a:pt x="222" y="380"/>
                </a:cubicBezTo>
                <a:cubicBezTo>
                  <a:pt x="217" y="382"/>
                  <a:pt x="215" y="386"/>
                  <a:pt x="214" y="390"/>
                </a:cubicBezTo>
                <a:cubicBezTo>
                  <a:pt x="202" y="364"/>
                  <a:pt x="192" y="337"/>
                  <a:pt x="179" y="310"/>
                </a:cubicBezTo>
                <a:cubicBezTo>
                  <a:pt x="163" y="278"/>
                  <a:pt x="145" y="246"/>
                  <a:pt x="128" y="214"/>
                </a:cubicBezTo>
                <a:cubicBezTo>
                  <a:pt x="112" y="183"/>
                  <a:pt x="96" y="152"/>
                  <a:pt x="78" y="122"/>
                </a:cubicBezTo>
                <a:cubicBezTo>
                  <a:pt x="59" y="92"/>
                  <a:pt x="40" y="61"/>
                  <a:pt x="30" y="26"/>
                </a:cubicBezTo>
                <a:close/>
                <a:moveTo>
                  <a:pt x="150" y="331"/>
                </a:moveTo>
                <a:cubicBezTo>
                  <a:pt x="134" y="299"/>
                  <a:pt x="118" y="268"/>
                  <a:pt x="102" y="236"/>
                </a:cubicBezTo>
                <a:cubicBezTo>
                  <a:pt x="71" y="171"/>
                  <a:pt x="40" y="107"/>
                  <a:pt x="8" y="42"/>
                </a:cubicBezTo>
                <a:cubicBezTo>
                  <a:pt x="8" y="42"/>
                  <a:pt x="8" y="42"/>
                  <a:pt x="8" y="42"/>
                </a:cubicBezTo>
                <a:cubicBezTo>
                  <a:pt x="12" y="38"/>
                  <a:pt x="18" y="34"/>
                  <a:pt x="23" y="30"/>
                </a:cubicBezTo>
                <a:cubicBezTo>
                  <a:pt x="32" y="62"/>
                  <a:pt x="48" y="90"/>
                  <a:pt x="65" y="117"/>
                </a:cubicBezTo>
                <a:cubicBezTo>
                  <a:pt x="83" y="147"/>
                  <a:pt x="100" y="177"/>
                  <a:pt x="116" y="208"/>
                </a:cubicBezTo>
                <a:cubicBezTo>
                  <a:pt x="133" y="241"/>
                  <a:pt x="150" y="272"/>
                  <a:pt x="167" y="305"/>
                </a:cubicBezTo>
                <a:cubicBezTo>
                  <a:pt x="181" y="333"/>
                  <a:pt x="193" y="363"/>
                  <a:pt x="206" y="392"/>
                </a:cubicBezTo>
                <a:cubicBezTo>
                  <a:pt x="204" y="391"/>
                  <a:pt x="202" y="391"/>
                  <a:pt x="200" y="391"/>
                </a:cubicBezTo>
                <a:cubicBezTo>
                  <a:pt x="193" y="391"/>
                  <a:pt x="189" y="395"/>
                  <a:pt x="188" y="401"/>
                </a:cubicBezTo>
                <a:cubicBezTo>
                  <a:pt x="176" y="378"/>
                  <a:pt x="162" y="355"/>
                  <a:pt x="150" y="331"/>
                </a:cubicBezTo>
                <a:close/>
                <a:moveTo>
                  <a:pt x="276" y="490"/>
                </a:moveTo>
                <a:cubicBezTo>
                  <a:pt x="269" y="485"/>
                  <a:pt x="263" y="478"/>
                  <a:pt x="257" y="472"/>
                </a:cubicBezTo>
                <a:cubicBezTo>
                  <a:pt x="263" y="468"/>
                  <a:pt x="268" y="465"/>
                  <a:pt x="274" y="463"/>
                </a:cubicBezTo>
                <a:cubicBezTo>
                  <a:pt x="276" y="472"/>
                  <a:pt x="276" y="481"/>
                  <a:pt x="276" y="490"/>
                </a:cubicBezTo>
                <a:close/>
                <a:moveTo>
                  <a:pt x="273" y="454"/>
                </a:moveTo>
                <a:cubicBezTo>
                  <a:pt x="273" y="454"/>
                  <a:pt x="272" y="454"/>
                  <a:pt x="272" y="455"/>
                </a:cubicBezTo>
                <a:cubicBezTo>
                  <a:pt x="265" y="458"/>
                  <a:pt x="258" y="462"/>
                  <a:pt x="252" y="466"/>
                </a:cubicBezTo>
                <a:cubicBezTo>
                  <a:pt x="247" y="461"/>
                  <a:pt x="243" y="457"/>
                  <a:pt x="238" y="452"/>
                </a:cubicBezTo>
                <a:cubicBezTo>
                  <a:pt x="225" y="439"/>
                  <a:pt x="209" y="431"/>
                  <a:pt x="197" y="417"/>
                </a:cubicBezTo>
                <a:cubicBezTo>
                  <a:pt x="197" y="416"/>
                  <a:pt x="197" y="415"/>
                  <a:pt x="197" y="414"/>
                </a:cubicBezTo>
                <a:cubicBezTo>
                  <a:pt x="196" y="411"/>
                  <a:pt x="196" y="408"/>
                  <a:pt x="196" y="405"/>
                </a:cubicBezTo>
                <a:cubicBezTo>
                  <a:pt x="195" y="390"/>
                  <a:pt x="211" y="404"/>
                  <a:pt x="212" y="406"/>
                </a:cubicBezTo>
                <a:cubicBezTo>
                  <a:pt x="213" y="406"/>
                  <a:pt x="213" y="407"/>
                  <a:pt x="213" y="407"/>
                </a:cubicBezTo>
                <a:cubicBezTo>
                  <a:pt x="213" y="407"/>
                  <a:pt x="214" y="408"/>
                  <a:pt x="214" y="408"/>
                </a:cubicBezTo>
                <a:cubicBezTo>
                  <a:pt x="214" y="409"/>
                  <a:pt x="215" y="410"/>
                  <a:pt x="216" y="410"/>
                </a:cubicBezTo>
                <a:cubicBezTo>
                  <a:pt x="218" y="414"/>
                  <a:pt x="220" y="417"/>
                  <a:pt x="222" y="421"/>
                </a:cubicBezTo>
                <a:cubicBezTo>
                  <a:pt x="222" y="421"/>
                  <a:pt x="222" y="421"/>
                  <a:pt x="222" y="421"/>
                </a:cubicBezTo>
                <a:cubicBezTo>
                  <a:pt x="222" y="421"/>
                  <a:pt x="222" y="421"/>
                  <a:pt x="222" y="421"/>
                </a:cubicBezTo>
                <a:cubicBezTo>
                  <a:pt x="222" y="421"/>
                  <a:pt x="222" y="421"/>
                  <a:pt x="223" y="422"/>
                </a:cubicBezTo>
                <a:cubicBezTo>
                  <a:pt x="225" y="426"/>
                  <a:pt x="231" y="421"/>
                  <a:pt x="229" y="417"/>
                </a:cubicBezTo>
                <a:cubicBezTo>
                  <a:pt x="225" y="409"/>
                  <a:pt x="221" y="399"/>
                  <a:pt x="223" y="390"/>
                </a:cubicBezTo>
                <a:cubicBezTo>
                  <a:pt x="227" y="378"/>
                  <a:pt x="240" y="394"/>
                  <a:pt x="242" y="397"/>
                </a:cubicBezTo>
                <a:cubicBezTo>
                  <a:pt x="245" y="401"/>
                  <a:pt x="248" y="405"/>
                  <a:pt x="251" y="410"/>
                </a:cubicBezTo>
                <a:cubicBezTo>
                  <a:pt x="254" y="413"/>
                  <a:pt x="260" y="409"/>
                  <a:pt x="258" y="405"/>
                </a:cubicBezTo>
                <a:cubicBezTo>
                  <a:pt x="256" y="401"/>
                  <a:pt x="254" y="397"/>
                  <a:pt x="253" y="393"/>
                </a:cubicBezTo>
                <a:cubicBezTo>
                  <a:pt x="251" y="388"/>
                  <a:pt x="253" y="371"/>
                  <a:pt x="261" y="380"/>
                </a:cubicBezTo>
                <a:cubicBezTo>
                  <a:pt x="262" y="405"/>
                  <a:pt x="269" y="430"/>
                  <a:pt x="273" y="454"/>
                </a:cubicBezTo>
                <a:close/>
                <a:moveTo>
                  <a:pt x="255" y="369"/>
                </a:moveTo>
                <a:cubicBezTo>
                  <a:pt x="253" y="369"/>
                  <a:pt x="251" y="371"/>
                  <a:pt x="249" y="374"/>
                </a:cubicBezTo>
                <a:cubicBezTo>
                  <a:pt x="247" y="376"/>
                  <a:pt x="246" y="378"/>
                  <a:pt x="246" y="380"/>
                </a:cubicBezTo>
                <a:cubicBezTo>
                  <a:pt x="232" y="353"/>
                  <a:pt x="214" y="329"/>
                  <a:pt x="201" y="301"/>
                </a:cubicBezTo>
                <a:cubicBezTo>
                  <a:pt x="187" y="268"/>
                  <a:pt x="171" y="236"/>
                  <a:pt x="155" y="204"/>
                </a:cubicBezTo>
                <a:cubicBezTo>
                  <a:pt x="124" y="141"/>
                  <a:pt x="91" y="78"/>
                  <a:pt x="59" y="15"/>
                </a:cubicBezTo>
                <a:cubicBezTo>
                  <a:pt x="62" y="14"/>
                  <a:pt x="65" y="12"/>
                  <a:pt x="68" y="11"/>
                </a:cubicBezTo>
                <a:cubicBezTo>
                  <a:pt x="91" y="31"/>
                  <a:pt x="100" y="67"/>
                  <a:pt x="114" y="93"/>
                </a:cubicBezTo>
                <a:cubicBezTo>
                  <a:pt x="130" y="125"/>
                  <a:pt x="146" y="156"/>
                  <a:pt x="163" y="187"/>
                </a:cubicBezTo>
                <a:cubicBezTo>
                  <a:pt x="180" y="220"/>
                  <a:pt x="198" y="251"/>
                  <a:pt x="215" y="283"/>
                </a:cubicBezTo>
                <a:cubicBezTo>
                  <a:pt x="230" y="311"/>
                  <a:pt x="242" y="340"/>
                  <a:pt x="255" y="369"/>
                </a:cubicBezTo>
                <a:close/>
              </a:path>
            </a:pathLst>
          </a:custGeom>
          <a:solidFill>
            <a:srgbClr val="9B7E6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Freeform 10"/>
          <p:cNvSpPr>
            <a:spLocks noEditPoints="1"/>
          </p:cNvSpPr>
          <p:nvPr/>
        </p:nvSpPr>
        <p:spPr bwMode="auto">
          <a:xfrm>
            <a:off x="4735757" y="3270183"/>
            <a:ext cx="295214" cy="517102"/>
          </a:xfrm>
          <a:custGeom>
            <a:avLst/>
            <a:gdLst>
              <a:gd name="T0" fmla="*/ 114 w 287"/>
              <a:gd name="T1" fmla="*/ 77 h 504"/>
              <a:gd name="T2" fmla="*/ 69 w 287"/>
              <a:gd name="T3" fmla="*/ 2 h 504"/>
              <a:gd name="T4" fmla="*/ 67 w 287"/>
              <a:gd name="T5" fmla="*/ 3 h 504"/>
              <a:gd name="T6" fmla="*/ 1 w 287"/>
              <a:gd name="T7" fmla="*/ 42 h 504"/>
              <a:gd name="T8" fmla="*/ 93 w 287"/>
              <a:gd name="T9" fmla="*/ 234 h 504"/>
              <a:gd name="T10" fmla="*/ 189 w 287"/>
              <a:gd name="T11" fmla="*/ 419 h 504"/>
              <a:gd name="T12" fmla="*/ 190 w 287"/>
              <a:gd name="T13" fmla="*/ 421 h 504"/>
              <a:gd name="T14" fmla="*/ 277 w 287"/>
              <a:gd name="T15" fmla="*/ 502 h 504"/>
              <a:gd name="T16" fmla="*/ 284 w 287"/>
              <a:gd name="T17" fmla="*/ 496 h 504"/>
              <a:gd name="T18" fmla="*/ 268 w 287"/>
              <a:gd name="T19" fmla="*/ 377 h 504"/>
              <a:gd name="T20" fmla="*/ 267 w 287"/>
              <a:gd name="T21" fmla="*/ 374 h 504"/>
              <a:gd name="T22" fmla="*/ 165 w 287"/>
              <a:gd name="T23" fmla="*/ 175 h 504"/>
              <a:gd name="T24" fmla="*/ 52 w 287"/>
              <a:gd name="T25" fmla="*/ 18 h 504"/>
              <a:gd name="T26" fmla="*/ 194 w 287"/>
              <a:gd name="T27" fmla="*/ 305 h 504"/>
              <a:gd name="T28" fmla="*/ 222 w 287"/>
              <a:gd name="T29" fmla="*/ 380 h 504"/>
              <a:gd name="T30" fmla="*/ 179 w 287"/>
              <a:gd name="T31" fmla="*/ 310 h 504"/>
              <a:gd name="T32" fmla="*/ 78 w 287"/>
              <a:gd name="T33" fmla="*/ 122 h 504"/>
              <a:gd name="T34" fmla="*/ 150 w 287"/>
              <a:gd name="T35" fmla="*/ 331 h 504"/>
              <a:gd name="T36" fmla="*/ 8 w 287"/>
              <a:gd name="T37" fmla="*/ 42 h 504"/>
              <a:gd name="T38" fmla="*/ 23 w 287"/>
              <a:gd name="T39" fmla="*/ 30 h 504"/>
              <a:gd name="T40" fmla="*/ 116 w 287"/>
              <a:gd name="T41" fmla="*/ 208 h 504"/>
              <a:gd name="T42" fmla="*/ 206 w 287"/>
              <a:gd name="T43" fmla="*/ 392 h 504"/>
              <a:gd name="T44" fmla="*/ 188 w 287"/>
              <a:gd name="T45" fmla="*/ 401 h 504"/>
              <a:gd name="T46" fmla="*/ 276 w 287"/>
              <a:gd name="T47" fmla="*/ 490 h 504"/>
              <a:gd name="T48" fmla="*/ 274 w 287"/>
              <a:gd name="T49" fmla="*/ 463 h 504"/>
              <a:gd name="T50" fmla="*/ 273 w 287"/>
              <a:gd name="T51" fmla="*/ 454 h 504"/>
              <a:gd name="T52" fmla="*/ 252 w 287"/>
              <a:gd name="T53" fmla="*/ 466 h 504"/>
              <a:gd name="T54" fmla="*/ 197 w 287"/>
              <a:gd name="T55" fmla="*/ 417 h 504"/>
              <a:gd name="T56" fmla="*/ 196 w 287"/>
              <a:gd name="T57" fmla="*/ 405 h 504"/>
              <a:gd name="T58" fmla="*/ 213 w 287"/>
              <a:gd name="T59" fmla="*/ 407 h 504"/>
              <a:gd name="T60" fmla="*/ 216 w 287"/>
              <a:gd name="T61" fmla="*/ 410 h 504"/>
              <a:gd name="T62" fmla="*/ 222 w 287"/>
              <a:gd name="T63" fmla="*/ 421 h 504"/>
              <a:gd name="T64" fmla="*/ 223 w 287"/>
              <a:gd name="T65" fmla="*/ 422 h 504"/>
              <a:gd name="T66" fmla="*/ 223 w 287"/>
              <a:gd name="T67" fmla="*/ 390 h 504"/>
              <a:gd name="T68" fmla="*/ 251 w 287"/>
              <a:gd name="T69" fmla="*/ 410 h 504"/>
              <a:gd name="T70" fmla="*/ 253 w 287"/>
              <a:gd name="T71" fmla="*/ 393 h 504"/>
              <a:gd name="T72" fmla="*/ 273 w 287"/>
              <a:gd name="T73" fmla="*/ 454 h 504"/>
              <a:gd name="T74" fmla="*/ 249 w 287"/>
              <a:gd name="T75" fmla="*/ 374 h 504"/>
              <a:gd name="T76" fmla="*/ 201 w 287"/>
              <a:gd name="T77" fmla="*/ 301 h 504"/>
              <a:gd name="T78" fmla="*/ 59 w 287"/>
              <a:gd name="T79" fmla="*/ 15 h 504"/>
              <a:gd name="T80" fmla="*/ 114 w 287"/>
              <a:gd name="T81" fmla="*/ 93 h 504"/>
              <a:gd name="T82" fmla="*/ 215 w 287"/>
              <a:gd name="T83" fmla="*/ 283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87" h="504">
                <a:moveTo>
                  <a:pt x="165" y="175"/>
                </a:moveTo>
                <a:cubicBezTo>
                  <a:pt x="148" y="142"/>
                  <a:pt x="131" y="110"/>
                  <a:pt x="114" y="77"/>
                </a:cubicBezTo>
                <a:cubicBezTo>
                  <a:pt x="102" y="53"/>
                  <a:pt x="95" y="25"/>
                  <a:pt x="75" y="6"/>
                </a:cubicBezTo>
                <a:cubicBezTo>
                  <a:pt x="75" y="3"/>
                  <a:pt x="72" y="0"/>
                  <a:pt x="69" y="2"/>
                </a:cubicBezTo>
                <a:cubicBezTo>
                  <a:pt x="69" y="2"/>
                  <a:pt x="68" y="2"/>
                  <a:pt x="68" y="2"/>
                </a:cubicBezTo>
                <a:cubicBezTo>
                  <a:pt x="68" y="2"/>
                  <a:pt x="67" y="2"/>
                  <a:pt x="67" y="3"/>
                </a:cubicBezTo>
                <a:cubicBezTo>
                  <a:pt x="45" y="13"/>
                  <a:pt x="18" y="18"/>
                  <a:pt x="2" y="37"/>
                </a:cubicBezTo>
                <a:cubicBezTo>
                  <a:pt x="0" y="39"/>
                  <a:pt x="0" y="41"/>
                  <a:pt x="1" y="42"/>
                </a:cubicBezTo>
                <a:cubicBezTo>
                  <a:pt x="0" y="43"/>
                  <a:pt x="0" y="45"/>
                  <a:pt x="1" y="46"/>
                </a:cubicBezTo>
                <a:cubicBezTo>
                  <a:pt x="31" y="109"/>
                  <a:pt x="62" y="172"/>
                  <a:pt x="93" y="234"/>
                </a:cubicBezTo>
                <a:cubicBezTo>
                  <a:pt x="108" y="266"/>
                  <a:pt x="124" y="298"/>
                  <a:pt x="140" y="330"/>
                </a:cubicBezTo>
                <a:cubicBezTo>
                  <a:pt x="155" y="360"/>
                  <a:pt x="173" y="389"/>
                  <a:pt x="189" y="419"/>
                </a:cubicBezTo>
                <a:cubicBezTo>
                  <a:pt x="189" y="419"/>
                  <a:pt x="189" y="420"/>
                  <a:pt x="189" y="420"/>
                </a:cubicBezTo>
                <a:cubicBezTo>
                  <a:pt x="189" y="420"/>
                  <a:pt x="189" y="421"/>
                  <a:pt x="190" y="421"/>
                </a:cubicBezTo>
                <a:cubicBezTo>
                  <a:pt x="202" y="436"/>
                  <a:pt x="219" y="445"/>
                  <a:pt x="232" y="458"/>
                </a:cubicBezTo>
                <a:cubicBezTo>
                  <a:pt x="247" y="472"/>
                  <a:pt x="260" y="489"/>
                  <a:pt x="277" y="502"/>
                </a:cubicBezTo>
                <a:cubicBezTo>
                  <a:pt x="280" y="504"/>
                  <a:pt x="283" y="502"/>
                  <a:pt x="283" y="499"/>
                </a:cubicBezTo>
                <a:cubicBezTo>
                  <a:pt x="283" y="498"/>
                  <a:pt x="284" y="497"/>
                  <a:pt x="284" y="496"/>
                </a:cubicBezTo>
                <a:cubicBezTo>
                  <a:pt x="287" y="456"/>
                  <a:pt x="270" y="419"/>
                  <a:pt x="269" y="380"/>
                </a:cubicBezTo>
                <a:cubicBezTo>
                  <a:pt x="269" y="378"/>
                  <a:pt x="269" y="378"/>
                  <a:pt x="268" y="377"/>
                </a:cubicBezTo>
                <a:cubicBezTo>
                  <a:pt x="268" y="376"/>
                  <a:pt x="268" y="376"/>
                  <a:pt x="267" y="375"/>
                </a:cubicBezTo>
                <a:cubicBezTo>
                  <a:pt x="267" y="375"/>
                  <a:pt x="267" y="374"/>
                  <a:pt x="267" y="374"/>
                </a:cubicBezTo>
                <a:cubicBezTo>
                  <a:pt x="251" y="341"/>
                  <a:pt x="237" y="308"/>
                  <a:pt x="220" y="275"/>
                </a:cubicBezTo>
                <a:cubicBezTo>
                  <a:pt x="202" y="241"/>
                  <a:pt x="183" y="208"/>
                  <a:pt x="165" y="175"/>
                </a:cubicBezTo>
                <a:close/>
                <a:moveTo>
                  <a:pt x="30" y="26"/>
                </a:moveTo>
                <a:cubicBezTo>
                  <a:pt x="37" y="23"/>
                  <a:pt x="44" y="20"/>
                  <a:pt x="52" y="18"/>
                </a:cubicBezTo>
                <a:cubicBezTo>
                  <a:pt x="83" y="81"/>
                  <a:pt x="116" y="144"/>
                  <a:pt x="148" y="208"/>
                </a:cubicBezTo>
                <a:cubicBezTo>
                  <a:pt x="164" y="240"/>
                  <a:pt x="179" y="272"/>
                  <a:pt x="194" y="305"/>
                </a:cubicBezTo>
                <a:cubicBezTo>
                  <a:pt x="206" y="331"/>
                  <a:pt x="223" y="354"/>
                  <a:pt x="236" y="380"/>
                </a:cubicBezTo>
                <a:cubicBezTo>
                  <a:pt x="232" y="378"/>
                  <a:pt x="227" y="377"/>
                  <a:pt x="222" y="380"/>
                </a:cubicBezTo>
                <a:cubicBezTo>
                  <a:pt x="217" y="382"/>
                  <a:pt x="215" y="386"/>
                  <a:pt x="214" y="390"/>
                </a:cubicBezTo>
                <a:cubicBezTo>
                  <a:pt x="202" y="364"/>
                  <a:pt x="192" y="337"/>
                  <a:pt x="179" y="310"/>
                </a:cubicBezTo>
                <a:cubicBezTo>
                  <a:pt x="163" y="278"/>
                  <a:pt x="145" y="246"/>
                  <a:pt x="128" y="214"/>
                </a:cubicBezTo>
                <a:cubicBezTo>
                  <a:pt x="112" y="183"/>
                  <a:pt x="96" y="152"/>
                  <a:pt x="78" y="122"/>
                </a:cubicBezTo>
                <a:cubicBezTo>
                  <a:pt x="59" y="92"/>
                  <a:pt x="40" y="61"/>
                  <a:pt x="30" y="26"/>
                </a:cubicBezTo>
                <a:close/>
                <a:moveTo>
                  <a:pt x="150" y="331"/>
                </a:moveTo>
                <a:cubicBezTo>
                  <a:pt x="134" y="299"/>
                  <a:pt x="118" y="268"/>
                  <a:pt x="102" y="236"/>
                </a:cubicBezTo>
                <a:cubicBezTo>
                  <a:pt x="71" y="171"/>
                  <a:pt x="40" y="107"/>
                  <a:pt x="8" y="42"/>
                </a:cubicBezTo>
                <a:cubicBezTo>
                  <a:pt x="8" y="42"/>
                  <a:pt x="8" y="42"/>
                  <a:pt x="8" y="42"/>
                </a:cubicBezTo>
                <a:cubicBezTo>
                  <a:pt x="12" y="38"/>
                  <a:pt x="18" y="34"/>
                  <a:pt x="23" y="30"/>
                </a:cubicBezTo>
                <a:cubicBezTo>
                  <a:pt x="32" y="62"/>
                  <a:pt x="48" y="90"/>
                  <a:pt x="65" y="117"/>
                </a:cubicBezTo>
                <a:cubicBezTo>
                  <a:pt x="83" y="147"/>
                  <a:pt x="100" y="177"/>
                  <a:pt x="116" y="208"/>
                </a:cubicBezTo>
                <a:cubicBezTo>
                  <a:pt x="133" y="241"/>
                  <a:pt x="150" y="272"/>
                  <a:pt x="167" y="305"/>
                </a:cubicBezTo>
                <a:cubicBezTo>
                  <a:pt x="181" y="333"/>
                  <a:pt x="193" y="363"/>
                  <a:pt x="206" y="392"/>
                </a:cubicBezTo>
                <a:cubicBezTo>
                  <a:pt x="204" y="391"/>
                  <a:pt x="202" y="391"/>
                  <a:pt x="200" y="391"/>
                </a:cubicBezTo>
                <a:cubicBezTo>
                  <a:pt x="193" y="391"/>
                  <a:pt x="189" y="395"/>
                  <a:pt x="188" y="401"/>
                </a:cubicBezTo>
                <a:cubicBezTo>
                  <a:pt x="176" y="378"/>
                  <a:pt x="162" y="355"/>
                  <a:pt x="150" y="331"/>
                </a:cubicBezTo>
                <a:close/>
                <a:moveTo>
                  <a:pt x="276" y="490"/>
                </a:moveTo>
                <a:cubicBezTo>
                  <a:pt x="269" y="485"/>
                  <a:pt x="263" y="478"/>
                  <a:pt x="257" y="472"/>
                </a:cubicBezTo>
                <a:cubicBezTo>
                  <a:pt x="263" y="468"/>
                  <a:pt x="268" y="465"/>
                  <a:pt x="274" y="463"/>
                </a:cubicBezTo>
                <a:cubicBezTo>
                  <a:pt x="276" y="472"/>
                  <a:pt x="276" y="481"/>
                  <a:pt x="276" y="490"/>
                </a:cubicBezTo>
                <a:close/>
                <a:moveTo>
                  <a:pt x="273" y="454"/>
                </a:moveTo>
                <a:cubicBezTo>
                  <a:pt x="273" y="454"/>
                  <a:pt x="272" y="454"/>
                  <a:pt x="272" y="455"/>
                </a:cubicBezTo>
                <a:cubicBezTo>
                  <a:pt x="265" y="458"/>
                  <a:pt x="258" y="462"/>
                  <a:pt x="252" y="466"/>
                </a:cubicBezTo>
                <a:cubicBezTo>
                  <a:pt x="247" y="461"/>
                  <a:pt x="243" y="457"/>
                  <a:pt x="238" y="452"/>
                </a:cubicBezTo>
                <a:cubicBezTo>
                  <a:pt x="225" y="439"/>
                  <a:pt x="209" y="431"/>
                  <a:pt x="197" y="417"/>
                </a:cubicBezTo>
                <a:cubicBezTo>
                  <a:pt x="197" y="416"/>
                  <a:pt x="197" y="415"/>
                  <a:pt x="197" y="414"/>
                </a:cubicBezTo>
                <a:cubicBezTo>
                  <a:pt x="196" y="411"/>
                  <a:pt x="196" y="408"/>
                  <a:pt x="196" y="405"/>
                </a:cubicBezTo>
                <a:cubicBezTo>
                  <a:pt x="195" y="390"/>
                  <a:pt x="211" y="404"/>
                  <a:pt x="212" y="406"/>
                </a:cubicBezTo>
                <a:cubicBezTo>
                  <a:pt x="213" y="406"/>
                  <a:pt x="213" y="407"/>
                  <a:pt x="213" y="407"/>
                </a:cubicBezTo>
                <a:cubicBezTo>
                  <a:pt x="213" y="407"/>
                  <a:pt x="214" y="408"/>
                  <a:pt x="214" y="408"/>
                </a:cubicBezTo>
                <a:cubicBezTo>
                  <a:pt x="214" y="409"/>
                  <a:pt x="215" y="410"/>
                  <a:pt x="216" y="410"/>
                </a:cubicBezTo>
                <a:cubicBezTo>
                  <a:pt x="218" y="414"/>
                  <a:pt x="220" y="417"/>
                  <a:pt x="222" y="421"/>
                </a:cubicBezTo>
                <a:cubicBezTo>
                  <a:pt x="222" y="421"/>
                  <a:pt x="222" y="421"/>
                  <a:pt x="222" y="421"/>
                </a:cubicBezTo>
                <a:cubicBezTo>
                  <a:pt x="222" y="421"/>
                  <a:pt x="222" y="421"/>
                  <a:pt x="222" y="421"/>
                </a:cubicBezTo>
                <a:cubicBezTo>
                  <a:pt x="222" y="421"/>
                  <a:pt x="222" y="421"/>
                  <a:pt x="223" y="422"/>
                </a:cubicBezTo>
                <a:cubicBezTo>
                  <a:pt x="225" y="426"/>
                  <a:pt x="231" y="421"/>
                  <a:pt x="229" y="417"/>
                </a:cubicBezTo>
                <a:cubicBezTo>
                  <a:pt x="225" y="409"/>
                  <a:pt x="221" y="399"/>
                  <a:pt x="223" y="390"/>
                </a:cubicBezTo>
                <a:cubicBezTo>
                  <a:pt x="227" y="378"/>
                  <a:pt x="240" y="394"/>
                  <a:pt x="242" y="397"/>
                </a:cubicBezTo>
                <a:cubicBezTo>
                  <a:pt x="245" y="401"/>
                  <a:pt x="248" y="405"/>
                  <a:pt x="251" y="410"/>
                </a:cubicBezTo>
                <a:cubicBezTo>
                  <a:pt x="254" y="413"/>
                  <a:pt x="260" y="409"/>
                  <a:pt x="258" y="405"/>
                </a:cubicBezTo>
                <a:cubicBezTo>
                  <a:pt x="256" y="401"/>
                  <a:pt x="254" y="397"/>
                  <a:pt x="253" y="393"/>
                </a:cubicBezTo>
                <a:cubicBezTo>
                  <a:pt x="251" y="388"/>
                  <a:pt x="253" y="371"/>
                  <a:pt x="261" y="380"/>
                </a:cubicBezTo>
                <a:cubicBezTo>
                  <a:pt x="262" y="405"/>
                  <a:pt x="269" y="430"/>
                  <a:pt x="273" y="454"/>
                </a:cubicBezTo>
                <a:close/>
                <a:moveTo>
                  <a:pt x="255" y="369"/>
                </a:moveTo>
                <a:cubicBezTo>
                  <a:pt x="253" y="369"/>
                  <a:pt x="251" y="371"/>
                  <a:pt x="249" y="374"/>
                </a:cubicBezTo>
                <a:cubicBezTo>
                  <a:pt x="247" y="376"/>
                  <a:pt x="246" y="378"/>
                  <a:pt x="246" y="380"/>
                </a:cubicBezTo>
                <a:cubicBezTo>
                  <a:pt x="232" y="353"/>
                  <a:pt x="214" y="329"/>
                  <a:pt x="201" y="301"/>
                </a:cubicBezTo>
                <a:cubicBezTo>
                  <a:pt x="187" y="268"/>
                  <a:pt x="171" y="236"/>
                  <a:pt x="155" y="204"/>
                </a:cubicBezTo>
                <a:cubicBezTo>
                  <a:pt x="124" y="141"/>
                  <a:pt x="91" y="78"/>
                  <a:pt x="59" y="15"/>
                </a:cubicBezTo>
                <a:cubicBezTo>
                  <a:pt x="62" y="14"/>
                  <a:pt x="65" y="12"/>
                  <a:pt x="68" y="11"/>
                </a:cubicBezTo>
                <a:cubicBezTo>
                  <a:pt x="91" y="31"/>
                  <a:pt x="100" y="67"/>
                  <a:pt x="114" y="93"/>
                </a:cubicBezTo>
                <a:cubicBezTo>
                  <a:pt x="130" y="125"/>
                  <a:pt x="146" y="156"/>
                  <a:pt x="163" y="187"/>
                </a:cubicBezTo>
                <a:cubicBezTo>
                  <a:pt x="180" y="220"/>
                  <a:pt x="198" y="251"/>
                  <a:pt x="215" y="283"/>
                </a:cubicBezTo>
                <a:cubicBezTo>
                  <a:pt x="230" y="311"/>
                  <a:pt x="242" y="340"/>
                  <a:pt x="255" y="369"/>
                </a:cubicBezTo>
                <a:close/>
              </a:path>
            </a:pathLst>
          </a:custGeom>
          <a:solidFill>
            <a:srgbClr val="9B7E6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63" name="组合 62"/>
          <p:cNvGrpSpPr/>
          <p:nvPr/>
        </p:nvGrpSpPr>
        <p:grpSpPr>
          <a:xfrm rot="16200000">
            <a:off x="5905672" y="1055230"/>
            <a:ext cx="32140" cy="1800000"/>
            <a:chOff x="4555362" y="1974422"/>
            <a:chExt cx="32140" cy="1800000"/>
          </a:xfrm>
        </p:grpSpPr>
        <p:pic>
          <p:nvPicPr>
            <p:cNvPr id="64" name="图片 6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555362" y="1974422"/>
              <a:ext cx="32140" cy="900000"/>
            </a:xfrm>
            <a:prstGeom prst="rect">
              <a:avLst/>
            </a:prstGeom>
          </p:spPr>
        </p:pic>
        <p:pic>
          <p:nvPicPr>
            <p:cNvPr id="65" name="图片 6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555362" y="2874422"/>
              <a:ext cx="32140" cy="900000"/>
            </a:xfrm>
            <a:prstGeom prst="rect">
              <a:avLst/>
            </a:prstGeom>
          </p:spPr>
        </p:pic>
      </p:grpSp>
      <p:grpSp>
        <p:nvGrpSpPr>
          <p:cNvPr id="66" name="组合 65"/>
          <p:cNvGrpSpPr/>
          <p:nvPr/>
        </p:nvGrpSpPr>
        <p:grpSpPr>
          <a:xfrm rot="16200000">
            <a:off x="5905672" y="1951834"/>
            <a:ext cx="32140" cy="1800000"/>
            <a:chOff x="4555362" y="1974422"/>
            <a:chExt cx="32140" cy="1800000"/>
          </a:xfrm>
        </p:grpSpPr>
        <p:pic>
          <p:nvPicPr>
            <p:cNvPr id="67" name="图片 6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555362" y="1974422"/>
              <a:ext cx="32140" cy="900000"/>
            </a:xfrm>
            <a:prstGeom prst="rect">
              <a:avLst/>
            </a:prstGeom>
          </p:spPr>
        </p:pic>
        <p:pic>
          <p:nvPicPr>
            <p:cNvPr id="68" name="图片 6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555362" y="2874422"/>
              <a:ext cx="32140" cy="900000"/>
            </a:xfrm>
            <a:prstGeom prst="rect">
              <a:avLst/>
            </a:prstGeom>
          </p:spPr>
        </p:pic>
      </p:grpSp>
      <p:grpSp>
        <p:nvGrpSpPr>
          <p:cNvPr id="69" name="组合 68"/>
          <p:cNvGrpSpPr/>
          <p:nvPr/>
        </p:nvGrpSpPr>
        <p:grpSpPr>
          <a:xfrm rot="16200000">
            <a:off x="5905672" y="2894230"/>
            <a:ext cx="32140" cy="1800000"/>
            <a:chOff x="4555362" y="1974422"/>
            <a:chExt cx="32140" cy="1800000"/>
          </a:xfrm>
        </p:grpSpPr>
        <p:pic>
          <p:nvPicPr>
            <p:cNvPr id="70" name="图片 6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555362" y="1974422"/>
              <a:ext cx="32140" cy="900000"/>
            </a:xfrm>
            <a:prstGeom prst="rect">
              <a:avLst/>
            </a:prstGeom>
          </p:spPr>
        </p:pic>
        <p:pic>
          <p:nvPicPr>
            <p:cNvPr id="71" name="图片 7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555362" y="2874422"/>
              <a:ext cx="32140" cy="9000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:a14="http://schemas.microsoft.com/office/drawing/2010/main"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5" dur="10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50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6" grpId="0"/>
      <p:bldP spid="60" grpId="0" animBg="1"/>
      <p:bldP spid="61" grpId="0" animBg="1"/>
      <p:bldP spid="6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535" y="4041337"/>
            <a:ext cx="8900931" cy="1121761"/>
          </a:xfrm>
          <a:prstGeom prst="rect">
            <a:avLst/>
          </a:prstGeom>
        </p:spPr>
      </p:pic>
      <p:grpSp>
        <p:nvGrpSpPr>
          <p:cNvPr id="55" name="组合 54"/>
          <p:cNvGrpSpPr/>
          <p:nvPr/>
        </p:nvGrpSpPr>
        <p:grpSpPr>
          <a:xfrm>
            <a:off x="6724651" y="1368425"/>
            <a:ext cx="2036763" cy="2406650"/>
            <a:chOff x="3581401" y="1368426"/>
            <a:chExt cx="2036763" cy="2406650"/>
          </a:xfrm>
          <a:solidFill>
            <a:srgbClr val="9B7E64"/>
          </a:solidFill>
        </p:grpSpPr>
        <p:sp>
          <p:nvSpPr>
            <p:cNvPr id="6" name="Freeform 5"/>
            <p:cNvSpPr/>
            <p:nvPr/>
          </p:nvSpPr>
          <p:spPr bwMode="auto">
            <a:xfrm>
              <a:off x="3581401" y="1368426"/>
              <a:ext cx="1196975" cy="1022350"/>
            </a:xfrm>
            <a:custGeom>
              <a:avLst/>
              <a:gdLst>
                <a:gd name="T0" fmla="*/ 6 w 281"/>
                <a:gd name="T1" fmla="*/ 175 h 240"/>
                <a:gd name="T2" fmla="*/ 12 w 281"/>
                <a:gd name="T3" fmla="*/ 80 h 240"/>
                <a:gd name="T4" fmla="*/ 18 w 281"/>
                <a:gd name="T5" fmla="*/ 32 h 240"/>
                <a:gd name="T6" fmla="*/ 21 w 281"/>
                <a:gd name="T7" fmla="*/ 8 h 240"/>
                <a:gd name="T8" fmla="*/ 25 w 281"/>
                <a:gd name="T9" fmla="*/ 4 h 240"/>
                <a:gd name="T10" fmla="*/ 35 w 281"/>
                <a:gd name="T11" fmla="*/ 5 h 240"/>
                <a:gd name="T12" fmla="*/ 111 w 281"/>
                <a:gd name="T13" fmla="*/ 14 h 240"/>
                <a:gd name="T14" fmla="*/ 185 w 281"/>
                <a:gd name="T15" fmla="*/ 34 h 240"/>
                <a:gd name="T16" fmla="*/ 227 w 281"/>
                <a:gd name="T17" fmla="*/ 45 h 240"/>
                <a:gd name="T18" fmla="*/ 265 w 281"/>
                <a:gd name="T19" fmla="*/ 62 h 240"/>
                <a:gd name="T20" fmla="*/ 268 w 281"/>
                <a:gd name="T21" fmla="*/ 128 h 240"/>
                <a:gd name="T22" fmla="*/ 265 w 281"/>
                <a:gd name="T23" fmla="*/ 178 h 240"/>
                <a:gd name="T24" fmla="*/ 263 w 281"/>
                <a:gd name="T25" fmla="*/ 201 h 240"/>
                <a:gd name="T26" fmla="*/ 263 w 281"/>
                <a:gd name="T27" fmla="*/ 212 h 240"/>
                <a:gd name="T28" fmla="*/ 256 w 281"/>
                <a:gd name="T29" fmla="*/ 222 h 240"/>
                <a:gd name="T30" fmla="*/ 172 w 281"/>
                <a:gd name="T31" fmla="*/ 216 h 240"/>
                <a:gd name="T32" fmla="*/ 81 w 281"/>
                <a:gd name="T33" fmla="*/ 191 h 240"/>
                <a:gd name="T34" fmla="*/ 35 w 281"/>
                <a:gd name="T35" fmla="*/ 181 h 240"/>
                <a:gd name="T36" fmla="*/ 17 w 281"/>
                <a:gd name="T37" fmla="*/ 180 h 240"/>
                <a:gd name="T38" fmla="*/ 7 w 281"/>
                <a:gd name="T39" fmla="*/ 180 h 240"/>
                <a:gd name="T40" fmla="*/ 6 w 281"/>
                <a:gd name="T41" fmla="*/ 175 h 240"/>
                <a:gd name="T42" fmla="*/ 2 w 281"/>
                <a:gd name="T43" fmla="*/ 176 h 240"/>
                <a:gd name="T44" fmla="*/ 4 w 281"/>
                <a:gd name="T45" fmla="*/ 182 h 240"/>
                <a:gd name="T46" fmla="*/ 6 w 281"/>
                <a:gd name="T47" fmla="*/ 183 h 240"/>
                <a:gd name="T48" fmla="*/ 265 w 281"/>
                <a:gd name="T49" fmla="*/ 225 h 240"/>
                <a:gd name="T50" fmla="*/ 267 w 281"/>
                <a:gd name="T51" fmla="*/ 223 h 240"/>
                <a:gd name="T52" fmla="*/ 273 w 281"/>
                <a:gd name="T53" fmla="*/ 118 h 240"/>
                <a:gd name="T54" fmla="*/ 268 w 281"/>
                <a:gd name="T55" fmla="*/ 58 h 240"/>
                <a:gd name="T56" fmla="*/ 236 w 281"/>
                <a:gd name="T57" fmla="*/ 44 h 240"/>
                <a:gd name="T58" fmla="*/ 190 w 281"/>
                <a:gd name="T59" fmla="*/ 31 h 240"/>
                <a:gd name="T60" fmla="*/ 108 w 281"/>
                <a:gd name="T61" fmla="*/ 10 h 240"/>
                <a:gd name="T62" fmla="*/ 19 w 281"/>
                <a:gd name="T63" fmla="*/ 0 h 240"/>
                <a:gd name="T64" fmla="*/ 17 w 281"/>
                <a:gd name="T65" fmla="*/ 2 h 240"/>
                <a:gd name="T66" fmla="*/ 2 w 281"/>
                <a:gd name="T67" fmla="*/ 175 h 240"/>
                <a:gd name="T68" fmla="*/ 6 w 281"/>
                <a:gd name="T69" fmla="*/ 175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1" h="240">
                  <a:moveTo>
                    <a:pt x="6" y="175"/>
                  </a:moveTo>
                  <a:cubicBezTo>
                    <a:pt x="5" y="144"/>
                    <a:pt x="8" y="112"/>
                    <a:pt x="12" y="80"/>
                  </a:cubicBezTo>
                  <a:cubicBezTo>
                    <a:pt x="14" y="64"/>
                    <a:pt x="17" y="48"/>
                    <a:pt x="18" y="32"/>
                  </a:cubicBezTo>
                  <a:cubicBezTo>
                    <a:pt x="19" y="24"/>
                    <a:pt x="19" y="15"/>
                    <a:pt x="21" y="8"/>
                  </a:cubicBezTo>
                  <a:cubicBezTo>
                    <a:pt x="22" y="4"/>
                    <a:pt x="21" y="5"/>
                    <a:pt x="25" y="4"/>
                  </a:cubicBezTo>
                  <a:cubicBezTo>
                    <a:pt x="28" y="4"/>
                    <a:pt x="32" y="4"/>
                    <a:pt x="35" y="5"/>
                  </a:cubicBezTo>
                  <a:cubicBezTo>
                    <a:pt x="60" y="6"/>
                    <a:pt x="86" y="9"/>
                    <a:pt x="111" y="14"/>
                  </a:cubicBezTo>
                  <a:cubicBezTo>
                    <a:pt x="136" y="19"/>
                    <a:pt x="161" y="27"/>
                    <a:pt x="185" y="34"/>
                  </a:cubicBezTo>
                  <a:cubicBezTo>
                    <a:pt x="199" y="37"/>
                    <a:pt x="213" y="41"/>
                    <a:pt x="227" y="45"/>
                  </a:cubicBezTo>
                  <a:cubicBezTo>
                    <a:pt x="239" y="49"/>
                    <a:pt x="257" y="51"/>
                    <a:pt x="265" y="62"/>
                  </a:cubicBezTo>
                  <a:cubicBezTo>
                    <a:pt x="279" y="79"/>
                    <a:pt x="270" y="108"/>
                    <a:pt x="268" y="128"/>
                  </a:cubicBezTo>
                  <a:cubicBezTo>
                    <a:pt x="267" y="145"/>
                    <a:pt x="266" y="161"/>
                    <a:pt x="265" y="178"/>
                  </a:cubicBezTo>
                  <a:cubicBezTo>
                    <a:pt x="264" y="186"/>
                    <a:pt x="264" y="193"/>
                    <a:pt x="263" y="201"/>
                  </a:cubicBezTo>
                  <a:cubicBezTo>
                    <a:pt x="263" y="204"/>
                    <a:pt x="263" y="208"/>
                    <a:pt x="263" y="212"/>
                  </a:cubicBezTo>
                  <a:cubicBezTo>
                    <a:pt x="263" y="219"/>
                    <a:pt x="263" y="222"/>
                    <a:pt x="256" y="222"/>
                  </a:cubicBezTo>
                  <a:cubicBezTo>
                    <a:pt x="228" y="226"/>
                    <a:pt x="200" y="222"/>
                    <a:pt x="172" y="216"/>
                  </a:cubicBezTo>
                  <a:cubicBezTo>
                    <a:pt x="142" y="209"/>
                    <a:pt x="112" y="199"/>
                    <a:pt x="81" y="191"/>
                  </a:cubicBezTo>
                  <a:cubicBezTo>
                    <a:pt x="66" y="187"/>
                    <a:pt x="51" y="184"/>
                    <a:pt x="35" y="181"/>
                  </a:cubicBezTo>
                  <a:cubicBezTo>
                    <a:pt x="29" y="181"/>
                    <a:pt x="23" y="180"/>
                    <a:pt x="17" y="180"/>
                  </a:cubicBezTo>
                  <a:cubicBezTo>
                    <a:pt x="16" y="179"/>
                    <a:pt x="8" y="180"/>
                    <a:pt x="7" y="180"/>
                  </a:cubicBezTo>
                  <a:cubicBezTo>
                    <a:pt x="7" y="179"/>
                    <a:pt x="6" y="176"/>
                    <a:pt x="6" y="175"/>
                  </a:cubicBezTo>
                  <a:cubicBezTo>
                    <a:pt x="5" y="173"/>
                    <a:pt x="1" y="174"/>
                    <a:pt x="2" y="176"/>
                  </a:cubicBezTo>
                  <a:cubicBezTo>
                    <a:pt x="3" y="178"/>
                    <a:pt x="3" y="180"/>
                    <a:pt x="4" y="182"/>
                  </a:cubicBezTo>
                  <a:cubicBezTo>
                    <a:pt x="4" y="182"/>
                    <a:pt x="5" y="183"/>
                    <a:pt x="6" y="183"/>
                  </a:cubicBezTo>
                  <a:cubicBezTo>
                    <a:pt x="94" y="184"/>
                    <a:pt x="176" y="240"/>
                    <a:pt x="265" y="225"/>
                  </a:cubicBezTo>
                  <a:cubicBezTo>
                    <a:pt x="266" y="225"/>
                    <a:pt x="267" y="224"/>
                    <a:pt x="267" y="223"/>
                  </a:cubicBezTo>
                  <a:cubicBezTo>
                    <a:pt x="267" y="188"/>
                    <a:pt x="270" y="152"/>
                    <a:pt x="273" y="118"/>
                  </a:cubicBezTo>
                  <a:cubicBezTo>
                    <a:pt x="275" y="99"/>
                    <a:pt x="281" y="74"/>
                    <a:pt x="268" y="58"/>
                  </a:cubicBezTo>
                  <a:cubicBezTo>
                    <a:pt x="260" y="49"/>
                    <a:pt x="247" y="47"/>
                    <a:pt x="236" y="44"/>
                  </a:cubicBezTo>
                  <a:cubicBezTo>
                    <a:pt x="221" y="39"/>
                    <a:pt x="205" y="35"/>
                    <a:pt x="190" y="31"/>
                  </a:cubicBezTo>
                  <a:cubicBezTo>
                    <a:pt x="163" y="23"/>
                    <a:pt x="136" y="15"/>
                    <a:pt x="108" y="10"/>
                  </a:cubicBezTo>
                  <a:cubicBezTo>
                    <a:pt x="79" y="4"/>
                    <a:pt x="49" y="0"/>
                    <a:pt x="19" y="0"/>
                  </a:cubicBezTo>
                  <a:cubicBezTo>
                    <a:pt x="18" y="0"/>
                    <a:pt x="17" y="1"/>
                    <a:pt x="17" y="2"/>
                  </a:cubicBezTo>
                  <a:cubicBezTo>
                    <a:pt x="13" y="60"/>
                    <a:pt x="0" y="117"/>
                    <a:pt x="2" y="175"/>
                  </a:cubicBezTo>
                  <a:cubicBezTo>
                    <a:pt x="2" y="178"/>
                    <a:pt x="6" y="178"/>
                    <a:pt x="6" y="1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8"/>
            <p:cNvSpPr/>
            <p:nvPr/>
          </p:nvSpPr>
          <p:spPr bwMode="auto">
            <a:xfrm>
              <a:off x="4697413" y="1935163"/>
              <a:ext cx="384175" cy="1695450"/>
            </a:xfrm>
            <a:custGeom>
              <a:avLst/>
              <a:gdLst>
                <a:gd name="T0" fmla="*/ 5 w 90"/>
                <a:gd name="T1" fmla="*/ 14 h 398"/>
                <a:gd name="T2" fmla="*/ 62 w 90"/>
                <a:gd name="T3" fmla="*/ 15 h 398"/>
                <a:gd name="T4" fmla="*/ 82 w 90"/>
                <a:gd name="T5" fmla="*/ 82 h 398"/>
                <a:gd name="T6" fmla="*/ 77 w 90"/>
                <a:gd name="T7" fmla="*/ 280 h 398"/>
                <a:gd name="T8" fmla="*/ 77 w 90"/>
                <a:gd name="T9" fmla="*/ 393 h 398"/>
                <a:gd name="T10" fmla="*/ 80 w 90"/>
                <a:gd name="T11" fmla="*/ 389 h 398"/>
                <a:gd name="T12" fmla="*/ 61 w 90"/>
                <a:gd name="T13" fmla="*/ 387 h 398"/>
                <a:gd name="T14" fmla="*/ 63 w 90"/>
                <a:gd name="T15" fmla="*/ 392 h 398"/>
                <a:gd name="T16" fmla="*/ 66 w 90"/>
                <a:gd name="T17" fmla="*/ 200 h 398"/>
                <a:gd name="T18" fmla="*/ 60 w 90"/>
                <a:gd name="T19" fmla="*/ 98 h 398"/>
                <a:gd name="T20" fmla="*/ 55 w 90"/>
                <a:gd name="T21" fmla="*/ 48 h 398"/>
                <a:gd name="T22" fmla="*/ 10 w 90"/>
                <a:gd name="T23" fmla="*/ 35 h 398"/>
                <a:gd name="T24" fmla="*/ 10 w 90"/>
                <a:gd name="T25" fmla="*/ 42 h 398"/>
                <a:gd name="T26" fmla="*/ 42 w 90"/>
                <a:gd name="T27" fmla="*/ 46 h 398"/>
                <a:gd name="T28" fmla="*/ 51 w 90"/>
                <a:gd name="T29" fmla="*/ 64 h 398"/>
                <a:gd name="T30" fmla="*/ 56 w 90"/>
                <a:gd name="T31" fmla="*/ 162 h 398"/>
                <a:gd name="T32" fmla="*/ 56 w 90"/>
                <a:gd name="T33" fmla="*/ 390 h 398"/>
                <a:gd name="T34" fmla="*/ 59 w 90"/>
                <a:gd name="T35" fmla="*/ 394 h 398"/>
                <a:gd name="T36" fmla="*/ 82 w 90"/>
                <a:gd name="T37" fmla="*/ 396 h 398"/>
                <a:gd name="T38" fmla="*/ 85 w 90"/>
                <a:gd name="T39" fmla="*/ 393 h 398"/>
                <a:gd name="T40" fmla="*/ 88 w 90"/>
                <a:gd name="T41" fmla="*/ 176 h 398"/>
                <a:gd name="T42" fmla="*/ 89 w 90"/>
                <a:gd name="T43" fmla="*/ 69 h 398"/>
                <a:gd name="T44" fmla="*/ 70 w 90"/>
                <a:gd name="T45" fmla="*/ 11 h 398"/>
                <a:gd name="T46" fmla="*/ 5 w 90"/>
                <a:gd name="T47" fmla="*/ 6 h 398"/>
                <a:gd name="T48" fmla="*/ 5 w 90"/>
                <a:gd name="T49" fmla="*/ 14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0" h="398">
                  <a:moveTo>
                    <a:pt x="5" y="14"/>
                  </a:moveTo>
                  <a:cubicBezTo>
                    <a:pt x="23" y="14"/>
                    <a:pt x="45" y="9"/>
                    <a:pt x="62" y="15"/>
                  </a:cubicBezTo>
                  <a:cubicBezTo>
                    <a:pt x="86" y="24"/>
                    <a:pt x="81" y="62"/>
                    <a:pt x="82" y="82"/>
                  </a:cubicBezTo>
                  <a:cubicBezTo>
                    <a:pt x="82" y="148"/>
                    <a:pt x="80" y="214"/>
                    <a:pt x="77" y="280"/>
                  </a:cubicBezTo>
                  <a:cubicBezTo>
                    <a:pt x="76" y="318"/>
                    <a:pt x="75" y="355"/>
                    <a:pt x="77" y="393"/>
                  </a:cubicBezTo>
                  <a:cubicBezTo>
                    <a:pt x="78" y="391"/>
                    <a:pt x="79" y="390"/>
                    <a:pt x="80" y="389"/>
                  </a:cubicBezTo>
                  <a:cubicBezTo>
                    <a:pt x="73" y="391"/>
                    <a:pt x="67" y="389"/>
                    <a:pt x="61" y="387"/>
                  </a:cubicBezTo>
                  <a:cubicBezTo>
                    <a:pt x="62" y="389"/>
                    <a:pt x="63" y="390"/>
                    <a:pt x="63" y="392"/>
                  </a:cubicBezTo>
                  <a:cubicBezTo>
                    <a:pt x="73" y="328"/>
                    <a:pt x="68" y="264"/>
                    <a:pt x="66" y="200"/>
                  </a:cubicBezTo>
                  <a:cubicBezTo>
                    <a:pt x="65" y="166"/>
                    <a:pt x="62" y="132"/>
                    <a:pt x="60" y="98"/>
                  </a:cubicBezTo>
                  <a:cubicBezTo>
                    <a:pt x="59" y="83"/>
                    <a:pt x="62" y="62"/>
                    <a:pt x="55" y="48"/>
                  </a:cubicBezTo>
                  <a:cubicBezTo>
                    <a:pt x="47" y="33"/>
                    <a:pt x="25" y="34"/>
                    <a:pt x="10" y="35"/>
                  </a:cubicBezTo>
                  <a:cubicBezTo>
                    <a:pt x="5" y="35"/>
                    <a:pt x="5" y="43"/>
                    <a:pt x="10" y="42"/>
                  </a:cubicBezTo>
                  <a:cubicBezTo>
                    <a:pt x="20" y="42"/>
                    <a:pt x="33" y="41"/>
                    <a:pt x="42" y="46"/>
                  </a:cubicBezTo>
                  <a:cubicBezTo>
                    <a:pt x="49" y="49"/>
                    <a:pt x="50" y="57"/>
                    <a:pt x="51" y="64"/>
                  </a:cubicBezTo>
                  <a:cubicBezTo>
                    <a:pt x="54" y="96"/>
                    <a:pt x="54" y="129"/>
                    <a:pt x="56" y="162"/>
                  </a:cubicBezTo>
                  <a:cubicBezTo>
                    <a:pt x="61" y="237"/>
                    <a:pt x="67" y="315"/>
                    <a:pt x="56" y="390"/>
                  </a:cubicBezTo>
                  <a:cubicBezTo>
                    <a:pt x="56" y="392"/>
                    <a:pt x="57" y="394"/>
                    <a:pt x="59" y="394"/>
                  </a:cubicBezTo>
                  <a:cubicBezTo>
                    <a:pt x="66" y="397"/>
                    <a:pt x="74" y="398"/>
                    <a:pt x="82" y="396"/>
                  </a:cubicBezTo>
                  <a:cubicBezTo>
                    <a:pt x="83" y="396"/>
                    <a:pt x="85" y="394"/>
                    <a:pt x="85" y="393"/>
                  </a:cubicBezTo>
                  <a:cubicBezTo>
                    <a:pt x="81" y="320"/>
                    <a:pt x="88" y="248"/>
                    <a:pt x="88" y="176"/>
                  </a:cubicBezTo>
                  <a:cubicBezTo>
                    <a:pt x="89" y="140"/>
                    <a:pt x="90" y="105"/>
                    <a:pt x="89" y="69"/>
                  </a:cubicBezTo>
                  <a:cubicBezTo>
                    <a:pt x="89" y="49"/>
                    <a:pt x="90" y="22"/>
                    <a:pt x="70" y="11"/>
                  </a:cubicBezTo>
                  <a:cubicBezTo>
                    <a:pt x="51" y="0"/>
                    <a:pt x="25" y="6"/>
                    <a:pt x="5" y="6"/>
                  </a:cubicBezTo>
                  <a:cubicBezTo>
                    <a:pt x="0" y="6"/>
                    <a:pt x="0" y="14"/>
                    <a:pt x="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9"/>
            <p:cNvSpPr/>
            <p:nvPr/>
          </p:nvSpPr>
          <p:spPr bwMode="auto">
            <a:xfrm>
              <a:off x="4391026" y="3490913"/>
              <a:ext cx="1227138" cy="284163"/>
            </a:xfrm>
            <a:custGeom>
              <a:avLst/>
              <a:gdLst>
                <a:gd name="T0" fmla="*/ 134 w 288"/>
                <a:gd name="T1" fmla="*/ 28 h 67"/>
                <a:gd name="T2" fmla="*/ 50 w 288"/>
                <a:gd name="T3" fmla="*/ 23 h 67"/>
                <a:gd name="T4" fmla="*/ 5 w 288"/>
                <a:gd name="T5" fmla="*/ 37 h 67"/>
                <a:gd name="T6" fmla="*/ 36 w 288"/>
                <a:gd name="T7" fmla="*/ 56 h 67"/>
                <a:gd name="T8" fmla="*/ 141 w 288"/>
                <a:gd name="T9" fmla="*/ 66 h 67"/>
                <a:gd name="T10" fmla="*/ 267 w 288"/>
                <a:gd name="T11" fmla="*/ 66 h 67"/>
                <a:gd name="T12" fmla="*/ 269 w 288"/>
                <a:gd name="T13" fmla="*/ 64 h 67"/>
                <a:gd name="T14" fmla="*/ 151 w 288"/>
                <a:gd name="T15" fmla="*/ 30 h 67"/>
                <a:gd name="T16" fmla="*/ 151 w 288"/>
                <a:gd name="T17" fmla="*/ 33 h 67"/>
                <a:gd name="T18" fmla="*/ 221 w 288"/>
                <a:gd name="T19" fmla="*/ 26 h 67"/>
                <a:gd name="T20" fmla="*/ 257 w 288"/>
                <a:gd name="T21" fmla="*/ 32 h 67"/>
                <a:gd name="T22" fmla="*/ 266 w 288"/>
                <a:gd name="T23" fmla="*/ 41 h 67"/>
                <a:gd name="T24" fmla="*/ 266 w 288"/>
                <a:gd name="T25" fmla="*/ 61 h 67"/>
                <a:gd name="T26" fmla="*/ 248 w 288"/>
                <a:gd name="T27" fmla="*/ 62 h 67"/>
                <a:gd name="T28" fmla="*/ 231 w 288"/>
                <a:gd name="T29" fmla="*/ 63 h 67"/>
                <a:gd name="T30" fmla="*/ 190 w 288"/>
                <a:gd name="T31" fmla="*/ 63 h 67"/>
                <a:gd name="T32" fmla="*/ 114 w 288"/>
                <a:gd name="T33" fmla="*/ 60 h 67"/>
                <a:gd name="T34" fmla="*/ 38 w 288"/>
                <a:gd name="T35" fmla="*/ 52 h 67"/>
                <a:gd name="T36" fmla="*/ 13 w 288"/>
                <a:gd name="T37" fmla="*/ 31 h 67"/>
                <a:gd name="T38" fmla="*/ 65 w 288"/>
                <a:gd name="T39" fmla="*/ 29 h 67"/>
                <a:gd name="T40" fmla="*/ 134 w 288"/>
                <a:gd name="T41" fmla="*/ 32 h 67"/>
                <a:gd name="T42" fmla="*/ 134 w 288"/>
                <a:gd name="T43" fmla="*/ 2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8" h="67">
                  <a:moveTo>
                    <a:pt x="134" y="28"/>
                  </a:moveTo>
                  <a:cubicBezTo>
                    <a:pt x="105" y="28"/>
                    <a:pt x="78" y="26"/>
                    <a:pt x="50" y="23"/>
                  </a:cubicBezTo>
                  <a:cubicBezTo>
                    <a:pt x="35" y="21"/>
                    <a:pt x="10" y="16"/>
                    <a:pt x="5" y="37"/>
                  </a:cubicBezTo>
                  <a:cubicBezTo>
                    <a:pt x="2" y="52"/>
                    <a:pt x="26" y="54"/>
                    <a:pt x="36" y="56"/>
                  </a:cubicBezTo>
                  <a:cubicBezTo>
                    <a:pt x="71" y="61"/>
                    <a:pt x="105" y="64"/>
                    <a:pt x="141" y="66"/>
                  </a:cubicBezTo>
                  <a:cubicBezTo>
                    <a:pt x="183" y="67"/>
                    <a:pt x="225" y="67"/>
                    <a:pt x="267" y="66"/>
                  </a:cubicBezTo>
                  <a:cubicBezTo>
                    <a:pt x="268" y="66"/>
                    <a:pt x="269" y="65"/>
                    <a:pt x="269" y="64"/>
                  </a:cubicBezTo>
                  <a:cubicBezTo>
                    <a:pt x="288" y="0"/>
                    <a:pt x="182" y="28"/>
                    <a:pt x="151" y="30"/>
                  </a:cubicBezTo>
                  <a:cubicBezTo>
                    <a:pt x="148" y="30"/>
                    <a:pt x="148" y="34"/>
                    <a:pt x="151" y="33"/>
                  </a:cubicBezTo>
                  <a:cubicBezTo>
                    <a:pt x="174" y="32"/>
                    <a:pt x="198" y="26"/>
                    <a:pt x="221" y="26"/>
                  </a:cubicBezTo>
                  <a:cubicBezTo>
                    <a:pt x="233" y="26"/>
                    <a:pt x="246" y="26"/>
                    <a:pt x="257" y="32"/>
                  </a:cubicBezTo>
                  <a:cubicBezTo>
                    <a:pt x="260" y="34"/>
                    <a:pt x="264" y="37"/>
                    <a:pt x="266" y="41"/>
                  </a:cubicBezTo>
                  <a:cubicBezTo>
                    <a:pt x="267" y="45"/>
                    <a:pt x="269" y="58"/>
                    <a:pt x="266" y="61"/>
                  </a:cubicBezTo>
                  <a:cubicBezTo>
                    <a:pt x="263" y="64"/>
                    <a:pt x="251" y="62"/>
                    <a:pt x="248" y="62"/>
                  </a:cubicBezTo>
                  <a:cubicBezTo>
                    <a:pt x="242" y="62"/>
                    <a:pt x="236" y="63"/>
                    <a:pt x="231" y="63"/>
                  </a:cubicBezTo>
                  <a:cubicBezTo>
                    <a:pt x="217" y="63"/>
                    <a:pt x="204" y="63"/>
                    <a:pt x="190" y="63"/>
                  </a:cubicBezTo>
                  <a:cubicBezTo>
                    <a:pt x="165" y="63"/>
                    <a:pt x="139" y="62"/>
                    <a:pt x="114" y="60"/>
                  </a:cubicBezTo>
                  <a:cubicBezTo>
                    <a:pt x="88" y="59"/>
                    <a:pt x="63" y="56"/>
                    <a:pt x="38" y="52"/>
                  </a:cubicBezTo>
                  <a:cubicBezTo>
                    <a:pt x="27" y="51"/>
                    <a:pt x="0" y="48"/>
                    <a:pt x="13" y="31"/>
                  </a:cubicBezTo>
                  <a:cubicBezTo>
                    <a:pt x="24" y="18"/>
                    <a:pt x="50" y="27"/>
                    <a:pt x="65" y="29"/>
                  </a:cubicBezTo>
                  <a:cubicBezTo>
                    <a:pt x="88" y="32"/>
                    <a:pt x="111" y="31"/>
                    <a:pt x="134" y="32"/>
                  </a:cubicBezTo>
                  <a:cubicBezTo>
                    <a:pt x="136" y="32"/>
                    <a:pt x="136" y="28"/>
                    <a:pt x="13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0"/>
            <p:cNvSpPr/>
            <p:nvPr/>
          </p:nvSpPr>
          <p:spPr bwMode="auto">
            <a:xfrm>
              <a:off x="3829051" y="1930401"/>
              <a:ext cx="412750" cy="136525"/>
            </a:xfrm>
            <a:custGeom>
              <a:avLst/>
              <a:gdLst>
                <a:gd name="T0" fmla="*/ 94 w 97"/>
                <a:gd name="T1" fmla="*/ 17 h 32"/>
                <a:gd name="T2" fmla="*/ 4 w 97"/>
                <a:gd name="T3" fmla="*/ 11 h 32"/>
                <a:gd name="T4" fmla="*/ 3 w 97"/>
                <a:gd name="T5" fmla="*/ 15 h 32"/>
                <a:gd name="T6" fmla="*/ 48 w 97"/>
                <a:gd name="T7" fmla="*/ 7 h 32"/>
                <a:gd name="T8" fmla="*/ 93 w 97"/>
                <a:gd name="T9" fmla="*/ 19 h 32"/>
                <a:gd name="T10" fmla="*/ 96 w 97"/>
                <a:gd name="T11" fmla="*/ 18 h 32"/>
                <a:gd name="T12" fmla="*/ 60 w 97"/>
                <a:gd name="T13" fmla="*/ 2 h 32"/>
                <a:gd name="T14" fmla="*/ 3 w 97"/>
                <a:gd name="T15" fmla="*/ 11 h 32"/>
                <a:gd name="T16" fmla="*/ 2 w 97"/>
                <a:gd name="T17" fmla="*/ 15 h 32"/>
                <a:gd name="T18" fmla="*/ 95 w 97"/>
                <a:gd name="T19" fmla="*/ 20 h 32"/>
                <a:gd name="T20" fmla="*/ 94 w 97"/>
                <a:gd name="T21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" h="32">
                  <a:moveTo>
                    <a:pt x="94" y="17"/>
                  </a:moveTo>
                  <a:cubicBezTo>
                    <a:pt x="65" y="28"/>
                    <a:pt x="31" y="28"/>
                    <a:pt x="4" y="11"/>
                  </a:cubicBezTo>
                  <a:cubicBezTo>
                    <a:pt x="4" y="12"/>
                    <a:pt x="3" y="14"/>
                    <a:pt x="3" y="15"/>
                  </a:cubicBezTo>
                  <a:cubicBezTo>
                    <a:pt x="18" y="15"/>
                    <a:pt x="33" y="10"/>
                    <a:pt x="48" y="7"/>
                  </a:cubicBezTo>
                  <a:cubicBezTo>
                    <a:pt x="62" y="5"/>
                    <a:pt x="88" y="0"/>
                    <a:pt x="93" y="19"/>
                  </a:cubicBezTo>
                  <a:cubicBezTo>
                    <a:pt x="93" y="22"/>
                    <a:pt x="97" y="21"/>
                    <a:pt x="96" y="18"/>
                  </a:cubicBezTo>
                  <a:cubicBezTo>
                    <a:pt x="92" y="2"/>
                    <a:pt x="74" y="1"/>
                    <a:pt x="60" y="2"/>
                  </a:cubicBezTo>
                  <a:cubicBezTo>
                    <a:pt x="41" y="4"/>
                    <a:pt x="22" y="11"/>
                    <a:pt x="3" y="11"/>
                  </a:cubicBezTo>
                  <a:cubicBezTo>
                    <a:pt x="1" y="11"/>
                    <a:pt x="0" y="14"/>
                    <a:pt x="2" y="15"/>
                  </a:cubicBezTo>
                  <a:cubicBezTo>
                    <a:pt x="30" y="32"/>
                    <a:pt x="65" y="32"/>
                    <a:pt x="95" y="20"/>
                  </a:cubicBezTo>
                  <a:cubicBezTo>
                    <a:pt x="97" y="20"/>
                    <a:pt x="96" y="16"/>
                    <a:pt x="94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1"/>
            <p:cNvSpPr/>
            <p:nvPr/>
          </p:nvSpPr>
          <p:spPr bwMode="auto">
            <a:xfrm>
              <a:off x="3816351" y="1981201"/>
              <a:ext cx="420688" cy="528638"/>
            </a:xfrm>
            <a:custGeom>
              <a:avLst/>
              <a:gdLst>
                <a:gd name="T0" fmla="*/ 0 w 99"/>
                <a:gd name="T1" fmla="*/ 3 h 124"/>
                <a:gd name="T2" fmla="*/ 2 w 99"/>
                <a:gd name="T3" fmla="*/ 64 h 124"/>
                <a:gd name="T4" fmla="*/ 6 w 99"/>
                <a:gd name="T5" fmla="*/ 99 h 124"/>
                <a:gd name="T6" fmla="*/ 54 w 99"/>
                <a:gd name="T7" fmla="*/ 123 h 124"/>
                <a:gd name="T8" fmla="*/ 81 w 99"/>
                <a:gd name="T9" fmla="*/ 98 h 124"/>
                <a:gd name="T10" fmla="*/ 88 w 99"/>
                <a:gd name="T11" fmla="*/ 56 h 124"/>
                <a:gd name="T12" fmla="*/ 99 w 99"/>
                <a:gd name="T13" fmla="*/ 3 h 124"/>
                <a:gd name="T14" fmla="*/ 95 w 99"/>
                <a:gd name="T15" fmla="*/ 3 h 124"/>
                <a:gd name="T16" fmla="*/ 84 w 99"/>
                <a:gd name="T17" fmla="*/ 53 h 124"/>
                <a:gd name="T18" fmla="*/ 78 w 99"/>
                <a:gd name="T19" fmla="*/ 90 h 124"/>
                <a:gd name="T20" fmla="*/ 72 w 99"/>
                <a:gd name="T21" fmla="*/ 112 h 124"/>
                <a:gd name="T22" fmla="*/ 52 w 99"/>
                <a:gd name="T23" fmla="*/ 119 h 124"/>
                <a:gd name="T24" fmla="*/ 19 w 99"/>
                <a:gd name="T25" fmla="*/ 109 h 124"/>
                <a:gd name="T26" fmla="*/ 7 w 99"/>
                <a:gd name="T27" fmla="*/ 87 h 124"/>
                <a:gd name="T28" fmla="*/ 4 w 99"/>
                <a:gd name="T29" fmla="*/ 2 h 124"/>
                <a:gd name="T30" fmla="*/ 0 w 99"/>
                <a:gd name="T31" fmla="*/ 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9" h="124">
                  <a:moveTo>
                    <a:pt x="0" y="3"/>
                  </a:moveTo>
                  <a:cubicBezTo>
                    <a:pt x="4" y="23"/>
                    <a:pt x="1" y="44"/>
                    <a:pt x="2" y="64"/>
                  </a:cubicBezTo>
                  <a:cubicBezTo>
                    <a:pt x="3" y="75"/>
                    <a:pt x="2" y="88"/>
                    <a:pt x="6" y="99"/>
                  </a:cubicBezTo>
                  <a:cubicBezTo>
                    <a:pt x="12" y="117"/>
                    <a:pt x="37" y="121"/>
                    <a:pt x="54" y="123"/>
                  </a:cubicBezTo>
                  <a:cubicBezTo>
                    <a:pt x="71" y="124"/>
                    <a:pt x="78" y="114"/>
                    <a:pt x="81" y="98"/>
                  </a:cubicBezTo>
                  <a:cubicBezTo>
                    <a:pt x="83" y="84"/>
                    <a:pt x="84" y="70"/>
                    <a:pt x="88" y="56"/>
                  </a:cubicBezTo>
                  <a:cubicBezTo>
                    <a:pt x="92" y="38"/>
                    <a:pt x="98" y="21"/>
                    <a:pt x="99" y="3"/>
                  </a:cubicBezTo>
                  <a:cubicBezTo>
                    <a:pt x="99" y="0"/>
                    <a:pt x="96" y="0"/>
                    <a:pt x="95" y="3"/>
                  </a:cubicBezTo>
                  <a:cubicBezTo>
                    <a:pt x="94" y="20"/>
                    <a:pt x="89" y="36"/>
                    <a:pt x="84" y="53"/>
                  </a:cubicBezTo>
                  <a:cubicBezTo>
                    <a:pt x="81" y="65"/>
                    <a:pt x="80" y="77"/>
                    <a:pt x="78" y="90"/>
                  </a:cubicBezTo>
                  <a:cubicBezTo>
                    <a:pt x="77" y="97"/>
                    <a:pt x="77" y="106"/>
                    <a:pt x="72" y="112"/>
                  </a:cubicBezTo>
                  <a:cubicBezTo>
                    <a:pt x="68" y="119"/>
                    <a:pt x="60" y="119"/>
                    <a:pt x="52" y="119"/>
                  </a:cubicBezTo>
                  <a:cubicBezTo>
                    <a:pt x="41" y="117"/>
                    <a:pt x="29" y="115"/>
                    <a:pt x="19" y="109"/>
                  </a:cubicBezTo>
                  <a:cubicBezTo>
                    <a:pt x="11" y="104"/>
                    <a:pt x="9" y="96"/>
                    <a:pt x="7" y="87"/>
                  </a:cubicBezTo>
                  <a:cubicBezTo>
                    <a:pt x="4" y="59"/>
                    <a:pt x="9" y="30"/>
                    <a:pt x="4" y="2"/>
                  </a:cubicBezTo>
                  <a:cubicBezTo>
                    <a:pt x="4" y="0"/>
                    <a:pt x="0" y="1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2"/>
            <p:cNvSpPr/>
            <p:nvPr/>
          </p:nvSpPr>
          <p:spPr bwMode="auto">
            <a:xfrm>
              <a:off x="4186238" y="2079626"/>
              <a:ext cx="111125" cy="85725"/>
            </a:xfrm>
            <a:custGeom>
              <a:avLst/>
              <a:gdLst>
                <a:gd name="T0" fmla="*/ 3 w 26"/>
                <a:gd name="T1" fmla="*/ 20 h 20"/>
                <a:gd name="T2" fmla="*/ 24 w 26"/>
                <a:gd name="T3" fmla="*/ 16 h 20"/>
                <a:gd name="T4" fmla="*/ 25 w 26"/>
                <a:gd name="T5" fmla="*/ 13 h 20"/>
                <a:gd name="T6" fmla="*/ 19 w 26"/>
                <a:gd name="T7" fmla="*/ 7 h 20"/>
                <a:gd name="T8" fmla="*/ 18 w 26"/>
                <a:gd name="T9" fmla="*/ 4 h 20"/>
                <a:gd name="T10" fmla="*/ 7 w 26"/>
                <a:gd name="T11" fmla="*/ 3 h 20"/>
                <a:gd name="T12" fmla="*/ 5 w 26"/>
                <a:gd name="T13" fmla="*/ 5 h 20"/>
                <a:gd name="T14" fmla="*/ 17 w 26"/>
                <a:gd name="T15" fmla="*/ 5 h 20"/>
                <a:gd name="T16" fmla="*/ 14 w 26"/>
                <a:gd name="T17" fmla="*/ 2 h 20"/>
                <a:gd name="T18" fmla="*/ 5 w 26"/>
                <a:gd name="T19" fmla="*/ 11 h 20"/>
                <a:gd name="T20" fmla="*/ 8 w 26"/>
                <a:gd name="T21" fmla="*/ 14 h 20"/>
                <a:gd name="T22" fmla="*/ 16 w 26"/>
                <a:gd name="T23" fmla="*/ 7 h 20"/>
                <a:gd name="T24" fmla="*/ 12 w 26"/>
                <a:gd name="T25" fmla="*/ 6 h 20"/>
                <a:gd name="T26" fmla="*/ 4 w 26"/>
                <a:gd name="T27" fmla="*/ 12 h 20"/>
                <a:gd name="T28" fmla="*/ 5 w 26"/>
                <a:gd name="T29" fmla="*/ 16 h 20"/>
                <a:gd name="T30" fmla="*/ 17 w 26"/>
                <a:gd name="T31" fmla="*/ 16 h 20"/>
                <a:gd name="T32" fmla="*/ 19 w 26"/>
                <a:gd name="T33" fmla="*/ 15 h 20"/>
                <a:gd name="T34" fmla="*/ 19 w 26"/>
                <a:gd name="T35" fmla="*/ 10 h 20"/>
                <a:gd name="T36" fmla="*/ 12 w 26"/>
                <a:gd name="T37" fmla="*/ 10 h 20"/>
                <a:gd name="T38" fmla="*/ 13 w 26"/>
                <a:gd name="T39" fmla="*/ 14 h 20"/>
                <a:gd name="T40" fmla="*/ 15 w 26"/>
                <a:gd name="T41" fmla="*/ 14 h 20"/>
                <a:gd name="T42" fmla="*/ 16 w 26"/>
                <a:gd name="T43" fmla="*/ 14 h 20"/>
                <a:gd name="T44" fmla="*/ 17 w 26"/>
                <a:gd name="T45" fmla="*/ 14 h 20"/>
                <a:gd name="T46" fmla="*/ 17 w 26"/>
                <a:gd name="T47" fmla="*/ 13 h 20"/>
                <a:gd name="T48" fmla="*/ 18 w 26"/>
                <a:gd name="T49" fmla="*/ 12 h 20"/>
                <a:gd name="T50" fmla="*/ 5 w 26"/>
                <a:gd name="T51" fmla="*/ 12 h 20"/>
                <a:gd name="T52" fmla="*/ 5 w 26"/>
                <a:gd name="T53" fmla="*/ 16 h 20"/>
                <a:gd name="T54" fmla="*/ 16 w 26"/>
                <a:gd name="T55" fmla="*/ 7 h 20"/>
                <a:gd name="T56" fmla="*/ 12 w 26"/>
                <a:gd name="T57" fmla="*/ 6 h 20"/>
                <a:gd name="T58" fmla="*/ 6 w 26"/>
                <a:gd name="T59" fmla="*/ 11 h 20"/>
                <a:gd name="T60" fmla="*/ 8 w 26"/>
                <a:gd name="T61" fmla="*/ 13 h 20"/>
                <a:gd name="T62" fmla="*/ 18 w 26"/>
                <a:gd name="T63" fmla="*/ 4 h 20"/>
                <a:gd name="T64" fmla="*/ 16 w 26"/>
                <a:gd name="T65" fmla="*/ 1 h 20"/>
                <a:gd name="T66" fmla="*/ 12 w 26"/>
                <a:gd name="T67" fmla="*/ 2 h 20"/>
                <a:gd name="T68" fmla="*/ 10 w 26"/>
                <a:gd name="T69" fmla="*/ 3 h 20"/>
                <a:gd name="T70" fmla="*/ 8 w 26"/>
                <a:gd name="T71" fmla="*/ 3 h 20"/>
                <a:gd name="T72" fmla="*/ 8 w 26"/>
                <a:gd name="T73" fmla="*/ 4 h 20"/>
                <a:gd name="T74" fmla="*/ 7 w 26"/>
                <a:gd name="T75" fmla="*/ 7 h 20"/>
                <a:gd name="T76" fmla="*/ 15 w 26"/>
                <a:gd name="T77" fmla="*/ 7 h 20"/>
                <a:gd name="T78" fmla="*/ 17 w 26"/>
                <a:gd name="T79" fmla="*/ 10 h 20"/>
                <a:gd name="T80" fmla="*/ 22 w 26"/>
                <a:gd name="T81" fmla="*/ 15 h 20"/>
                <a:gd name="T82" fmla="*/ 23 w 26"/>
                <a:gd name="T83" fmla="*/ 12 h 20"/>
                <a:gd name="T84" fmla="*/ 3 w 26"/>
                <a:gd name="T85" fmla="*/ 16 h 20"/>
                <a:gd name="T86" fmla="*/ 3 w 26"/>
                <a:gd name="T8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" h="20">
                  <a:moveTo>
                    <a:pt x="3" y="20"/>
                  </a:moveTo>
                  <a:cubicBezTo>
                    <a:pt x="10" y="20"/>
                    <a:pt x="17" y="18"/>
                    <a:pt x="24" y="16"/>
                  </a:cubicBezTo>
                  <a:cubicBezTo>
                    <a:pt x="25" y="16"/>
                    <a:pt x="26" y="14"/>
                    <a:pt x="25" y="13"/>
                  </a:cubicBezTo>
                  <a:cubicBezTo>
                    <a:pt x="23" y="11"/>
                    <a:pt x="21" y="9"/>
                    <a:pt x="19" y="7"/>
                  </a:cubicBezTo>
                  <a:cubicBezTo>
                    <a:pt x="19" y="6"/>
                    <a:pt x="18" y="5"/>
                    <a:pt x="18" y="4"/>
                  </a:cubicBezTo>
                  <a:cubicBezTo>
                    <a:pt x="15" y="2"/>
                    <a:pt x="10" y="3"/>
                    <a:pt x="7" y="3"/>
                  </a:cubicBezTo>
                  <a:cubicBezTo>
                    <a:pt x="5" y="3"/>
                    <a:pt x="4" y="4"/>
                    <a:pt x="5" y="5"/>
                  </a:cubicBezTo>
                  <a:cubicBezTo>
                    <a:pt x="6" y="9"/>
                    <a:pt x="14" y="6"/>
                    <a:pt x="17" y="5"/>
                  </a:cubicBezTo>
                  <a:cubicBezTo>
                    <a:pt x="16" y="4"/>
                    <a:pt x="15" y="3"/>
                    <a:pt x="14" y="2"/>
                  </a:cubicBezTo>
                  <a:cubicBezTo>
                    <a:pt x="12" y="6"/>
                    <a:pt x="7" y="7"/>
                    <a:pt x="5" y="11"/>
                  </a:cubicBezTo>
                  <a:cubicBezTo>
                    <a:pt x="4" y="13"/>
                    <a:pt x="6" y="15"/>
                    <a:pt x="8" y="14"/>
                  </a:cubicBezTo>
                  <a:cubicBezTo>
                    <a:pt x="10" y="12"/>
                    <a:pt x="15" y="10"/>
                    <a:pt x="16" y="7"/>
                  </a:cubicBezTo>
                  <a:cubicBezTo>
                    <a:pt x="15" y="7"/>
                    <a:pt x="14" y="6"/>
                    <a:pt x="12" y="6"/>
                  </a:cubicBezTo>
                  <a:cubicBezTo>
                    <a:pt x="12" y="8"/>
                    <a:pt x="6" y="12"/>
                    <a:pt x="4" y="12"/>
                  </a:cubicBezTo>
                  <a:cubicBezTo>
                    <a:pt x="2" y="13"/>
                    <a:pt x="3" y="16"/>
                    <a:pt x="5" y="16"/>
                  </a:cubicBezTo>
                  <a:cubicBezTo>
                    <a:pt x="9" y="16"/>
                    <a:pt x="13" y="14"/>
                    <a:pt x="17" y="16"/>
                  </a:cubicBezTo>
                  <a:cubicBezTo>
                    <a:pt x="18" y="16"/>
                    <a:pt x="19" y="16"/>
                    <a:pt x="19" y="15"/>
                  </a:cubicBezTo>
                  <a:cubicBezTo>
                    <a:pt x="21" y="14"/>
                    <a:pt x="21" y="11"/>
                    <a:pt x="19" y="10"/>
                  </a:cubicBezTo>
                  <a:cubicBezTo>
                    <a:pt x="17" y="9"/>
                    <a:pt x="14" y="10"/>
                    <a:pt x="12" y="10"/>
                  </a:cubicBezTo>
                  <a:cubicBezTo>
                    <a:pt x="9" y="11"/>
                    <a:pt x="10" y="15"/>
                    <a:pt x="13" y="14"/>
                  </a:cubicBezTo>
                  <a:cubicBezTo>
                    <a:pt x="13" y="14"/>
                    <a:pt x="14" y="14"/>
                    <a:pt x="15" y="14"/>
                  </a:cubicBezTo>
                  <a:cubicBezTo>
                    <a:pt x="15" y="14"/>
                    <a:pt x="16" y="14"/>
                    <a:pt x="16" y="14"/>
                  </a:cubicBezTo>
                  <a:cubicBezTo>
                    <a:pt x="16" y="14"/>
                    <a:pt x="17" y="14"/>
                    <a:pt x="17" y="14"/>
                  </a:cubicBezTo>
                  <a:cubicBezTo>
                    <a:pt x="18" y="14"/>
                    <a:pt x="18" y="14"/>
                    <a:pt x="17" y="13"/>
                  </a:cubicBezTo>
                  <a:cubicBezTo>
                    <a:pt x="17" y="13"/>
                    <a:pt x="18" y="12"/>
                    <a:pt x="18" y="12"/>
                  </a:cubicBezTo>
                  <a:cubicBezTo>
                    <a:pt x="14" y="10"/>
                    <a:pt x="9" y="12"/>
                    <a:pt x="5" y="12"/>
                  </a:cubicBezTo>
                  <a:cubicBezTo>
                    <a:pt x="5" y="13"/>
                    <a:pt x="5" y="15"/>
                    <a:pt x="5" y="16"/>
                  </a:cubicBezTo>
                  <a:cubicBezTo>
                    <a:pt x="9" y="15"/>
                    <a:pt x="15" y="11"/>
                    <a:pt x="16" y="7"/>
                  </a:cubicBezTo>
                  <a:cubicBezTo>
                    <a:pt x="16" y="5"/>
                    <a:pt x="13" y="4"/>
                    <a:pt x="12" y="6"/>
                  </a:cubicBezTo>
                  <a:cubicBezTo>
                    <a:pt x="12" y="8"/>
                    <a:pt x="7" y="10"/>
                    <a:pt x="6" y="11"/>
                  </a:cubicBezTo>
                  <a:cubicBezTo>
                    <a:pt x="6" y="11"/>
                    <a:pt x="7" y="12"/>
                    <a:pt x="8" y="13"/>
                  </a:cubicBezTo>
                  <a:cubicBezTo>
                    <a:pt x="11" y="9"/>
                    <a:pt x="15" y="8"/>
                    <a:pt x="18" y="4"/>
                  </a:cubicBezTo>
                  <a:cubicBezTo>
                    <a:pt x="18" y="2"/>
                    <a:pt x="17" y="0"/>
                    <a:pt x="16" y="1"/>
                  </a:cubicBezTo>
                  <a:cubicBezTo>
                    <a:pt x="14" y="1"/>
                    <a:pt x="13" y="2"/>
                    <a:pt x="12" y="2"/>
                  </a:cubicBezTo>
                  <a:cubicBezTo>
                    <a:pt x="11" y="2"/>
                    <a:pt x="11" y="3"/>
                    <a:pt x="10" y="3"/>
                  </a:cubicBezTo>
                  <a:cubicBezTo>
                    <a:pt x="9" y="3"/>
                    <a:pt x="9" y="3"/>
                    <a:pt x="8" y="3"/>
                  </a:cubicBezTo>
                  <a:cubicBezTo>
                    <a:pt x="7" y="3"/>
                    <a:pt x="7" y="3"/>
                    <a:pt x="8" y="4"/>
                  </a:cubicBezTo>
                  <a:cubicBezTo>
                    <a:pt x="8" y="5"/>
                    <a:pt x="7" y="6"/>
                    <a:pt x="7" y="7"/>
                  </a:cubicBezTo>
                  <a:cubicBezTo>
                    <a:pt x="9" y="7"/>
                    <a:pt x="13" y="6"/>
                    <a:pt x="15" y="7"/>
                  </a:cubicBezTo>
                  <a:cubicBezTo>
                    <a:pt x="16" y="8"/>
                    <a:pt x="17" y="9"/>
                    <a:pt x="17" y="10"/>
                  </a:cubicBezTo>
                  <a:cubicBezTo>
                    <a:pt x="19" y="12"/>
                    <a:pt x="20" y="14"/>
                    <a:pt x="22" y="15"/>
                  </a:cubicBezTo>
                  <a:cubicBezTo>
                    <a:pt x="23" y="14"/>
                    <a:pt x="23" y="13"/>
                    <a:pt x="23" y="12"/>
                  </a:cubicBezTo>
                  <a:cubicBezTo>
                    <a:pt x="17" y="14"/>
                    <a:pt x="10" y="16"/>
                    <a:pt x="3" y="16"/>
                  </a:cubicBezTo>
                  <a:cubicBezTo>
                    <a:pt x="0" y="16"/>
                    <a:pt x="0" y="20"/>
                    <a:pt x="3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3"/>
            <p:cNvSpPr/>
            <p:nvPr/>
          </p:nvSpPr>
          <p:spPr bwMode="auto">
            <a:xfrm>
              <a:off x="3913188" y="2032001"/>
              <a:ext cx="60325" cy="460375"/>
            </a:xfrm>
            <a:custGeom>
              <a:avLst/>
              <a:gdLst>
                <a:gd name="T0" fmla="*/ 0 w 14"/>
                <a:gd name="T1" fmla="*/ 2 h 108"/>
                <a:gd name="T2" fmla="*/ 3 w 14"/>
                <a:gd name="T3" fmla="*/ 58 h 108"/>
                <a:gd name="T4" fmla="*/ 10 w 14"/>
                <a:gd name="T5" fmla="*/ 106 h 108"/>
                <a:gd name="T6" fmla="*/ 13 w 14"/>
                <a:gd name="T7" fmla="*/ 105 h 108"/>
                <a:gd name="T8" fmla="*/ 6 w 14"/>
                <a:gd name="T9" fmla="*/ 55 h 108"/>
                <a:gd name="T10" fmla="*/ 4 w 14"/>
                <a:gd name="T11" fmla="*/ 2 h 108"/>
                <a:gd name="T12" fmla="*/ 0 w 14"/>
                <a:gd name="T13" fmla="*/ 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08">
                  <a:moveTo>
                    <a:pt x="0" y="2"/>
                  </a:moveTo>
                  <a:cubicBezTo>
                    <a:pt x="2" y="21"/>
                    <a:pt x="2" y="39"/>
                    <a:pt x="3" y="58"/>
                  </a:cubicBezTo>
                  <a:cubicBezTo>
                    <a:pt x="3" y="74"/>
                    <a:pt x="4" y="91"/>
                    <a:pt x="10" y="106"/>
                  </a:cubicBezTo>
                  <a:cubicBezTo>
                    <a:pt x="11" y="108"/>
                    <a:pt x="14" y="107"/>
                    <a:pt x="13" y="105"/>
                  </a:cubicBezTo>
                  <a:cubicBezTo>
                    <a:pt x="7" y="89"/>
                    <a:pt x="7" y="71"/>
                    <a:pt x="6" y="55"/>
                  </a:cubicBezTo>
                  <a:cubicBezTo>
                    <a:pt x="6" y="37"/>
                    <a:pt x="6" y="20"/>
                    <a:pt x="4" y="2"/>
                  </a:cubicBezTo>
                  <a:cubicBezTo>
                    <a:pt x="4" y="0"/>
                    <a:pt x="0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4"/>
            <p:cNvSpPr/>
            <p:nvPr/>
          </p:nvSpPr>
          <p:spPr bwMode="auto">
            <a:xfrm>
              <a:off x="4019551" y="2058988"/>
              <a:ext cx="60325" cy="442913"/>
            </a:xfrm>
            <a:custGeom>
              <a:avLst/>
              <a:gdLst>
                <a:gd name="T0" fmla="*/ 4 w 14"/>
                <a:gd name="T1" fmla="*/ 2 h 104"/>
                <a:gd name="T2" fmla="*/ 1 w 14"/>
                <a:gd name="T3" fmla="*/ 56 h 104"/>
                <a:gd name="T4" fmla="*/ 10 w 14"/>
                <a:gd name="T5" fmla="*/ 102 h 104"/>
                <a:gd name="T6" fmla="*/ 13 w 14"/>
                <a:gd name="T7" fmla="*/ 100 h 104"/>
                <a:gd name="T8" fmla="*/ 5 w 14"/>
                <a:gd name="T9" fmla="*/ 51 h 104"/>
                <a:gd name="T10" fmla="*/ 7 w 14"/>
                <a:gd name="T11" fmla="*/ 2 h 104"/>
                <a:gd name="T12" fmla="*/ 4 w 14"/>
                <a:gd name="T13" fmla="*/ 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04">
                  <a:moveTo>
                    <a:pt x="4" y="2"/>
                  </a:moveTo>
                  <a:cubicBezTo>
                    <a:pt x="4" y="20"/>
                    <a:pt x="1" y="38"/>
                    <a:pt x="1" y="56"/>
                  </a:cubicBezTo>
                  <a:cubicBezTo>
                    <a:pt x="1" y="71"/>
                    <a:pt x="0" y="89"/>
                    <a:pt x="10" y="102"/>
                  </a:cubicBezTo>
                  <a:cubicBezTo>
                    <a:pt x="11" y="104"/>
                    <a:pt x="14" y="102"/>
                    <a:pt x="13" y="100"/>
                  </a:cubicBezTo>
                  <a:cubicBezTo>
                    <a:pt x="3" y="87"/>
                    <a:pt x="4" y="67"/>
                    <a:pt x="5" y="51"/>
                  </a:cubicBezTo>
                  <a:cubicBezTo>
                    <a:pt x="5" y="35"/>
                    <a:pt x="7" y="18"/>
                    <a:pt x="7" y="2"/>
                  </a:cubicBezTo>
                  <a:cubicBezTo>
                    <a:pt x="8" y="0"/>
                    <a:pt x="4" y="0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5"/>
            <p:cNvSpPr/>
            <p:nvPr/>
          </p:nvSpPr>
          <p:spPr bwMode="auto">
            <a:xfrm>
              <a:off x="3819526" y="2079626"/>
              <a:ext cx="404813" cy="47625"/>
            </a:xfrm>
            <a:custGeom>
              <a:avLst/>
              <a:gdLst>
                <a:gd name="T0" fmla="*/ 4 w 95"/>
                <a:gd name="T1" fmla="*/ 6 h 11"/>
                <a:gd name="T2" fmla="*/ 50 w 95"/>
                <a:gd name="T3" fmla="*/ 6 h 11"/>
                <a:gd name="T4" fmla="*/ 92 w 95"/>
                <a:gd name="T5" fmla="*/ 10 h 11"/>
                <a:gd name="T6" fmla="*/ 93 w 95"/>
                <a:gd name="T7" fmla="*/ 7 h 11"/>
                <a:gd name="T8" fmla="*/ 50 w 95"/>
                <a:gd name="T9" fmla="*/ 2 h 11"/>
                <a:gd name="T10" fmla="*/ 3 w 95"/>
                <a:gd name="T11" fmla="*/ 3 h 11"/>
                <a:gd name="T12" fmla="*/ 4 w 95"/>
                <a:gd name="T13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1">
                  <a:moveTo>
                    <a:pt x="4" y="6"/>
                  </a:moveTo>
                  <a:cubicBezTo>
                    <a:pt x="19" y="4"/>
                    <a:pt x="35" y="5"/>
                    <a:pt x="50" y="6"/>
                  </a:cubicBezTo>
                  <a:cubicBezTo>
                    <a:pt x="64" y="6"/>
                    <a:pt x="78" y="7"/>
                    <a:pt x="92" y="10"/>
                  </a:cubicBezTo>
                  <a:cubicBezTo>
                    <a:pt x="94" y="11"/>
                    <a:pt x="95" y="7"/>
                    <a:pt x="93" y="7"/>
                  </a:cubicBezTo>
                  <a:cubicBezTo>
                    <a:pt x="79" y="3"/>
                    <a:pt x="64" y="3"/>
                    <a:pt x="50" y="2"/>
                  </a:cubicBezTo>
                  <a:cubicBezTo>
                    <a:pt x="34" y="1"/>
                    <a:pt x="18" y="0"/>
                    <a:pt x="3" y="3"/>
                  </a:cubicBezTo>
                  <a:cubicBezTo>
                    <a:pt x="0" y="3"/>
                    <a:pt x="1" y="7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6"/>
            <p:cNvSpPr/>
            <p:nvPr/>
          </p:nvSpPr>
          <p:spPr bwMode="auto">
            <a:xfrm>
              <a:off x="3816351" y="2284413"/>
              <a:ext cx="344488" cy="46038"/>
            </a:xfrm>
            <a:custGeom>
              <a:avLst/>
              <a:gdLst>
                <a:gd name="T0" fmla="*/ 2 w 81"/>
                <a:gd name="T1" fmla="*/ 4 h 11"/>
                <a:gd name="T2" fmla="*/ 42 w 81"/>
                <a:gd name="T3" fmla="*/ 5 h 11"/>
                <a:gd name="T4" fmla="*/ 77 w 81"/>
                <a:gd name="T5" fmla="*/ 10 h 11"/>
                <a:gd name="T6" fmla="*/ 79 w 81"/>
                <a:gd name="T7" fmla="*/ 6 h 11"/>
                <a:gd name="T8" fmla="*/ 47 w 81"/>
                <a:gd name="T9" fmla="*/ 1 h 11"/>
                <a:gd name="T10" fmla="*/ 2 w 81"/>
                <a:gd name="T11" fmla="*/ 0 h 11"/>
                <a:gd name="T12" fmla="*/ 2 w 81"/>
                <a:gd name="T13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11">
                  <a:moveTo>
                    <a:pt x="2" y="4"/>
                  </a:moveTo>
                  <a:cubicBezTo>
                    <a:pt x="15" y="4"/>
                    <a:pt x="29" y="4"/>
                    <a:pt x="42" y="5"/>
                  </a:cubicBezTo>
                  <a:cubicBezTo>
                    <a:pt x="53" y="5"/>
                    <a:pt x="67" y="4"/>
                    <a:pt x="77" y="10"/>
                  </a:cubicBezTo>
                  <a:cubicBezTo>
                    <a:pt x="80" y="11"/>
                    <a:pt x="81" y="8"/>
                    <a:pt x="79" y="6"/>
                  </a:cubicBezTo>
                  <a:cubicBezTo>
                    <a:pt x="70" y="1"/>
                    <a:pt x="57" y="2"/>
                    <a:pt x="47" y="1"/>
                  </a:cubicBezTo>
                  <a:cubicBezTo>
                    <a:pt x="32" y="0"/>
                    <a:pt x="17" y="0"/>
                    <a:pt x="2" y="0"/>
                  </a:cubicBezTo>
                  <a:cubicBezTo>
                    <a:pt x="0" y="0"/>
                    <a:pt x="0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7"/>
            <p:cNvSpPr/>
            <p:nvPr/>
          </p:nvSpPr>
          <p:spPr bwMode="auto">
            <a:xfrm>
              <a:off x="3824288" y="2382838"/>
              <a:ext cx="319088" cy="15875"/>
            </a:xfrm>
            <a:custGeom>
              <a:avLst/>
              <a:gdLst>
                <a:gd name="T0" fmla="*/ 2 w 75"/>
                <a:gd name="T1" fmla="*/ 4 h 4"/>
                <a:gd name="T2" fmla="*/ 73 w 75"/>
                <a:gd name="T3" fmla="*/ 4 h 4"/>
                <a:gd name="T4" fmla="*/ 73 w 75"/>
                <a:gd name="T5" fmla="*/ 0 h 4"/>
                <a:gd name="T6" fmla="*/ 2 w 75"/>
                <a:gd name="T7" fmla="*/ 0 h 4"/>
                <a:gd name="T8" fmla="*/ 2 w 75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2" y="4"/>
                  </a:moveTo>
                  <a:cubicBezTo>
                    <a:pt x="26" y="4"/>
                    <a:pt x="49" y="4"/>
                    <a:pt x="73" y="4"/>
                  </a:cubicBezTo>
                  <a:cubicBezTo>
                    <a:pt x="75" y="4"/>
                    <a:pt x="75" y="0"/>
                    <a:pt x="73" y="0"/>
                  </a:cubicBezTo>
                  <a:cubicBezTo>
                    <a:pt x="49" y="0"/>
                    <a:pt x="26" y="0"/>
                    <a:pt x="2" y="0"/>
                  </a:cubicBezTo>
                  <a:cubicBezTo>
                    <a:pt x="0" y="0"/>
                    <a:pt x="0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8"/>
            <p:cNvSpPr/>
            <p:nvPr/>
          </p:nvSpPr>
          <p:spPr bwMode="auto">
            <a:xfrm>
              <a:off x="3751263" y="1692276"/>
              <a:ext cx="728663" cy="434975"/>
            </a:xfrm>
            <a:custGeom>
              <a:avLst/>
              <a:gdLst>
                <a:gd name="T0" fmla="*/ 17 w 171"/>
                <a:gd name="T1" fmla="*/ 80 h 102"/>
                <a:gd name="T2" fmla="*/ 2 w 171"/>
                <a:gd name="T3" fmla="*/ 78 h 102"/>
                <a:gd name="T4" fmla="*/ 4 w 171"/>
                <a:gd name="T5" fmla="*/ 81 h 102"/>
                <a:gd name="T6" fmla="*/ 12 w 171"/>
                <a:gd name="T7" fmla="*/ 33 h 102"/>
                <a:gd name="T8" fmla="*/ 15 w 171"/>
                <a:gd name="T9" fmla="*/ 16 h 102"/>
                <a:gd name="T10" fmla="*/ 18 w 171"/>
                <a:gd name="T11" fmla="*/ 5 h 102"/>
                <a:gd name="T12" fmla="*/ 29 w 171"/>
                <a:gd name="T13" fmla="*/ 5 h 102"/>
                <a:gd name="T14" fmla="*/ 95 w 171"/>
                <a:gd name="T15" fmla="*/ 12 h 102"/>
                <a:gd name="T16" fmla="*/ 154 w 171"/>
                <a:gd name="T17" fmla="*/ 21 h 102"/>
                <a:gd name="T18" fmla="*/ 168 w 171"/>
                <a:gd name="T19" fmla="*/ 23 h 102"/>
                <a:gd name="T20" fmla="*/ 167 w 171"/>
                <a:gd name="T21" fmla="*/ 23 h 102"/>
                <a:gd name="T22" fmla="*/ 165 w 171"/>
                <a:gd name="T23" fmla="*/ 37 h 102"/>
                <a:gd name="T24" fmla="*/ 151 w 171"/>
                <a:gd name="T25" fmla="*/ 85 h 102"/>
                <a:gd name="T26" fmla="*/ 115 w 171"/>
                <a:gd name="T27" fmla="*/ 92 h 102"/>
                <a:gd name="T28" fmla="*/ 114 w 171"/>
                <a:gd name="T29" fmla="*/ 96 h 102"/>
                <a:gd name="T30" fmla="*/ 156 w 171"/>
                <a:gd name="T31" fmla="*/ 83 h 102"/>
                <a:gd name="T32" fmla="*/ 171 w 171"/>
                <a:gd name="T33" fmla="*/ 21 h 102"/>
                <a:gd name="T34" fmla="*/ 170 w 171"/>
                <a:gd name="T35" fmla="*/ 20 h 102"/>
                <a:gd name="T36" fmla="*/ 106 w 171"/>
                <a:gd name="T37" fmla="*/ 10 h 102"/>
                <a:gd name="T38" fmla="*/ 17 w 171"/>
                <a:gd name="T39" fmla="*/ 0 h 102"/>
                <a:gd name="T40" fmla="*/ 15 w 171"/>
                <a:gd name="T41" fmla="*/ 2 h 102"/>
                <a:gd name="T42" fmla="*/ 0 w 171"/>
                <a:gd name="T43" fmla="*/ 80 h 102"/>
                <a:gd name="T44" fmla="*/ 2 w 171"/>
                <a:gd name="T45" fmla="*/ 82 h 102"/>
                <a:gd name="T46" fmla="*/ 17 w 171"/>
                <a:gd name="T47" fmla="*/ 84 h 102"/>
                <a:gd name="T48" fmla="*/ 17 w 171"/>
                <a:gd name="T49" fmla="*/ 8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1" h="102">
                  <a:moveTo>
                    <a:pt x="17" y="80"/>
                  </a:moveTo>
                  <a:cubicBezTo>
                    <a:pt x="12" y="80"/>
                    <a:pt x="7" y="79"/>
                    <a:pt x="2" y="78"/>
                  </a:cubicBezTo>
                  <a:cubicBezTo>
                    <a:pt x="3" y="79"/>
                    <a:pt x="3" y="80"/>
                    <a:pt x="4" y="81"/>
                  </a:cubicBezTo>
                  <a:cubicBezTo>
                    <a:pt x="9" y="65"/>
                    <a:pt x="10" y="49"/>
                    <a:pt x="12" y="33"/>
                  </a:cubicBezTo>
                  <a:cubicBezTo>
                    <a:pt x="13" y="27"/>
                    <a:pt x="14" y="22"/>
                    <a:pt x="15" y="16"/>
                  </a:cubicBezTo>
                  <a:cubicBezTo>
                    <a:pt x="16" y="13"/>
                    <a:pt x="16" y="7"/>
                    <a:pt x="18" y="5"/>
                  </a:cubicBezTo>
                  <a:cubicBezTo>
                    <a:pt x="20" y="3"/>
                    <a:pt x="26" y="4"/>
                    <a:pt x="29" y="5"/>
                  </a:cubicBezTo>
                  <a:cubicBezTo>
                    <a:pt x="51" y="6"/>
                    <a:pt x="73" y="9"/>
                    <a:pt x="95" y="12"/>
                  </a:cubicBezTo>
                  <a:cubicBezTo>
                    <a:pt x="115" y="15"/>
                    <a:pt x="135" y="18"/>
                    <a:pt x="154" y="21"/>
                  </a:cubicBezTo>
                  <a:cubicBezTo>
                    <a:pt x="159" y="22"/>
                    <a:pt x="164" y="22"/>
                    <a:pt x="168" y="23"/>
                  </a:cubicBezTo>
                  <a:cubicBezTo>
                    <a:pt x="169" y="23"/>
                    <a:pt x="169" y="21"/>
                    <a:pt x="167" y="23"/>
                  </a:cubicBezTo>
                  <a:cubicBezTo>
                    <a:pt x="166" y="27"/>
                    <a:pt x="166" y="33"/>
                    <a:pt x="165" y="37"/>
                  </a:cubicBezTo>
                  <a:cubicBezTo>
                    <a:pt x="162" y="53"/>
                    <a:pt x="159" y="72"/>
                    <a:pt x="151" y="85"/>
                  </a:cubicBezTo>
                  <a:cubicBezTo>
                    <a:pt x="143" y="98"/>
                    <a:pt x="128" y="94"/>
                    <a:pt x="115" y="92"/>
                  </a:cubicBezTo>
                  <a:cubicBezTo>
                    <a:pt x="112" y="91"/>
                    <a:pt x="111" y="95"/>
                    <a:pt x="114" y="96"/>
                  </a:cubicBezTo>
                  <a:cubicBezTo>
                    <a:pt x="131" y="99"/>
                    <a:pt x="148" y="102"/>
                    <a:pt x="156" y="83"/>
                  </a:cubicBezTo>
                  <a:cubicBezTo>
                    <a:pt x="165" y="64"/>
                    <a:pt x="169" y="42"/>
                    <a:pt x="171" y="21"/>
                  </a:cubicBezTo>
                  <a:cubicBezTo>
                    <a:pt x="171" y="21"/>
                    <a:pt x="171" y="20"/>
                    <a:pt x="170" y="20"/>
                  </a:cubicBezTo>
                  <a:cubicBezTo>
                    <a:pt x="149" y="16"/>
                    <a:pt x="128" y="13"/>
                    <a:pt x="106" y="10"/>
                  </a:cubicBezTo>
                  <a:cubicBezTo>
                    <a:pt x="77" y="6"/>
                    <a:pt x="47" y="1"/>
                    <a:pt x="17" y="0"/>
                  </a:cubicBezTo>
                  <a:cubicBezTo>
                    <a:pt x="16" y="0"/>
                    <a:pt x="16" y="1"/>
                    <a:pt x="15" y="2"/>
                  </a:cubicBezTo>
                  <a:cubicBezTo>
                    <a:pt x="6" y="27"/>
                    <a:pt x="9" y="55"/>
                    <a:pt x="0" y="80"/>
                  </a:cubicBezTo>
                  <a:cubicBezTo>
                    <a:pt x="0" y="81"/>
                    <a:pt x="1" y="82"/>
                    <a:pt x="2" y="82"/>
                  </a:cubicBezTo>
                  <a:cubicBezTo>
                    <a:pt x="7" y="83"/>
                    <a:pt x="12" y="84"/>
                    <a:pt x="17" y="84"/>
                  </a:cubicBezTo>
                  <a:cubicBezTo>
                    <a:pt x="20" y="84"/>
                    <a:pt x="20" y="80"/>
                    <a:pt x="17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9"/>
            <p:cNvSpPr/>
            <p:nvPr/>
          </p:nvSpPr>
          <p:spPr bwMode="auto">
            <a:xfrm>
              <a:off x="3636963" y="1508126"/>
              <a:ext cx="161925" cy="9525"/>
            </a:xfrm>
            <a:custGeom>
              <a:avLst/>
              <a:gdLst>
                <a:gd name="T0" fmla="*/ 2 w 38"/>
                <a:gd name="T1" fmla="*/ 2 h 2"/>
                <a:gd name="T2" fmla="*/ 37 w 38"/>
                <a:gd name="T3" fmla="*/ 2 h 2"/>
                <a:gd name="T4" fmla="*/ 37 w 38"/>
                <a:gd name="T5" fmla="*/ 0 h 2"/>
                <a:gd name="T6" fmla="*/ 2 w 38"/>
                <a:gd name="T7" fmla="*/ 0 h 2"/>
                <a:gd name="T8" fmla="*/ 2 w 38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2" y="2"/>
                  </a:moveTo>
                  <a:cubicBezTo>
                    <a:pt x="14" y="2"/>
                    <a:pt x="25" y="2"/>
                    <a:pt x="37" y="2"/>
                  </a:cubicBezTo>
                  <a:cubicBezTo>
                    <a:pt x="38" y="2"/>
                    <a:pt x="38" y="0"/>
                    <a:pt x="37" y="0"/>
                  </a:cubicBezTo>
                  <a:cubicBezTo>
                    <a:pt x="25" y="0"/>
                    <a:pt x="14" y="0"/>
                    <a:pt x="2" y="0"/>
                  </a:cubicBezTo>
                  <a:cubicBezTo>
                    <a:pt x="0" y="0"/>
                    <a:pt x="0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0"/>
            <p:cNvSpPr/>
            <p:nvPr/>
          </p:nvSpPr>
          <p:spPr bwMode="auto">
            <a:xfrm>
              <a:off x="3636963" y="1546226"/>
              <a:ext cx="127000" cy="9525"/>
            </a:xfrm>
            <a:custGeom>
              <a:avLst/>
              <a:gdLst>
                <a:gd name="T0" fmla="*/ 2 w 30"/>
                <a:gd name="T1" fmla="*/ 2 h 2"/>
                <a:gd name="T2" fmla="*/ 28 w 30"/>
                <a:gd name="T3" fmla="*/ 2 h 2"/>
                <a:gd name="T4" fmla="*/ 28 w 30"/>
                <a:gd name="T5" fmla="*/ 0 h 2"/>
                <a:gd name="T6" fmla="*/ 2 w 30"/>
                <a:gd name="T7" fmla="*/ 0 h 2"/>
                <a:gd name="T8" fmla="*/ 2 w 30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2" y="2"/>
                  </a:moveTo>
                  <a:cubicBezTo>
                    <a:pt x="11" y="2"/>
                    <a:pt x="19" y="2"/>
                    <a:pt x="28" y="2"/>
                  </a:cubicBezTo>
                  <a:cubicBezTo>
                    <a:pt x="30" y="2"/>
                    <a:pt x="30" y="0"/>
                    <a:pt x="28" y="0"/>
                  </a:cubicBezTo>
                  <a:cubicBezTo>
                    <a:pt x="19" y="0"/>
                    <a:pt x="11" y="0"/>
                    <a:pt x="2" y="0"/>
                  </a:cubicBezTo>
                  <a:cubicBezTo>
                    <a:pt x="0" y="0"/>
                    <a:pt x="0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1"/>
            <p:cNvSpPr/>
            <p:nvPr/>
          </p:nvSpPr>
          <p:spPr bwMode="auto">
            <a:xfrm>
              <a:off x="3649663" y="1593851"/>
              <a:ext cx="157163" cy="7938"/>
            </a:xfrm>
            <a:custGeom>
              <a:avLst/>
              <a:gdLst>
                <a:gd name="T0" fmla="*/ 1 w 37"/>
                <a:gd name="T1" fmla="*/ 2 h 2"/>
                <a:gd name="T2" fmla="*/ 36 w 37"/>
                <a:gd name="T3" fmla="*/ 2 h 2"/>
                <a:gd name="T4" fmla="*/ 36 w 37"/>
                <a:gd name="T5" fmla="*/ 0 h 2"/>
                <a:gd name="T6" fmla="*/ 1 w 37"/>
                <a:gd name="T7" fmla="*/ 0 h 2"/>
                <a:gd name="T8" fmla="*/ 1 w 3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">
                  <a:moveTo>
                    <a:pt x="1" y="2"/>
                  </a:moveTo>
                  <a:cubicBezTo>
                    <a:pt x="13" y="2"/>
                    <a:pt x="24" y="2"/>
                    <a:pt x="36" y="2"/>
                  </a:cubicBezTo>
                  <a:cubicBezTo>
                    <a:pt x="37" y="2"/>
                    <a:pt x="37" y="0"/>
                    <a:pt x="36" y="0"/>
                  </a:cubicBezTo>
                  <a:cubicBezTo>
                    <a:pt x="24" y="0"/>
                    <a:pt x="13" y="0"/>
                    <a:pt x="1" y="0"/>
                  </a:cubicBezTo>
                  <a:cubicBezTo>
                    <a:pt x="0" y="0"/>
                    <a:pt x="0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2"/>
            <p:cNvSpPr/>
            <p:nvPr/>
          </p:nvSpPr>
          <p:spPr bwMode="auto">
            <a:xfrm>
              <a:off x="3627438" y="1636713"/>
              <a:ext cx="136525" cy="17463"/>
            </a:xfrm>
            <a:custGeom>
              <a:avLst/>
              <a:gdLst>
                <a:gd name="T0" fmla="*/ 1 w 32"/>
                <a:gd name="T1" fmla="*/ 4 h 4"/>
                <a:gd name="T2" fmla="*/ 30 w 32"/>
                <a:gd name="T3" fmla="*/ 2 h 4"/>
                <a:gd name="T4" fmla="*/ 30 w 32"/>
                <a:gd name="T5" fmla="*/ 1 h 4"/>
                <a:gd name="T6" fmla="*/ 1 w 32"/>
                <a:gd name="T7" fmla="*/ 2 h 4"/>
                <a:gd name="T8" fmla="*/ 1 w 32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">
                  <a:moveTo>
                    <a:pt x="1" y="4"/>
                  </a:moveTo>
                  <a:cubicBezTo>
                    <a:pt x="11" y="4"/>
                    <a:pt x="21" y="4"/>
                    <a:pt x="30" y="2"/>
                  </a:cubicBezTo>
                  <a:cubicBezTo>
                    <a:pt x="32" y="2"/>
                    <a:pt x="32" y="0"/>
                    <a:pt x="30" y="1"/>
                  </a:cubicBezTo>
                  <a:cubicBezTo>
                    <a:pt x="21" y="2"/>
                    <a:pt x="11" y="2"/>
                    <a:pt x="1" y="2"/>
                  </a:cubicBezTo>
                  <a:cubicBezTo>
                    <a:pt x="0" y="2"/>
                    <a:pt x="0" y="4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3"/>
            <p:cNvSpPr/>
            <p:nvPr/>
          </p:nvSpPr>
          <p:spPr bwMode="auto">
            <a:xfrm>
              <a:off x="3627438" y="1692276"/>
              <a:ext cx="128588" cy="7938"/>
            </a:xfrm>
            <a:custGeom>
              <a:avLst/>
              <a:gdLst>
                <a:gd name="T0" fmla="*/ 1 w 30"/>
                <a:gd name="T1" fmla="*/ 2 h 2"/>
                <a:gd name="T2" fmla="*/ 29 w 30"/>
                <a:gd name="T3" fmla="*/ 2 h 2"/>
                <a:gd name="T4" fmla="*/ 29 w 30"/>
                <a:gd name="T5" fmla="*/ 0 h 2"/>
                <a:gd name="T6" fmla="*/ 1 w 30"/>
                <a:gd name="T7" fmla="*/ 0 h 2"/>
                <a:gd name="T8" fmla="*/ 1 w 30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1" y="2"/>
                  </a:moveTo>
                  <a:cubicBezTo>
                    <a:pt x="10" y="2"/>
                    <a:pt x="20" y="2"/>
                    <a:pt x="29" y="2"/>
                  </a:cubicBezTo>
                  <a:cubicBezTo>
                    <a:pt x="30" y="2"/>
                    <a:pt x="30" y="0"/>
                    <a:pt x="29" y="0"/>
                  </a:cubicBezTo>
                  <a:cubicBezTo>
                    <a:pt x="20" y="0"/>
                    <a:pt x="10" y="0"/>
                    <a:pt x="1" y="0"/>
                  </a:cubicBezTo>
                  <a:cubicBezTo>
                    <a:pt x="0" y="0"/>
                    <a:pt x="0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4"/>
            <p:cNvSpPr/>
            <p:nvPr/>
          </p:nvSpPr>
          <p:spPr bwMode="auto">
            <a:xfrm>
              <a:off x="3632201" y="1730376"/>
              <a:ext cx="98425" cy="7938"/>
            </a:xfrm>
            <a:custGeom>
              <a:avLst/>
              <a:gdLst>
                <a:gd name="T0" fmla="*/ 1 w 23"/>
                <a:gd name="T1" fmla="*/ 2 h 2"/>
                <a:gd name="T2" fmla="*/ 22 w 23"/>
                <a:gd name="T3" fmla="*/ 2 h 2"/>
                <a:gd name="T4" fmla="*/ 22 w 23"/>
                <a:gd name="T5" fmla="*/ 0 h 2"/>
                <a:gd name="T6" fmla="*/ 1 w 23"/>
                <a:gd name="T7" fmla="*/ 0 h 2"/>
                <a:gd name="T8" fmla="*/ 1 w 23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">
                  <a:moveTo>
                    <a:pt x="1" y="2"/>
                  </a:moveTo>
                  <a:cubicBezTo>
                    <a:pt x="8" y="2"/>
                    <a:pt x="15" y="2"/>
                    <a:pt x="22" y="2"/>
                  </a:cubicBezTo>
                  <a:cubicBezTo>
                    <a:pt x="23" y="2"/>
                    <a:pt x="23" y="0"/>
                    <a:pt x="22" y="0"/>
                  </a:cubicBezTo>
                  <a:cubicBezTo>
                    <a:pt x="15" y="0"/>
                    <a:pt x="8" y="0"/>
                    <a:pt x="1" y="0"/>
                  </a:cubicBezTo>
                  <a:cubicBezTo>
                    <a:pt x="0" y="0"/>
                    <a:pt x="0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5"/>
            <p:cNvSpPr/>
            <p:nvPr/>
          </p:nvSpPr>
          <p:spPr bwMode="auto">
            <a:xfrm>
              <a:off x="3614738" y="1763713"/>
              <a:ext cx="111125" cy="9525"/>
            </a:xfrm>
            <a:custGeom>
              <a:avLst/>
              <a:gdLst>
                <a:gd name="T0" fmla="*/ 2 w 26"/>
                <a:gd name="T1" fmla="*/ 2 h 2"/>
                <a:gd name="T2" fmla="*/ 24 w 26"/>
                <a:gd name="T3" fmla="*/ 2 h 2"/>
                <a:gd name="T4" fmla="*/ 24 w 26"/>
                <a:gd name="T5" fmla="*/ 0 h 2"/>
                <a:gd name="T6" fmla="*/ 2 w 26"/>
                <a:gd name="T7" fmla="*/ 0 h 2"/>
                <a:gd name="T8" fmla="*/ 2 w 26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">
                  <a:moveTo>
                    <a:pt x="2" y="2"/>
                  </a:moveTo>
                  <a:cubicBezTo>
                    <a:pt x="9" y="2"/>
                    <a:pt x="17" y="2"/>
                    <a:pt x="24" y="2"/>
                  </a:cubicBezTo>
                  <a:cubicBezTo>
                    <a:pt x="26" y="2"/>
                    <a:pt x="26" y="0"/>
                    <a:pt x="24" y="0"/>
                  </a:cubicBezTo>
                  <a:cubicBezTo>
                    <a:pt x="17" y="0"/>
                    <a:pt x="9" y="0"/>
                    <a:pt x="2" y="0"/>
                  </a:cubicBezTo>
                  <a:cubicBezTo>
                    <a:pt x="0" y="0"/>
                    <a:pt x="0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6"/>
            <p:cNvSpPr/>
            <p:nvPr/>
          </p:nvSpPr>
          <p:spPr bwMode="auto">
            <a:xfrm>
              <a:off x="3624263" y="1789113"/>
              <a:ext cx="85725" cy="14288"/>
            </a:xfrm>
            <a:custGeom>
              <a:avLst/>
              <a:gdLst>
                <a:gd name="T0" fmla="*/ 1 w 20"/>
                <a:gd name="T1" fmla="*/ 3 h 3"/>
                <a:gd name="T2" fmla="*/ 19 w 20"/>
                <a:gd name="T3" fmla="*/ 2 h 3"/>
                <a:gd name="T4" fmla="*/ 18 w 20"/>
                <a:gd name="T5" fmla="*/ 0 h 3"/>
                <a:gd name="T6" fmla="*/ 1 w 20"/>
                <a:gd name="T7" fmla="*/ 1 h 3"/>
                <a:gd name="T8" fmla="*/ 1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1" y="3"/>
                  </a:moveTo>
                  <a:cubicBezTo>
                    <a:pt x="7" y="3"/>
                    <a:pt x="13" y="3"/>
                    <a:pt x="19" y="2"/>
                  </a:cubicBezTo>
                  <a:cubicBezTo>
                    <a:pt x="20" y="2"/>
                    <a:pt x="20" y="0"/>
                    <a:pt x="18" y="0"/>
                  </a:cubicBezTo>
                  <a:cubicBezTo>
                    <a:pt x="13" y="1"/>
                    <a:pt x="7" y="1"/>
                    <a:pt x="1" y="1"/>
                  </a:cubicBezTo>
                  <a:cubicBezTo>
                    <a:pt x="0" y="1"/>
                    <a:pt x="0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7"/>
            <p:cNvSpPr/>
            <p:nvPr/>
          </p:nvSpPr>
          <p:spPr bwMode="auto">
            <a:xfrm>
              <a:off x="3632201" y="1824038"/>
              <a:ext cx="38100" cy="7938"/>
            </a:xfrm>
            <a:custGeom>
              <a:avLst/>
              <a:gdLst>
                <a:gd name="T0" fmla="*/ 1 w 9"/>
                <a:gd name="T1" fmla="*/ 2 h 2"/>
                <a:gd name="T2" fmla="*/ 8 w 9"/>
                <a:gd name="T3" fmla="*/ 2 h 2"/>
                <a:gd name="T4" fmla="*/ 8 w 9"/>
                <a:gd name="T5" fmla="*/ 0 h 2"/>
                <a:gd name="T6" fmla="*/ 1 w 9"/>
                <a:gd name="T7" fmla="*/ 0 h 2"/>
                <a:gd name="T8" fmla="*/ 1 w 9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">
                  <a:moveTo>
                    <a:pt x="1" y="2"/>
                  </a:moveTo>
                  <a:cubicBezTo>
                    <a:pt x="4" y="2"/>
                    <a:pt x="6" y="2"/>
                    <a:pt x="8" y="2"/>
                  </a:cubicBezTo>
                  <a:cubicBezTo>
                    <a:pt x="9" y="2"/>
                    <a:pt x="9" y="0"/>
                    <a:pt x="8" y="0"/>
                  </a:cubicBezTo>
                  <a:cubicBezTo>
                    <a:pt x="6" y="0"/>
                    <a:pt x="4" y="0"/>
                    <a:pt x="1" y="0"/>
                  </a:cubicBezTo>
                  <a:cubicBezTo>
                    <a:pt x="0" y="0"/>
                    <a:pt x="0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8"/>
            <p:cNvSpPr/>
            <p:nvPr/>
          </p:nvSpPr>
          <p:spPr bwMode="auto">
            <a:xfrm>
              <a:off x="3594101" y="1849438"/>
              <a:ext cx="101600" cy="7938"/>
            </a:xfrm>
            <a:custGeom>
              <a:avLst/>
              <a:gdLst>
                <a:gd name="T0" fmla="*/ 2 w 24"/>
                <a:gd name="T1" fmla="*/ 2 h 2"/>
                <a:gd name="T2" fmla="*/ 23 w 24"/>
                <a:gd name="T3" fmla="*/ 2 h 2"/>
                <a:gd name="T4" fmla="*/ 23 w 24"/>
                <a:gd name="T5" fmla="*/ 0 h 2"/>
                <a:gd name="T6" fmla="*/ 2 w 24"/>
                <a:gd name="T7" fmla="*/ 0 h 2"/>
                <a:gd name="T8" fmla="*/ 2 w 24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">
                  <a:moveTo>
                    <a:pt x="2" y="2"/>
                  </a:moveTo>
                  <a:cubicBezTo>
                    <a:pt x="9" y="2"/>
                    <a:pt x="16" y="2"/>
                    <a:pt x="23" y="2"/>
                  </a:cubicBezTo>
                  <a:cubicBezTo>
                    <a:pt x="24" y="2"/>
                    <a:pt x="24" y="0"/>
                    <a:pt x="23" y="0"/>
                  </a:cubicBezTo>
                  <a:cubicBezTo>
                    <a:pt x="16" y="0"/>
                    <a:pt x="9" y="0"/>
                    <a:pt x="2" y="0"/>
                  </a:cubicBezTo>
                  <a:cubicBezTo>
                    <a:pt x="0" y="0"/>
                    <a:pt x="0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9"/>
            <p:cNvSpPr/>
            <p:nvPr/>
          </p:nvSpPr>
          <p:spPr bwMode="auto">
            <a:xfrm>
              <a:off x="3611563" y="1884363"/>
              <a:ext cx="111125" cy="12700"/>
            </a:xfrm>
            <a:custGeom>
              <a:avLst/>
              <a:gdLst>
                <a:gd name="T0" fmla="*/ 1 w 26"/>
                <a:gd name="T1" fmla="*/ 2 h 3"/>
                <a:gd name="T2" fmla="*/ 24 w 26"/>
                <a:gd name="T3" fmla="*/ 2 h 3"/>
                <a:gd name="T4" fmla="*/ 24 w 26"/>
                <a:gd name="T5" fmla="*/ 0 h 3"/>
                <a:gd name="T6" fmla="*/ 2 w 26"/>
                <a:gd name="T7" fmla="*/ 0 h 3"/>
                <a:gd name="T8" fmla="*/ 1 w 26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">
                  <a:moveTo>
                    <a:pt x="1" y="2"/>
                  </a:moveTo>
                  <a:cubicBezTo>
                    <a:pt x="9" y="3"/>
                    <a:pt x="17" y="3"/>
                    <a:pt x="24" y="2"/>
                  </a:cubicBezTo>
                  <a:cubicBezTo>
                    <a:pt x="26" y="1"/>
                    <a:pt x="25" y="0"/>
                    <a:pt x="24" y="0"/>
                  </a:cubicBezTo>
                  <a:cubicBezTo>
                    <a:pt x="16" y="1"/>
                    <a:pt x="9" y="1"/>
                    <a:pt x="2" y="0"/>
                  </a:cubicBezTo>
                  <a:cubicBezTo>
                    <a:pt x="0" y="0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0"/>
            <p:cNvSpPr/>
            <p:nvPr/>
          </p:nvSpPr>
          <p:spPr bwMode="auto">
            <a:xfrm>
              <a:off x="4438651" y="3640138"/>
              <a:ext cx="187325" cy="66675"/>
            </a:xfrm>
            <a:custGeom>
              <a:avLst/>
              <a:gdLst>
                <a:gd name="T0" fmla="*/ 3 w 44"/>
                <a:gd name="T1" fmla="*/ 16 h 16"/>
                <a:gd name="T2" fmla="*/ 41 w 44"/>
                <a:gd name="T3" fmla="*/ 4 h 16"/>
                <a:gd name="T4" fmla="*/ 40 w 44"/>
                <a:gd name="T5" fmla="*/ 0 h 16"/>
                <a:gd name="T6" fmla="*/ 2 w 44"/>
                <a:gd name="T7" fmla="*/ 12 h 16"/>
                <a:gd name="T8" fmla="*/ 3 w 44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6">
                  <a:moveTo>
                    <a:pt x="3" y="16"/>
                  </a:moveTo>
                  <a:cubicBezTo>
                    <a:pt x="16" y="11"/>
                    <a:pt x="29" y="8"/>
                    <a:pt x="41" y="4"/>
                  </a:cubicBezTo>
                  <a:cubicBezTo>
                    <a:pt x="44" y="3"/>
                    <a:pt x="43" y="0"/>
                    <a:pt x="40" y="0"/>
                  </a:cubicBezTo>
                  <a:cubicBezTo>
                    <a:pt x="28" y="4"/>
                    <a:pt x="15" y="7"/>
                    <a:pt x="2" y="12"/>
                  </a:cubicBezTo>
                  <a:cubicBezTo>
                    <a:pt x="0" y="13"/>
                    <a:pt x="1" y="16"/>
                    <a:pt x="3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1"/>
            <p:cNvSpPr/>
            <p:nvPr/>
          </p:nvSpPr>
          <p:spPr bwMode="auto">
            <a:xfrm>
              <a:off x="4497388" y="3665538"/>
              <a:ext cx="136525" cy="58738"/>
            </a:xfrm>
            <a:custGeom>
              <a:avLst/>
              <a:gdLst>
                <a:gd name="T0" fmla="*/ 3 w 32"/>
                <a:gd name="T1" fmla="*/ 13 h 14"/>
                <a:gd name="T2" fmla="*/ 30 w 32"/>
                <a:gd name="T3" fmla="*/ 5 h 14"/>
                <a:gd name="T4" fmla="*/ 29 w 32"/>
                <a:gd name="T5" fmla="*/ 1 h 14"/>
                <a:gd name="T6" fmla="*/ 2 w 32"/>
                <a:gd name="T7" fmla="*/ 10 h 14"/>
                <a:gd name="T8" fmla="*/ 3 w 32"/>
                <a:gd name="T9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4">
                  <a:moveTo>
                    <a:pt x="3" y="13"/>
                  </a:moveTo>
                  <a:cubicBezTo>
                    <a:pt x="12" y="10"/>
                    <a:pt x="21" y="7"/>
                    <a:pt x="30" y="5"/>
                  </a:cubicBezTo>
                  <a:cubicBezTo>
                    <a:pt x="32" y="4"/>
                    <a:pt x="31" y="0"/>
                    <a:pt x="29" y="1"/>
                  </a:cubicBezTo>
                  <a:cubicBezTo>
                    <a:pt x="20" y="3"/>
                    <a:pt x="11" y="6"/>
                    <a:pt x="2" y="10"/>
                  </a:cubicBezTo>
                  <a:cubicBezTo>
                    <a:pt x="0" y="11"/>
                    <a:pt x="1" y="14"/>
                    <a:pt x="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2"/>
            <p:cNvSpPr/>
            <p:nvPr/>
          </p:nvSpPr>
          <p:spPr bwMode="auto">
            <a:xfrm>
              <a:off x="4560888" y="3681413"/>
              <a:ext cx="90488" cy="42863"/>
            </a:xfrm>
            <a:custGeom>
              <a:avLst/>
              <a:gdLst>
                <a:gd name="T0" fmla="*/ 3 w 21"/>
                <a:gd name="T1" fmla="*/ 9 h 10"/>
                <a:gd name="T2" fmla="*/ 19 w 21"/>
                <a:gd name="T3" fmla="*/ 4 h 10"/>
                <a:gd name="T4" fmla="*/ 17 w 21"/>
                <a:gd name="T5" fmla="*/ 1 h 10"/>
                <a:gd name="T6" fmla="*/ 2 w 21"/>
                <a:gd name="T7" fmla="*/ 6 h 10"/>
                <a:gd name="T8" fmla="*/ 3 w 21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0">
                  <a:moveTo>
                    <a:pt x="3" y="9"/>
                  </a:moveTo>
                  <a:cubicBezTo>
                    <a:pt x="9" y="8"/>
                    <a:pt x="14" y="7"/>
                    <a:pt x="19" y="4"/>
                  </a:cubicBezTo>
                  <a:cubicBezTo>
                    <a:pt x="21" y="3"/>
                    <a:pt x="19" y="0"/>
                    <a:pt x="17" y="1"/>
                  </a:cubicBezTo>
                  <a:cubicBezTo>
                    <a:pt x="13" y="3"/>
                    <a:pt x="8" y="4"/>
                    <a:pt x="2" y="6"/>
                  </a:cubicBezTo>
                  <a:cubicBezTo>
                    <a:pt x="0" y="6"/>
                    <a:pt x="1" y="10"/>
                    <a:pt x="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3"/>
            <p:cNvSpPr/>
            <p:nvPr/>
          </p:nvSpPr>
          <p:spPr bwMode="auto">
            <a:xfrm>
              <a:off x="4621213" y="3681413"/>
              <a:ext cx="85725" cy="42863"/>
            </a:xfrm>
            <a:custGeom>
              <a:avLst/>
              <a:gdLst>
                <a:gd name="T0" fmla="*/ 3 w 20"/>
                <a:gd name="T1" fmla="*/ 9 h 10"/>
                <a:gd name="T2" fmla="*/ 17 w 20"/>
                <a:gd name="T3" fmla="*/ 4 h 10"/>
                <a:gd name="T4" fmla="*/ 16 w 20"/>
                <a:gd name="T5" fmla="*/ 1 h 10"/>
                <a:gd name="T6" fmla="*/ 2 w 20"/>
                <a:gd name="T7" fmla="*/ 6 h 10"/>
                <a:gd name="T8" fmla="*/ 3 w 20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0">
                  <a:moveTo>
                    <a:pt x="3" y="9"/>
                  </a:moveTo>
                  <a:cubicBezTo>
                    <a:pt x="8" y="8"/>
                    <a:pt x="13" y="6"/>
                    <a:pt x="17" y="4"/>
                  </a:cubicBezTo>
                  <a:cubicBezTo>
                    <a:pt x="20" y="4"/>
                    <a:pt x="19" y="0"/>
                    <a:pt x="16" y="1"/>
                  </a:cubicBezTo>
                  <a:cubicBezTo>
                    <a:pt x="12" y="2"/>
                    <a:pt x="7" y="4"/>
                    <a:pt x="2" y="6"/>
                  </a:cubicBezTo>
                  <a:cubicBezTo>
                    <a:pt x="0" y="6"/>
                    <a:pt x="1" y="10"/>
                    <a:pt x="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4"/>
            <p:cNvSpPr/>
            <p:nvPr/>
          </p:nvSpPr>
          <p:spPr bwMode="auto">
            <a:xfrm>
              <a:off x="4651376" y="3678238"/>
              <a:ext cx="127000" cy="68263"/>
            </a:xfrm>
            <a:custGeom>
              <a:avLst/>
              <a:gdLst>
                <a:gd name="T0" fmla="*/ 4 w 30"/>
                <a:gd name="T1" fmla="*/ 15 h 16"/>
                <a:gd name="T2" fmla="*/ 28 w 30"/>
                <a:gd name="T3" fmla="*/ 4 h 16"/>
                <a:gd name="T4" fmla="*/ 27 w 30"/>
                <a:gd name="T5" fmla="*/ 0 h 16"/>
                <a:gd name="T6" fmla="*/ 2 w 30"/>
                <a:gd name="T7" fmla="*/ 12 h 16"/>
                <a:gd name="T8" fmla="*/ 4 w 30"/>
                <a:gd name="T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6">
                  <a:moveTo>
                    <a:pt x="4" y="15"/>
                  </a:moveTo>
                  <a:cubicBezTo>
                    <a:pt x="12" y="11"/>
                    <a:pt x="20" y="7"/>
                    <a:pt x="28" y="4"/>
                  </a:cubicBezTo>
                  <a:cubicBezTo>
                    <a:pt x="30" y="3"/>
                    <a:pt x="29" y="0"/>
                    <a:pt x="27" y="0"/>
                  </a:cubicBezTo>
                  <a:cubicBezTo>
                    <a:pt x="18" y="4"/>
                    <a:pt x="10" y="8"/>
                    <a:pt x="2" y="12"/>
                  </a:cubicBezTo>
                  <a:cubicBezTo>
                    <a:pt x="0" y="13"/>
                    <a:pt x="2" y="16"/>
                    <a:pt x="4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5"/>
            <p:cNvSpPr/>
            <p:nvPr/>
          </p:nvSpPr>
          <p:spPr bwMode="auto">
            <a:xfrm>
              <a:off x="4702176" y="3686176"/>
              <a:ext cx="141288" cy="68263"/>
            </a:xfrm>
            <a:custGeom>
              <a:avLst/>
              <a:gdLst>
                <a:gd name="T0" fmla="*/ 5 w 33"/>
                <a:gd name="T1" fmla="*/ 15 h 16"/>
                <a:gd name="T2" fmla="*/ 31 w 33"/>
                <a:gd name="T3" fmla="*/ 4 h 16"/>
                <a:gd name="T4" fmla="*/ 29 w 33"/>
                <a:gd name="T5" fmla="*/ 1 h 16"/>
                <a:gd name="T6" fmla="*/ 3 w 33"/>
                <a:gd name="T7" fmla="*/ 12 h 16"/>
                <a:gd name="T8" fmla="*/ 5 w 33"/>
                <a:gd name="T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6">
                  <a:moveTo>
                    <a:pt x="5" y="15"/>
                  </a:moveTo>
                  <a:cubicBezTo>
                    <a:pt x="13" y="10"/>
                    <a:pt x="22" y="9"/>
                    <a:pt x="31" y="4"/>
                  </a:cubicBezTo>
                  <a:cubicBezTo>
                    <a:pt x="33" y="3"/>
                    <a:pt x="31" y="0"/>
                    <a:pt x="29" y="1"/>
                  </a:cubicBezTo>
                  <a:cubicBezTo>
                    <a:pt x="20" y="6"/>
                    <a:pt x="11" y="7"/>
                    <a:pt x="3" y="12"/>
                  </a:cubicBezTo>
                  <a:cubicBezTo>
                    <a:pt x="0" y="13"/>
                    <a:pt x="2" y="16"/>
                    <a:pt x="5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6"/>
            <p:cNvSpPr/>
            <p:nvPr/>
          </p:nvSpPr>
          <p:spPr bwMode="auto">
            <a:xfrm>
              <a:off x="4783138" y="3686176"/>
              <a:ext cx="153988" cy="60325"/>
            </a:xfrm>
            <a:custGeom>
              <a:avLst/>
              <a:gdLst>
                <a:gd name="T0" fmla="*/ 4 w 36"/>
                <a:gd name="T1" fmla="*/ 13 h 14"/>
                <a:gd name="T2" fmla="*/ 34 w 36"/>
                <a:gd name="T3" fmla="*/ 5 h 14"/>
                <a:gd name="T4" fmla="*/ 33 w 36"/>
                <a:gd name="T5" fmla="*/ 1 h 14"/>
                <a:gd name="T6" fmla="*/ 3 w 36"/>
                <a:gd name="T7" fmla="*/ 10 h 14"/>
                <a:gd name="T8" fmla="*/ 4 w 36"/>
                <a:gd name="T9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4">
                  <a:moveTo>
                    <a:pt x="4" y="13"/>
                  </a:moveTo>
                  <a:cubicBezTo>
                    <a:pt x="14" y="11"/>
                    <a:pt x="24" y="7"/>
                    <a:pt x="34" y="5"/>
                  </a:cubicBezTo>
                  <a:cubicBezTo>
                    <a:pt x="36" y="4"/>
                    <a:pt x="35" y="0"/>
                    <a:pt x="33" y="1"/>
                  </a:cubicBezTo>
                  <a:cubicBezTo>
                    <a:pt x="23" y="4"/>
                    <a:pt x="13" y="7"/>
                    <a:pt x="3" y="10"/>
                  </a:cubicBezTo>
                  <a:cubicBezTo>
                    <a:pt x="0" y="10"/>
                    <a:pt x="1" y="14"/>
                    <a:pt x="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1674559" y="1817137"/>
            <a:ext cx="555488" cy="579988"/>
            <a:chOff x="1323975" y="1883812"/>
            <a:chExt cx="876300" cy="914950"/>
          </a:xfrm>
        </p:grpSpPr>
        <p:sp>
          <p:nvSpPr>
            <p:cNvPr id="56" name="椭圆 55"/>
            <p:cNvSpPr/>
            <p:nvPr/>
          </p:nvSpPr>
          <p:spPr>
            <a:xfrm>
              <a:off x="1323975" y="1883812"/>
              <a:ext cx="876300" cy="914950"/>
            </a:xfrm>
            <a:custGeom>
              <a:avLst/>
              <a:gdLst>
                <a:gd name="connsiteX0" fmla="*/ 0 w 876300"/>
                <a:gd name="connsiteY0" fmla="*/ 438150 h 876300"/>
                <a:gd name="connsiteX1" fmla="*/ 438150 w 876300"/>
                <a:gd name="connsiteY1" fmla="*/ 0 h 876300"/>
                <a:gd name="connsiteX2" fmla="*/ 876300 w 876300"/>
                <a:gd name="connsiteY2" fmla="*/ 438150 h 876300"/>
                <a:gd name="connsiteX3" fmla="*/ 438150 w 876300"/>
                <a:gd name="connsiteY3" fmla="*/ 876300 h 876300"/>
                <a:gd name="connsiteX4" fmla="*/ 0 w 876300"/>
                <a:gd name="connsiteY4" fmla="*/ 438150 h 876300"/>
                <a:gd name="connsiteX0-1" fmla="*/ 0 w 876300"/>
                <a:gd name="connsiteY0-2" fmla="*/ 438700 h 876850"/>
                <a:gd name="connsiteX1-3" fmla="*/ 438150 w 876300"/>
                <a:gd name="connsiteY1-4" fmla="*/ 550 h 876850"/>
                <a:gd name="connsiteX2-5" fmla="*/ 876300 w 876300"/>
                <a:gd name="connsiteY2-6" fmla="*/ 438700 h 876850"/>
                <a:gd name="connsiteX3-7" fmla="*/ 438150 w 876300"/>
                <a:gd name="connsiteY3-8" fmla="*/ 876850 h 876850"/>
                <a:gd name="connsiteX4-9" fmla="*/ 0 w 876300"/>
                <a:gd name="connsiteY4-10" fmla="*/ 438700 h 876850"/>
                <a:gd name="connsiteX0-11" fmla="*/ 0 w 876300"/>
                <a:gd name="connsiteY0-12" fmla="*/ 438700 h 914950"/>
                <a:gd name="connsiteX1-13" fmla="*/ 438150 w 876300"/>
                <a:gd name="connsiteY1-14" fmla="*/ 550 h 914950"/>
                <a:gd name="connsiteX2-15" fmla="*/ 876300 w 876300"/>
                <a:gd name="connsiteY2-16" fmla="*/ 438700 h 914950"/>
                <a:gd name="connsiteX3-17" fmla="*/ 438150 w 876300"/>
                <a:gd name="connsiteY3-18" fmla="*/ 914950 h 914950"/>
                <a:gd name="connsiteX4-19" fmla="*/ 0 w 876300"/>
                <a:gd name="connsiteY4-20" fmla="*/ 438700 h 914950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876300" h="914950">
                  <a:moveTo>
                    <a:pt x="0" y="438700"/>
                  </a:moveTo>
                  <a:cubicBezTo>
                    <a:pt x="0" y="286300"/>
                    <a:pt x="119966" y="13250"/>
                    <a:pt x="438150" y="550"/>
                  </a:cubicBezTo>
                  <a:cubicBezTo>
                    <a:pt x="756334" y="-12150"/>
                    <a:pt x="876300" y="196716"/>
                    <a:pt x="876300" y="438700"/>
                  </a:cubicBezTo>
                  <a:cubicBezTo>
                    <a:pt x="876300" y="680684"/>
                    <a:pt x="680134" y="914950"/>
                    <a:pt x="438150" y="914950"/>
                  </a:cubicBezTo>
                  <a:cubicBezTo>
                    <a:pt x="196166" y="914950"/>
                    <a:pt x="0" y="591100"/>
                    <a:pt x="0" y="438700"/>
                  </a:cubicBezTo>
                  <a:close/>
                </a:path>
              </a:pathLst>
            </a:custGeom>
            <a:noFill/>
            <a:ln>
              <a:solidFill>
                <a:srgbClr val="9679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0" name="组合 59"/>
            <p:cNvGrpSpPr/>
            <p:nvPr/>
          </p:nvGrpSpPr>
          <p:grpSpPr>
            <a:xfrm>
              <a:off x="1503658" y="1911350"/>
              <a:ext cx="550271" cy="844550"/>
              <a:chOff x="1503658" y="1911350"/>
              <a:chExt cx="550271" cy="844550"/>
            </a:xfrm>
          </p:grpSpPr>
          <p:sp>
            <p:nvSpPr>
              <p:cNvPr id="57" name="任意多边形: 形状 56"/>
              <p:cNvSpPr/>
              <p:nvPr/>
            </p:nvSpPr>
            <p:spPr>
              <a:xfrm>
                <a:off x="1503658" y="1911350"/>
                <a:ext cx="166392" cy="844550"/>
              </a:xfrm>
              <a:custGeom>
                <a:avLst/>
                <a:gdLst>
                  <a:gd name="connsiteX0" fmla="*/ 166392 w 166392"/>
                  <a:gd name="connsiteY0" fmla="*/ 0 h 844550"/>
                  <a:gd name="connsiteX1" fmla="*/ 1292 w 166392"/>
                  <a:gd name="connsiteY1" fmla="*/ 368300 h 844550"/>
                  <a:gd name="connsiteX2" fmla="*/ 96542 w 166392"/>
                  <a:gd name="connsiteY2" fmla="*/ 844550 h 844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6392" h="844550">
                    <a:moveTo>
                      <a:pt x="166392" y="0"/>
                    </a:moveTo>
                    <a:cubicBezTo>
                      <a:pt x="89663" y="113771"/>
                      <a:pt x="12934" y="227542"/>
                      <a:pt x="1292" y="368300"/>
                    </a:cubicBezTo>
                    <a:cubicBezTo>
                      <a:pt x="-10350" y="509058"/>
                      <a:pt x="59500" y="759883"/>
                      <a:pt x="96542" y="844550"/>
                    </a:cubicBezTo>
                  </a:path>
                </a:pathLst>
              </a:custGeom>
              <a:noFill/>
              <a:ln>
                <a:solidFill>
                  <a:srgbClr val="9679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任意多边形: 形状 57"/>
              <p:cNvSpPr/>
              <p:nvPr/>
            </p:nvSpPr>
            <p:spPr>
              <a:xfrm flipH="1">
                <a:off x="1887537" y="1911350"/>
                <a:ext cx="166392" cy="844550"/>
              </a:xfrm>
              <a:custGeom>
                <a:avLst/>
                <a:gdLst>
                  <a:gd name="connsiteX0" fmla="*/ 166392 w 166392"/>
                  <a:gd name="connsiteY0" fmla="*/ 0 h 844550"/>
                  <a:gd name="connsiteX1" fmla="*/ 1292 w 166392"/>
                  <a:gd name="connsiteY1" fmla="*/ 368300 h 844550"/>
                  <a:gd name="connsiteX2" fmla="*/ 96542 w 166392"/>
                  <a:gd name="connsiteY2" fmla="*/ 844550 h 844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6392" h="844550">
                    <a:moveTo>
                      <a:pt x="166392" y="0"/>
                    </a:moveTo>
                    <a:cubicBezTo>
                      <a:pt x="89663" y="113771"/>
                      <a:pt x="12934" y="227542"/>
                      <a:pt x="1292" y="368300"/>
                    </a:cubicBezTo>
                    <a:cubicBezTo>
                      <a:pt x="-10350" y="509058"/>
                      <a:pt x="59500" y="759883"/>
                      <a:pt x="96542" y="844550"/>
                    </a:cubicBezTo>
                  </a:path>
                </a:pathLst>
              </a:custGeom>
              <a:noFill/>
              <a:ln>
                <a:solidFill>
                  <a:srgbClr val="9679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任意多边形: 形状 58"/>
              <p:cNvSpPr/>
              <p:nvPr/>
            </p:nvSpPr>
            <p:spPr>
              <a:xfrm flipH="1">
                <a:off x="1756716" y="1911350"/>
                <a:ext cx="45719" cy="844550"/>
              </a:xfrm>
              <a:custGeom>
                <a:avLst/>
                <a:gdLst>
                  <a:gd name="connsiteX0" fmla="*/ 166392 w 166392"/>
                  <a:gd name="connsiteY0" fmla="*/ 0 h 844550"/>
                  <a:gd name="connsiteX1" fmla="*/ 1292 w 166392"/>
                  <a:gd name="connsiteY1" fmla="*/ 368300 h 844550"/>
                  <a:gd name="connsiteX2" fmla="*/ 96542 w 166392"/>
                  <a:gd name="connsiteY2" fmla="*/ 844550 h 844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6392" h="844550">
                    <a:moveTo>
                      <a:pt x="166392" y="0"/>
                    </a:moveTo>
                    <a:cubicBezTo>
                      <a:pt x="89663" y="113771"/>
                      <a:pt x="12934" y="227542"/>
                      <a:pt x="1292" y="368300"/>
                    </a:cubicBezTo>
                    <a:cubicBezTo>
                      <a:pt x="-10350" y="509058"/>
                      <a:pt x="59500" y="759883"/>
                      <a:pt x="96542" y="844550"/>
                    </a:cubicBezTo>
                  </a:path>
                </a:pathLst>
              </a:custGeom>
              <a:noFill/>
              <a:ln>
                <a:solidFill>
                  <a:srgbClr val="9679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1" name="组合 60"/>
            <p:cNvGrpSpPr/>
            <p:nvPr/>
          </p:nvGrpSpPr>
          <p:grpSpPr>
            <a:xfrm rot="5400000">
              <a:off x="1508171" y="1918744"/>
              <a:ext cx="550271" cy="823414"/>
              <a:chOff x="1503658" y="1911350"/>
              <a:chExt cx="550271" cy="844550"/>
            </a:xfrm>
          </p:grpSpPr>
          <p:sp>
            <p:nvSpPr>
              <p:cNvPr id="62" name="任意多边形: 形状 61"/>
              <p:cNvSpPr/>
              <p:nvPr/>
            </p:nvSpPr>
            <p:spPr>
              <a:xfrm>
                <a:off x="1503658" y="1911350"/>
                <a:ext cx="166392" cy="844550"/>
              </a:xfrm>
              <a:custGeom>
                <a:avLst/>
                <a:gdLst>
                  <a:gd name="connsiteX0" fmla="*/ 166392 w 166392"/>
                  <a:gd name="connsiteY0" fmla="*/ 0 h 844550"/>
                  <a:gd name="connsiteX1" fmla="*/ 1292 w 166392"/>
                  <a:gd name="connsiteY1" fmla="*/ 368300 h 844550"/>
                  <a:gd name="connsiteX2" fmla="*/ 96542 w 166392"/>
                  <a:gd name="connsiteY2" fmla="*/ 844550 h 844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6392" h="844550">
                    <a:moveTo>
                      <a:pt x="166392" y="0"/>
                    </a:moveTo>
                    <a:cubicBezTo>
                      <a:pt x="89663" y="113771"/>
                      <a:pt x="12934" y="227542"/>
                      <a:pt x="1292" y="368300"/>
                    </a:cubicBezTo>
                    <a:cubicBezTo>
                      <a:pt x="-10350" y="509058"/>
                      <a:pt x="59500" y="759883"/>
                      <a:pt x="96542" y="844550"/>
                    </a:cubicBezTo>
                  </a:path>
                </a:pathLst>
              </a:custGeom>
              <a:noFill/>
              <a:ln>
                <a:solidFill>
                  <a:srgbClr val="9679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3" name="任意多边形: 形状 62"/>
              <p:cNvSpPr/>
              <p:nvPr/>
            </p:nvSpPr>
            <p:spPr>
              <a:xfrm flipH="1">
                <a:off x="1887537" y="1911350"/>
                <a:ext cx="166392" cy="844550"/>
              </a:xfrm>
              <a:custGeom>
                <a:avLst/>
                <a:gdLst>
                  <a:gd name="connsiteX0" fmla="*/ 166392 w 166392"/>
                  <a:gd name="connsiteY0" fmla="*/ 0 h 844550"/>
                  <a:gd name="connsiteX1" fmla="*/ 1292 w 166392"/>
                  <a:gd name="connsiteY1" fmla="*/ 368300 h 844550"/>
                  <a:gd name="connsiteX2" fmla="*/ 96542 w 166392"/>
                  <a:gd name="connsiteY2" fmla="*/ 844550 h 844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6392" h="844550">
                    <a:moveTo>
                      <a:pt x="166392" y="0"/>
                    </a:moveTo>
                    <a:cubicBezTo>
                      <a:pt x="89663" y="113771"/>
                      <a:pt x="12934" y="227542"/>
                      <a:pt x="1292" y="368300"/>
                    </a:cubicBezTo>
                    <a:cubicBezTo>
                      <a:pt x="-10350" y="509058"/>
                      <a:pt x="59500" y="759883"/>
                      <a:pt x="96542" y="844550"/>
                    </a:cubicBezTo>
                  </a:path>
                </a:pathLst>
              </a:custGeom>
              <a:noFill/>
              <a:ln>
                <a:solidFill>
                  <a:srgbClr val="9679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任意多边形: 形状 63"/>
              <p:cNvSpPr/>
              <p:nvPr/>
            </p:nvSpPr>
            <p:spPr>
              <a:xfrm flipH="1">
                <a:off x="1756716" y="1911350"/>
                <a:ext cx="45719" cy="844550"/>
              </a:xfrm>
              <a:custGeom>
                <a:avLst/>
                <a:gdLst>
                  <a:gd name="connsiteX0" fmla="*/ 166392 w 166392"/>
                  <a:gd name="connsiteY0" fmla="*/ 0 h 844550"/>
                  <a:gd name="connsiteX1" fmla="*/ 1292 w 166392"/>
                  <a:gd name="connsiteY1" fmla="*/ 368300 h 844550"/>
                  <a:gd name="connsiteX2" fmla="*/ 96542 w 166392"/>
                  <a:gd name="connsiteY2" fmla="*/ 844550 h 844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6392" h="844550">
                    <a:moveTo>
                      <a:pt x="166392" y="0"/>
                    </a:moveTo>
                    <a:cubicBezTo>
                      <a:pt x="89663" y="113771"/>
                      <a:pt x="12934" y="227542"/>
                      <a:pt x="1292" y="368300"/>
                    </a:cubicBezTo>
                    <a:cubicBezTo>
                      <a:pt x="-10350" y="509058"/>
                      <a:pt x="59500" y="759883"/>
                      <a:pt x="96542" y="844550"/>
                    </a:cubicBezTo>
                  </a:path>
                </a:pathLst>
              </a:custGeom>
              <a:noFill/>
              <a:ln>
                <a:solidFill>
                  <a:srgbClr val="9679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66" name="组合 65"/>
          <p:cNvGrpSpPr/>
          <p:nvPr/>
        </p:nvGrpSpPr>
        <p:grpSpPr>
          <a:xfrm>
            <a:off x="3235006" y="1817137"/>
            <a:ext cx="555488" cy="579988"/>
            <a:chOff x="1323975" y="1883812"/>
            <a:chExt cx="876300" cy="914950"/>
          </a:xfrm>
        </p:grpSpPr>
        <p:sp>
          <p:nvSpPr>
            <p:cNvPr id="67" name="椭圆 55"/>
            <p:cNvSpPr/>
            <p:nvPr/>
          </p:nvSpPr>
          <p:spPr>
            <a:xfrm>
              <a:off x="1323975" y="1883812"/>
              <a:ext cx="876300" cy="914950"/>
            </a:xfrm>
            <a:custGeom>
              <a:avLst/>
              <a:gdLst>
                <a:gd name="connsiteX0" fmla="*/ 0 w 876300"/>
                <a:gd name="connsiteY0" fmla="*/ 438150 h 876300"/>
                <a:gd name="connsiteX1" fmla="*/ 438150 w 876300"/>
                <a:gd name="connsiteY1" fmla="*/ 0 h 876300"/>
                <a:gd name="connsiteX2" fmla="*/ 876300 w 876300"/>
                <a:gd name="connsiteY2" fmla="*/ 438150 h 876300"/>
                <a:gd name="connsiteX3" fmla="*/ 438150 w 876300"/>
                <a:gd name="connsiteY3" fmla="*/ 876300 h 876300"/>
                <a:gd name="connsiteX4" fmla="*/ 0 w 876300"/>
                <a:gd name="connsiteY4" fmla="*/ 438150 h 876300"/>
                <a:gd name="connsiteX0-1" fmla="*/ 0 w 876300"/>
                <a:gd name="connsiteY0-2" fmla="*/ 438700 h 876850"/>
                <a:gd name="connsiteX1-3" fmla="*/ 438150 w 876300"/>
                <a:gd name="connsiteY1-4" fmla="*/ 550 h 876850"/>
                <a:gd name="connsiteX2-5" fmla="*/ 876300 w 876300"/>
                <a:gd name="connsiteY2-6" fmla="*/ 438700 h 876850"/>
                <a:gd name="connsiteX3-7" fmla="*/ 438150 w 876300"/>
                <a:gd name="connsiteY3-8" fmla="*/ 876850 h 876850"/>
                <a:gd name="connsiteX4-9" fmla="*/ 0 w 876300"/>
                <a:gd name="connsiteY4-10" fmla="*/ 438700 h 876850"/>
                <a:gd name="connsiteX0-11" fmla="*/ 0 w 876300"/>
                <a:gd name="connsiteY0-12" fmla="*/ 438700 h 914950"/>
                <a:gd name="connsiteX1-13" fmla="*/ 438150 w 876300"/>
                <a:gd name="connsiteY1-14" fmla="*/ 550 h 914950"/>
                <a:gd name="connsiteX2-15" fmla="*/ 876300 w 876300"/>
                <a:gd name="connsiteY2-16" fmla="*/ 438700 h 914950"/>
                <a:gd name="connsiteX3-17" fmla="*/ 438150 w 876300"/>
                <a:gd name="connsiteY3-18" fmla="*/ 914950 h 914950"/>
                <a:gd name="connsiteX4-19" fmla="*/ 0 w 876300"/>
                <a:gd name="connsiteY4-20" fmla="*/ 438700 h 914950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876300" h="914950">
                  <a:moveTo>
                    <a:pt x="0" y="438700"/>
                  </a:moveTo>
                  <a:cubicBezTo>
                    <a:pt x="0" y="286300"/>
                    <a:pt x="119966" y="13250"/>
                    <a:pt x="438150" y="550"/>
                  </a:cubicBezTo>
                  <a:cubicBezTo>
                    <a:pt x="756334" y="-12150"/>
                    <a:pt x="876300" y="196716"/>
                    <a:pt x="876300" y="438700"/>
                  </a:cubicBezTo>
                  <a:cubicBezTo>
                    <a:pt x="876300" y="680684"/>
                    <a:pt x="680134" y="914950"/>
                    <a:pt x="438150" y="914950"/>
                  </a:cubicBezTo>
                  <a:cubicBezTo>
                    <a:pt x="196166" y="914950"/>
                    <a:pt x="0" y="591100"/>
                    <a:pt x="0" y="438700"/>
                  </a:cubicBezTo>
                  <a:close/>
                </a:path>
              </a:pathLst>
            </a:custGeom>
            <a:noFill/>
            <a:ln>
              <a:solidFill>
                <a:srgbClr val="9679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8" name="组合 67"/>
            <p:cNvGrpSpPr/>
            <p:nvPr/>
          </p:nvGrpSpPr>
          <p:grpSpPr>
            <a:xfrm>
              <a:off x="1503658" y="1911350"/>
              <a:ext cx="550271" cy="844550"/>
              <a:chOff x="1503658" y="1911350"/>
              <a:chExt cx="550271" cy="844550"/>
            </a:xfrm>
          </p:grpSpPr>
          <p:sp>
            <p:nvSpPr>
              <p:cNvPr id="73" name="任意多边形: 形状 72"/>
              <p:cNvSpPr/>
              <p:nvPr/>
            </p:nvSpPr>
            <p:spPr>
              <a:xfrm>
                <a:off x="1503658" y="1911350"/>
                <a:ext cx="166392" cy="844550"/>
              </a:xfrm>
              <a:custGeom>
                <a:avLst/>
                <a:gdLst>
                  <a:gd name="connsiteX0" fmla="*/ 166392 w 166392"/>
                  <a:gd name="connsiteY0" fmla="*/ 0 h 844550"/>
                  <a:gd name="connsiteX1" fmla="*/ 1292 w 166392"/>
                  <a:gd name="connsiteY1" fmla="*/ 368300 h 844550"/>
                  <a:gd name="connsiteX2" fmla="*/ 96542 w 166392"/>
                  <a:gd name="connsiteY2" fmla="*/ 844550 h 844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6392" h="844550">
                    <a:moveTo>
                      <a:pt x="166392" y="0"/>
                    </a:moveTo>
                    <a:cubicBezTo>
                      <a:pt x="89663" y="113771"/>
                      <a:pt x="12934" y="227542"/>
                      <a:pt x="1292" y="368300"/>
                    </a:cubicBezTo>
                    <a:cubicBezTo>
                      <a:pt x="-10350" y="509058"/>
                      <a:pt x="59500" y="759883"/>
                      <a:pt x="96542" y="844550"/>
                    </a:cubicBezTo>
                  </a:path>
                </a:pathLst>
              </a:custGeom>
              <a:noFill/>
              <a:ln>
                <a:solidFill>
                  <a:srgbClr val="9679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任意多边形: 形状 73"/>
              <p:cNvSpPr/>
              <p:nvPr/>
            </p:nvSpPr>
            <p:spPr>
              <a:xfrm flipH="1">
                <a:off x="1887537" y="1911350"/>
                <a:ext cx="166392" cy="844550"/>
              </a:xfrm>
              <a:custGeom>
                <a:avLst/>
                <a:gdLst>
                  <a:gd name="connsiteX0" fmla="*/ 166392 w 166392"/>
                  <a:gd name="connsiteY0" fmla="*/ 0 h 844550"/>
                  <a:gd name="connsiteX1" fmla="*/ 1292 w 166392"/>
                  <a:gd name="connsiteY1" fmla="*/ 368300 h 844550"/>
                  <a:gd name="connsiteX2" fmla="*/ 96542 w 166392"/>
                  <a:gd name="connsiteY2" fmla="*/ 844550 h 844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6392" h="844550">
                    <a:moveTo>
                      <a:pt x="166392" y="0"/>
                    </a:moveTo>
                    <a:cubicBezTo>
                      <a:pt x="89663" y="113771"/>
                      <a:pt x="12934" y="227542"/>
                      <a:pt x="1292" y="368300"/>
                    </a:cubicBezTo>
                    <a:cubicBezTo>
                      <a:pt x="-10350" y="509058"/>
                      <a:pt x="59500" y="759883"/>
                      <a:pt x="96542" y="844550"/>
                    </a:cubicBezTo>
                  </a:path>
                </a:pathLst>
              </a:custGeom>
              <a:noFill/>
              <a:ln>
                <a:solidFill>
                  <a:srgbClr val="9679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5" name="任意多边形: 形状 74"/>
              <p:cNvSpPr/>
              <p:nvPr/>
            </p:nvSpPr>
            <p:spPr>
              <a:xfrm flipH="1">
                <a:off x="1756716" y="1911350"/>
                <a:ext cx="45719" cy="844550"/>
              </a:xfrm>
              <a:custGeom>
                <a:avLst/>
                <a:gdLst>
                  <a:gd name="connsiteX0" fmla="*/ 166392 w 166392"/>
                  <a:gd name="connsiteY0" fmla="*/ 0 h 844550"/>
                  <a:gd name="connsiteX1" fmla="*/ 1292 w 166392"/>
                  <a:gd name="connsiteY1" fmla="*/ 368300 h 844550"/>
                  <a:gd name="connsiteX2" fmla="*/ 96542 w 166392"/>
                  <a:gd name="connsiteY2" fmla="*/ 844550 h 844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6392" h="844550">
                    <a:moveTo>
                      <a:pt x="166392" y="0"/>
                    </a:moveTo>
                    <a:cubicBezTo>
                      <a:pt x="89663" y="113771"/>
                      <a:pt x="12934" y="227542"/>
                      <a:pt x="1292" y="368300"/>
                    </a:cubicBezTo>
                    <a:cubicBezTo>
                      <a:pt x="-10350" y="509058"/>
                      <a:pt x="59500" y="759883"/>
                      <a:pt x="96542" y="844550"/>
                    </a:cubicBezTo>
                  </a:path>
                </a:pathLst>
              </a:custGeom>
              <a:noFill/>
              <a:ln>
                <a:solidFill>
                  <a:srgbClr val="9679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9" name="组合 68"/>
            <p:cNvGrpSpPr/>
            <p:nvPr/>
          </p:nvGrpSpPr>
          <p:grpSpPr>
            <a:xfrm rot="5400000">
              <a:off x="1508171" y="1918744"/>
              <a:ext cx="550271" cy="823414"/>
              <a:chOff x="1503658" y="1911350"/>
              <a:chExt cx="550271" cy="844550"/>
            </a:xfrm>
          </p:grpSpPr>
          <p:sp>
            <p:nvSpPr>
              <p:cNvPr id="70" name="任意多边形: 形状 69"/>
              <p:cNvSpPr/>
              <p:nvPr/>
            </p:nvSpPr>
            <p:spPr>
              <a:xfrm>
                <a:off x="1503658" y="1911350"/>
                <a:ext cx="166392" cy="844550"/>
              </a:xfrm>
              <a:custGeom>
                <a:avLst/>
                <a:gdLst>
                  <a:gd name="connsiteX0" fmla="*/ 166392 w 166392"/>
                  <a:gd name="connsiteY0" fmla="*/ 0 h 844550"/>
                  <a:gd name="connsiteX1" fmla="*/ 1292 w 166392"/>
                  <a:gd name="connsiteY1" fmla="*/ 368300 h 844550"/>
                  <a:gd name="connsiteX2" fmla="*/ 96542 w 166392"/>
                  <a:gd name="connsiteY2" fmla="*/ 844550 h 844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6392" h="844550">
                    <a:moveTo>
                      <a:pt x="166392" y="0"/>
                    </a:moveTo>
                    <a:cubicBezTo>
                      <a:pt x="89663" y="113771"/>
                      <a:pt x="12934" y="227542"/>
                      <a:pt x="1292" y="368300"/>
                    </a:cubicBezTo>
                    <a:cubicBezTo>
                      <a:pt x="-10350" y="509058"/>
                      <a:pt x="59500" y="759883"/>
                      <a:pt x="96542" y="844550"/>
                    </a:cubicBezTo>
                  </a:path>
                </a:pathLst>
              </a:custGeom>
              <a:noFill/>
              <a:ln>
                <a:solidFill>
                  <a:srgbClr val="9679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" name="任意多边形: 形状 70"/>
              <p:cNvSpPr/>
              <p:nvPr/>
            </p:nvSpPr>
            <p:spPr>
              <a:xfrm flipH="1">
                <a:off x="1887537" y="1911350"/>
                <a:ext cx="166392" cy="844550"/>
              </a:xfrm>
              <a:custGeom>
                <a:avLst/>
                <a:gdLst>
                  <a:gd name="connsiteX0" fmla="*/ 166392 w 166392"/>
                  <a:gd name="connsiteY0" fmla="*/ 0 h 844550"/>
                  <a:gd name="connsiteX1" fmla="*/ 1292 w 166392"/>
                  <a:gd name="connsiteY1" fmla="*/ 368300 h 844550"/>
                  <a:gd name="connsiteX2" fmla="*/ 96542 w 166392"/>
                  <a:gd name="connsiteY2" fmla="*/ 844550 h 844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6392" h="844550">
                    <a:moveTo>
                      <a:pt x="166392" y="0"/>
                    </a:moveTo>
                    <a:cubicBezTo>
                      <a:pt x="89663" y="113771"/>
                      <a:pt x="12934" y="227542"/>
                      <a:pt x="1292" y="368300"/>
                    </a:cubicBezTo>
                    <a:cubicBezTo>
                      <a:pt x="-10350" y="509058"/>
                      <a:pt x="59500" y="759883"/>
                      <a:pt x="96542" y="844550"/>
                    </a:cubicBezTo>
                  </a:path>
                </a:pathLst>
              </a:custGeom>
              <a:noFill/>
              <a:ln>
                <a:solidFill>
                  <a:srgbClr val="9679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任意多边形: 形状 71"/>
              <p:cNvSpPr/>
              <p:nvPr/>
            </p:nvSpPr>
            <p:spPr>
              <a:xfrm flipH="1">
                <a:off x="1756716" y="1911350"/>
                <a:ext cx="45719" cy="844550"/>
              </a:xfrm>
              <a:custGeom>
                <a:avLst/>
                <a:gdLst>
                  <a:gd name="connsiteX0" fmla="*/ 166392 w 166392"/>
                  <a:gd name="connsiteY0" fmla="*/ 0 h 844550"/>
                  <a:gd name="connsiteX1" fmla="*/ 1292 w 166392"/>
                  <a:gd name="connsiteY1" fmla="*/ 368300 h 844550"/>
                  <a:gd name="connsiteX2" fmla="*/ 96542 w 166392"/>
                  <a:gd name="connsiteY2" fmla="*/ 844550 h 844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6392" h="844550">
                    <a:moveTo>
                      <a:pt x="166392" y="0"/>
                    </a:moveTo>
                    <a:cubicBezTo>
                      <a:pt x="89663" y="113771"/>
                      <a:pt x="12934" y="227542"/>
                      <a:pt x="1292" y="368300"/>
                    </a:cubicBezTo>
                    <a:cubicBezTo>
                      <a:pt x="-10350" y="509058"/>
                      <a:pt x="59500" y="759883"/>
                      <a:pt x="96542" y="844550"/>
                    </a:cubicBezTo>
                  </a:path>
                </a:pathLst>
              </a:custGeom>
              <a:noFill/>
              <a:ln>
                <a:solidFill>
                  <a:srgbClr val="9679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6" name="组合 75"/>
          <p:cNvGrpSpPr/>
          <p:nvPr/>
        </p:nvGrpSpPr>
        <p:grpSpPr>
          <a:xfrm>
            <a:off x="4795452" y="1817137"/>
            <a:ext cx="555488" cy="579988"/>
            <a:chOff x="1323975" y="1883812"/>
            <a:chExt cx="876300" cy="914950"/>
          </a:xfrm>
        </p:grpSpPr>
        <p:sp>
          <p:nvSpPr>
            <p:cNvPr id="77" name="椭圆 55"/>
            <p:cNvSpPr/>
            <p:nvPr/>
          </p:nvSpPr>
          <p:spPr>
            <a:xfrm>
              <a:off x="1323975" y="1883812"/>
              <a:ext cx="876300" cy="914950"/>
            </a:xfrm>
            <a:custGeom>
              <a:avLst/>
              <a:gdLst>
                <a:gd name="connsiteX0" fmla="*/ 0 w 876300"/>
                <a:gd name="connsiteY0" fmla="*/ 438150 h 876300"/>
                <a:gd name="connsiteX1" fmla="*/ 438150 w 876300"/>
                <a:gd name="connsiteY1" fmla="*/ 0 h 876300"/>
                <a:gd name="connsiteX2" fmla="*/ 876300 w 876300"/>
                <a:gd name="connsiteY2" fmla="*/ 438150 h 876300"/>
                <a:gd name="connsiteX3" fmla="*/ 438150 w 876300"/>
                <a:gd name="connsiteY3" fmla="*/ 876300 h 876300"/>
                <a:gd name="connsiteX4" fmla="*/ 0 w 876300"/>
                <a:gd name="connsiteY4" fmla="*/ 438150 h 876300"/>
                <a:gd name="connsiteX0-1" fmla="*/ 0 w 876300"/>
                <a:gd name="connsiteY0-2" fmla="*/ 438700 h 876850"/>
                <a:gd name="connsiteX1-3" fmla="*/ 438150 w 876300"/>
                <a:gd name="connsiteY1-4" fmla="*/ 550 h 876850"/>
                <a:gd name="connsiteX2-5" fmla="*/ 876300 w 876300"/>
                <a:gd name="connsiteY2-6" fmla="*/ 438700 h 876850"/>
                <a:gd name="connsiteX3-7" fmla="*/ 438150 w 876300"/>
                <a:gd name="connsiteY3-8" fmla="*/ 876850 h 876850"/>
                <a:gd name="connsiteX4-9" fmla="*/ 0 w 876300"/>
                <a:gd name="connsiteY4-10" fmla="*/ 438700 h 876850"/>
                <a:gd name="connsiteX0-11" fmla="*/ 0 w 876300"/>
                <a:gd name="connsiteY0-12" fmla="*/ 438700 h 914950"/>
                <a:gd name="connsiteX1-13" fmla="*/ 438150 w 876300"/>
                <a:gd name="connsiteY1-14" fmla="*/ 550 h 914950"/>
                <a:gd name="connsiteX2-15" fmla="*/ 876300 w 876300"/>
                <a:gd name="connsiteY2-16" fmla="*/ 438700 h 914950"/>
                <a:gd name="connsiteX3-17" fmla="*/ 438150 w 876300"/>
                <a:gd name="connsiteY3-18" fmla="*/ 914950 h 914950"/>
                <a:gd name="connsiteX4-19" fmla="*/ 0 w 876300"/>
                <a:gd name="connsiteY4-20" fmla="*/ 438700 h 914950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876300" h="914950">
                  <a:moveTo>
                    <a:pt x="0" y="438700"/>
                  </a:moveTo>
                  <a:cubicBezTo>
                    <a:pt x="0" y="286300"/>
                    <a:pt x="119966" y="13250"/>
                    <a:pt x="438150" y="550"/>
                  </a:cubicBezTo>
                  <a:cubicBezTo>
                    <a:pt x="756334" y="-12150"/>
                    <a:pt x="876300" y="196716"/>
                    <a:pt x="876300" y="438700"/>
                  </a:cubicBezTo>
                  <a:cubicBezTo>
                    <a:pt x="876300" y="680684"/>
                    <a:pt x="680134" y="914950"/>
                    <a:pt x="438150" y="914950"/>
                  </a:cubicBezTo>
                  <a:cubicBezTo>
                    <a:pt x="196166" y="914950"/>
                    <a:pt x="0" y="591100"/>
                    <a:pt x="0" y="438700"/>
                  </a:cubicBezTo>
                  <a:close/>
                </a:path>
              </a:pathLst>
            </a:custGeom>
            <a:noFill/>
            <a:ln>
              <a:solidFill>
                <a:srgbClr val="9679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8" name="组合 77"/>
            <p:cNvGrpSpPr/>
            <p:nvPr/>
          </p:nvGrpSpPr>
          <p:grpSpPr>
            <a:xfrm>
              <a:off x="1503658" y="1911350"/>
              <a:ext cx="550271" cy="844550"/>
              <a:chOff x="1503658" y="1911350"/>
              <a:chExt cx="550271" cy="844550"/>
            </a:xfrm>
          </p:grpSpPr>
          <p:sp>
            <p:nvSpPr>
              <p:cNvPr id="83" name="任意多边形: 形状 82"/>
              <p:cNvSpPr/>
              <p:nvPr/>
            </p:nvSpPr>
            <p:spPr>
              <a:xfrm>
                <a:off x="1503658" y="1911350"/>
                <a:ext cx="166392" cy="844550"/>
              </a:xfrm>
              <a:custGeom>
                <a:avLst/>
                <a:gdLst>
                  <a:gd name="connsiteX0" fmla="*/ 166392 w 166392"/>
                  <a:gd name="connsiteY0" fmla="*/ 0 h 844550"/>
                  <a:gd name="connsiteX1" fmla="*/ 1292 w 166392"/>
                  <a:gd name="connsiteY1" fmla="*/ 368300 h 844550"/>
                  <a:gd name="connsiteX2" fmla="*/ 96542 w 166392"/>
                  <a:gd name="connsiteY2" fmla="*/ 844550 h 844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6392" h="844550">
                    <a:moveTo>
                      <a:pt x="166392" y="0"/>
                    </a:moveTo>
                    <a:cubicBezTo>
                      <a:pt x="89663" y="113771"/>
                      <a:pt x="12934" y="227542"/>
                      <a:pt x="1292" y="368300"/>
                    </a:cubicBezTo>
                    <a:cubicBezTo>
                      <a:pt x="-10350" y="509058"/>
                      <a:pt x="59500" y="759883"/>
                      <a:pt x="96542" y="844550"/>
                    </a:cubicBezTo>
                  </a:path>
                </a:pathLst>
              </a:custGeom>
              <a:noFill/>
              <a:ln>
                <a:solidFill>
                  <a:srgbClr val="9679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" name="任意多边形: 形状 83"/>
              <p:cNvSpPr/>
              <p:nvPr/>
            </p:nvSpPr>
            <p:spPr>
              <a:xfrm flipH="1">
                <a:off x="1887537" y="1911350"/>
                <a:ext cx="166392" cy="844550"/>
              </a:xfrm>
              <a:custGeom>
                <a:avLst/>
                <a:gdLst>
                  <a:gd name="connsiteX0" fmla="*/ 166392 w 166392"/>
                  <a:gd name="connsiteY0" fmla="*/ 0 h 844550"/>
                  <a:gd name="connsiteX1" fmla="*/ 1292 w 166392"/>
                  <a:gd name="connsiteY1" fmla="*/ 368300 h 844550"/>
                  <a:gd name="connsiteX2" fmla="*/ 96542 w 166392"/>
                  <a:gd name="connsiteY2" fmla="*/ 844550 h 844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6392" h="844550">
                    <a:moveTo>
                      <a:pt x="166392" y="0"/>
                    </a:moveTo>
                    <a:cubicBezTo>
                      <a:pt x="89663" y="113771"/>
                      <a:pt x="12934" y="227542"/>
                      <a:pt x="1292" y="368300"/>
                    </a:cubicBezTo>
                    <a:cubicBezTo>
                      <a:pt x="-10350" y="509058"/>
                      <a:pt x="59500" y="759883"/>
                      <a:pt x="96542" y="844550"/>
                    </a:cubicBezTo>
                  </a:path>
                </a:pathLst>
              </a:custGeom>
              <a:noFill/>
              <a:ln>
                <a:solidFill>
                  <a:srgbClr val="9679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5" name="任意多边形: 形状 84"/>
              <p:cNvSpPr/>
              <p:nvPr/>
            </p:nvSpPr>
            <p:spPr>
              <a:xfrm flipH="1">
                <a:off x="1756716" y="1911350"/>
                <a:ext cx="45719" cy="844550"/>
              </a:xfrm>
              <a:custGeom>
                <a:avLst/>
                <a:gdLst>
                  <a:gd name="connsiteX0" fmla="*/ 166392 w 166392"/>
                  <a:gd name="connsiteY0" fmla="*/ 0 h 844550"/>
                  <a:gd name="connsiteX1" fmla="*/ 1292 w 166392"/>
                  <a:gd name="connsiteY1" fmla="*/ 368300 h 844550"/>
                  <a:gd name="connsiteX2" fmla="*/ 96542 w 166392"/>
                  <a:gd name="connsiteY2" fmla="*/ 844550 h 844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6392" h="844550">
                    <a:moveTo>
                      <a:pt x="166392" y="0"/>
                    </a:moveTo>
                    <a:cubicBezTo>
                      <a:pt x="89663" y="113771"/>
                      <a:pt x="12934" y="227542"/>
                      <a:pt x="1292" y="368300"/>
                    </a:cubicBezTo>
                    <a:cubicBezTo>
                      <a:pt x="-10350" y="509058"/>
                      <a:pt x="59500" y="759883"/>
                      <a:pt x="96542" y="844550"/>
                    </a:cubicBezTo>
                  </a:path>
                </a:pathLst>
              </a:custGeom>
              <a:noFill/>
              <a:ln>
                <a:solidFill>
                  <a:srgbClr val="9679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9" name="组合 78"/>
            <p:cNvGrpSpPr/>
            <p:nvPr/>
          </p:nvGrpSpPr>
          <p:grpSpPr>
            <a:xfrm rot="5400000">
              <a:off x="1508171" y="1918744"/>
              <a:ext cx="550271" cy="823414"/>
              <a:chOff x="1503658" y="1911350"/>
              <a:chExt cx="550271" cy="844550"/>
            </a:xfrm>
          </p:grpSpPr>
          <p:sp>
            <p:nvSpPr>
              <p:cNvPr id="80" name="任意多边形: 形状 79"/>
              <p:cNvSpPr/>
              <p:nvPr/>
            </p:nvSpPr>
            <p:spPr>
              <a:xfrm>
                <a:off x="1503658" y="1911350"/>
                <a:ext cx="166392" cy="844550"/>
              </a:xfrm>
              <a:custGeom>
                <a:avLst/>
                <a:gdLst>
                  <a:gd name="connsiteX0" fmla="*/ 166392 w 166392"/>
                  <a:gd name="connsiteY0" fmla="*/ 0 h 844550"/>
                  <a:gd name="connsiteX1" fmla="*/ 1292 w 166392"/>
                  <a:gd name="connsiteY1" fmla="*/ 368300 h 844550"/>
                  <a:gd name="connsiteX2" fmla="*/ 96542 w 166392"/>
                  <a:gd name="connsiteY2" fmla="*/ 844550 h 844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6392" h="844550">
                    <a:moveTo>
                      <a:pt x="166392" y="0"/>
                    </a:moveTo>
                    <a:cubicBezTo>
                      <a:pt x="89663" y="113771"/>
                      <a:pt x="12934" y="227542"/>
                      <a:pt x="1292" y="368300"/>
                    </a:cubicBezTo>
                    <a:cubicBezTo>
                      <a:pt x="-10350" y="509058"/>
                      <a:pt x="59500" y="759883"/>
                      <a:pt x="96542" y="844550"/>
                    </a:cubicBezTo>
                  </a:path>
                </a:pathLst>
              </a:custGeom>
              <a:noFill/>
              <a:ln>
                <a:solidFill>
                  <a:srgbClr val="9679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任意多边形: 形状 80"/>
              <p:cNvSpPr/>
              <p:nvPr/>
            </p:nvSpPr>
            <p:spPr>
              <a:xfrm flipH="1">
                <a:off x="1887537" y="1911350"/>
                <a:ext cx="166392" cy="844550"/>
              </a:xfrm>
              <a:custGeom>
                <a:avLst/>
                <a:gdLst>
                  <a:gd name="connsiteX0" fmla="*/ 166392 w 166392"/>
                  <a:gd name="connsiteY0" fmla="*/ 0 h 844550"/>
                  <a:gd name="connsiteX1" fmla="*/ 1292 w 166392"/>
                  <a:gd name="connsiteY1" fmla="*/ 368300 h 844550"/>
                  <a:gd name="connsiteX2" fmla="*/ 96542 w 166392"/>
                  <a:gd name="connsiteY2" fmla="*/ 844550 h 844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6392" h="844550">
                    <a:moveTo>
                      <a:pt x="166392" y="0"/>
                    </a:moveTo>
                    <a:cubicBezTo>
                      <a:pt x="89663" y="113771"/>
                      <a:pt x="12934" y="227542"/>
                      <a:pt x="1292" y="368300"/>
                    </a:cubicBezTo>
                    <a:cubicBezTo>
                      <a:pt x="-10350" y="509058"/>
                      <a:pt x="59500" y="759883"/>
                      <a:pt x="96542" y="844550"/>
                    </a:cubicBezTo>
                  </a:path>
                </a:pathLst>
              </a:custGeom>
              <a:noFill/>
              <a:ln>
                <a:solidFill>
                  <a:srgbClr val="9679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任意多边形: 形状 81"/>
              <p:cNvSpPr/>
              <p:nvPr/>
            </p:nvSpPr>
            <p:spPr>
              <a:xfrm flipH="1">
                <a:off x="1756716" y="1911350"/>
                <a:ext cx="45719" cy="844550"/>
              </a:xfrm>
              <a:custGeom>
                <a:avLst/>
                <a:gdLst>
                  <a:gd name="connsiteX0" fmla="*/ 166392 w 166392"/>
                  <a:gd name="connsiteY0" fmla="*/ 0 h 844550"/>
                  <a:gd name="connsiteX1" fmla="*/ 1292 w 166392"/>
                  <a:gd name="connsiteY1" fmla="*/ 368300 h 844550"/>
                  <a:gd name="connsiteX2" fmla="*/ 96542 w 166392"/>
                  <a:gd name="connsiteY2" fmla="*/ 844550 h 844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6392" h="844550">
                    <a:moveTo>
                      <a:pt x="166392" y="0"/>
                    </a:moveTo>
                    <a:cubicBezTo>
                      <a:pt x="89663" y="113771"/>
                      <a:pt x="12934" y="227542"/>
                      <a:pt x="1292" y="368300"/>
                    </a:cubicBezTo>
                    <a:cubicBezTo>
                      <a:pt x="-10350" y="509058"/>
                      <a:pt x="59500" y="759883"/>
                      <a:pt x="96542" y="844550"/>
                    </a:cubicBezTo>
                  </a:path>
                </a:pathLst>
              </a:custGeom>
              <a:noFill/>
              <a:ln>
                <a:solidFill>
                  <a:srgbClr val="9679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87" name="矩形 86"/>
          <p:cNvSpPr/>
          <p:nvPr/>
        </p:nvSpPr>
        <p:spPr>
          <a:xfrm>
            <a:off x="1325860" y="2848426"/>
            <a:ext cx="1360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汉仪悠然体简" pitchFamily="18" charset="-122"/>
                <a:ea typeface="汉仪悠然体简" pitchFamily="18" charset="-122"/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  <p:sp>
        <p:nvSpPr>
          <p:cNvPr id="88" name="矩形 87"/>
          <p:cNvSpPr/>
          <p:nvPr/>
        </p:nvSpPr>
        <p:spPr>
          <a:xfrm>
            <a:off x="992536" y="2456048"/>
            <a:ext cx="1932190" cy="34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96795F"/>
                </a:solidFill>
                <a:latin typeface="汉仪悠然体简" pitchFamily="18" charset="-122"/>
                <a:ea typeface="汉仪悠然体简" pitchFamily="18" charset="-122"/>
                <a:cs typeface="+mn-ea"/>
                <a:sym typeface="+mn-lt"/>
              </a:rPr>
              <a:t>add a title</a:t>
            </a:r>
          </a:p>
        </p:txBody>
      </p:sp>
      <p:sp>
        <p:nvSpPr>
          <p:cNvPr id="96" name="矩形 95"/>
          <p:cNvSpPr/>
          <p:nvPr/>
        </p:nvSpPr>
        <p:spPr>
          <a:xfrm>
            <a:off x="2881428" y="2848426"/>
            <a:ext cx="1360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汉仪悠然体简" pitchFamily="18" charset="-122"/>
                <a:ea typeface="汉仪悠然体简" pitchFamily="18" charset="-122"/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  <p:sp>
        <p:nvSpPr>
          <p:cNvPr id="97" name="矩形 96"/>
          <p:cNvSpPr/>
          <p:nvPr/>
        </p:nvSpPr>
        <p:spPr>
          <a:xfrm>
            <a:off x="2548104" y="2456048"/>
            <a:ext cx="1932190" cy="34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96795F"/>
                </a:solidFill>
                <a:latin typeface="汉仪悠然体简" pitchFamily="18" charset="-122"/>
                <a:ea typeface="汉仪悠然体简" pitchFamily="18" charset="-122"/>
                <a:cs typeface="+mn-ea"/>
                <a:sym typeface="+mn-lt"/>
              </a:rPr>
              <a:t>add a title</a:t>
            </a:r>
          </a:p>
        </p:txBody>
      </p:sp>
      <p:sp>
        <p:nvSpPr>
          <p:cNvPr id="99" name="矩形 98"/>
          <p:cNvSpPr/>
          <p:nvPr/>
        </p:nvSpPr>
        <p:spPr>
          <a:xfrm>
            <a:off x="4436996" y="2848426"/>
            <a:ext cx="1360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汉仪悠然体简" pitchFamily="18" charset="-122"/>
                <a:ea typeface="汉仪悠然体简" pitchFamily="18" charset="-122"/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  <p:sp>
        <p:nvSpPr>
          <p:cNvPr id="100" name="矩形 99"/>
          <p:cNvSpPr/>
          <p:nvPr/>
        </p:nvSpPr>
        <p:spPr>
          <a:xfrm>
            <a:off x="4103672" y="2456048"/>
            <a:ext cx="1932190" cy="34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96795F"/>
                </a:solidFill>
                <a:latin typeface="汉仪悠然体简" pitchFamily="18" charset="-122"/>
                <a:ea typeface="汉仪悠然体简" pitchFamily="18" charset="-122"/>
                <a:cs typeface="+mn-ea"/>
                <a:sym typeface="+mn-lt"/>
              </a:rPr>
              <a:t>add a title</a:t>
            </a:r>
          </a:p>
        </p:txBody>
      </p:sp>
      <p:grpSp>
        <p:nvGrpSpPr>
          <p:cNvPr id="101" name="组合 100"/>
          <p:cNvGrpSpPr/>
          <p:nvPr/>
        </p:nvGrpSpPr>
        <p:grpSpPr>
          <a:xfrm rot="5400000" flipH="1">
            <a:off x="1938074" y="2139644"/>
            <a:ext cx="21600" cy="1368000"/>
            <a:chOff x="4555362" y="1974422"/>
            <a:chExt cx="32140" cy="1800000"/>
          </a:xfrm>
        </p:grpSpPr>
        <p:pic>
          <p:nvPicPr>
            <p:cNvPr id="102" name="图片 10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55362" y="1974422"/>
              <a:ext cx="32140" cy="900000"/>
            </a:xfrm>
            <a:prstGeom prst="rect">
              <a:avLst/>
            </a:prstGeom>
          </p:spPr>
        </p:pic>
        <p:pic>
          <p:nvPicPr>
            <p:cNvPr id="103" name="图片 10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55362" y="2874422"/>
              <a:ext cx="32140" cy="900000"/>
            </a:xfrm>
            <a:prstGeom prst="rect">
              <a:avLst/>
            </a:prstGeom>
          </p:spPr>
        </p:pic>
      </p:grpSp>
      <p:grpSp>
        <p:nvGrpSpPr>
          <p:cNvPr id="104" name="组合 103"/>
          <p:cNvGrpSpPr/>
          <p:nvPr/>
        </p:nvGrpSpPr>
        <p:grpSpPr>
          <a:xfrm rot="5400000" flipH="1">
            <a:off x="3498520" y="2139644"/>
            <a:ext cx="21600" cy="1368000"/>
            <a:chOff x="4555362" y="1974422"/>
            <a:chExt cx="32140" cy="1800000"/>
          </a:xfrm>
        </p:grpSpPr>
        <p:pic>
          <p:nvPicPr>
            <p:cNvPr id="105" name="图片 10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55362" y="1974422"/>
              <a:ext cx="32140" cy="900000"/>
            </a:xfrm>
            <a:prstGeom prst="rect">
              <a:avLst/>
            </a:prstGeom>
          </p:spPr>
        </p:pic>
        <p:pic>
          <p:nvPicPr>
            <p:cNvPr id="106" name="图片 10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55362" y="2874422"/>
              <a:ext cx="32140" cy="900000"/>
            </a:xfrm>
            <a:prstGeom prst="rect">
              <a:avLst/>
            </a:prstGeom>
          </p:spPr>
        </p:pic>
      </p:grpSp>
      <p:grpSp>
        <p:nvGrpSpPr>
          <p:cNvPr id="107" name="组合 106"/>
          <p:cNvGrpSpPr/>
          <p:nvPr/>
        </p:nvGrpSpPr>
        <p:grpSpPr>
          <a:xfrm rot="5400000" flipH="1">
            <a:off x="5058967" y="2139644"/>
            <a:ext cx="21600" cy="1368000"/>
            <a:chOff x="4555362" y="1974422"/>
            <a:chExt cx="32140" cy="1800000"/>
          </a:xfrm>
        </p:grpSpPr>
        <p:pic>
          <p:nvPicPr>
            <p:cNvPr id="108" name="图片 10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55362" y="1974422"/>
              <a:ext cx="32140" cy="900000"/>
            </a:xfrm>
            <a:prstGeom prst="rect">
              <a:avLst/>
            </a:prstGeom>
          </p:spPr>
        </p:pic>
        <p:pic>
          <p:nvPicPr>
            <p:cNvPr id="109" name="图片 10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55362" y="2874422"/>
              <a:ext cx="32140" cy="900000"/>
            </a:xfrm>
            <a:prstGeom prst="rect">
              <a:avLst/>
            </a:prstGeom>
          </p:spPr>
        </p:pic>
      </p:grpSp>
      <p:sp>
        <p:nvSpPr>
          <p:cNvPr id="110" name="文本框 109"/>
          <p:cNvSpPr txBox="1"/>
          <p:nvPr/>
        </p:nvSpPr>
        <p:spPr>
          <a:xfrm>
            <a:off x="2924726" y="94730"/>
            <a:ext cx="32945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spc="-150" dirty="0">
                <a:solidFill>
                  <a:srgbClr val="96795F"/>
                </a:solidFill>
                <a:latin typeface="汉仪悠然体简" pitchFamily="18" charset="-122"/>
                <a:ea typeface="汉仪悠然体简" pitchFamily="18" charset="-122"/>
              </a:rPr>
              <a:t>Click here to add text</a:t>
            </a:r>
          </a:p>
        </p:txBody>
      </p:sp>
      <p:pic>
        <p:nvPicPr>
          <p:cNvPr id="111" name="图片 1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3511" y="115451"/>
            <a:ext cx="1457070" cy="426757"/>
          </a:xfrm>
          <a:prstGeom prst="rect">
            <a:avLst/>
          </a:prstGeom>
        </p:spPr>
      </p:pic>
      <p:pic>
        <p:nvPicPr>
          <p:cNvPr id="112" name="图片 1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419" y="115451"/>
            <a:ext cx="1457070" cy="4267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:a14="http://schemas.microsoft.com/office/drawing/2010/main"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50" decel="100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50" decel="100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50" decel="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  <p:bldP spid="96" grpId="0"/>
      <p:bldP spid="97" grpId="0"/>
      <p:bldP spid="99" grpId="0"/>
      <p:bldP spid="100" grpId="0"/>
      <p:bldP spid="1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535" y="4041337"/>
            <a:ext cx="8900931" cy="1121761"/>
          </a:xfrm>
          <a:prstGeom prst="rect">
            <a:avLst/>
          </a:prstGeom>
        </p:spPr>
      </p:pic>
      <p:sp>
        <p:nvSpPr>
          <p:cNvPr id="51" name="Freeform 16"/>
          <p:cNvSpPr>
            <a:spLocks noEditPoints="1"/>
          </p:cNvSpPr>
          <p:nvPr/>
        </p:nvSpPr>
        <p:spPr bwMode="auto">
          <a:xfrm>
            <a:off x="4891088" y="1985008"/>
            <a:ext cx="357187" cy="376238"/>
          </a:xfrm>
          <a:custGeom>
            <a:avLst/>
            <a:gdLst>
              <a:gd name="T0" fmla="*/ 247 w 293"/>
              <a:gd name="T1" fmla="*/ 165 h 320"/>
              <a:gd name="T2" fmla="*/ 288 w 293"/>
              <a:gd name="T3" fmla="*/ 128 h 320"/>
              <a:gd name="T4" fmla="*/ 281 w 293"/>
              <a:gd name="T5" fmla="*/ 114 h 320"/>
              <a:gd name="T6" fmla="*/ 198 w 293"/>
              <a:gd name="T7" fmla="*/ 105 h 320"/>
              <a:gd name="T8" fmla="*/ 141 w 293"/>
              <a:gd name="T9" fmla="*/ 13 h 320"/>
              <a:gd name="T10" fmla="*/ 125 w 293"/>
              <a:gd name="T11" fmla="*/ 10 h 320"/>
              <a:gd name="T12" fmla="*/ 96 w 293"/>
              <a:gd name="T13" fmla="*/ 124 h 320"/>
              <a:gd name="T14" fmla="*/ 10 w 293"/>
              <a:gd name="T15" fmla="*/ 123 h 320"/>
              <a:gd name="T16" fmla="*/ 5 w 293"/>
              <a:gd name="T17" fmla="*/ 137 h 320"/>
              <a:gd name="T18" fmla="*/ 80 w 293"/>
              <a:gd name="T19" fmla="*/ 196 h 320"/>
              <a:gd name="T20" fmla="*/ 64 w 293"/>
              <a:gd name="T21" fmla="*/ 268 h 320"/>
              <a:gd name="T22" fmla="*/ 78 w 293"/>
              <a:gd name="T23" fmla="*/ 317 h 320"/>
              <a:gd name="T24" fmla="*/ 122 w 293"/>
              <a:gd name="T25" fmla="*/ 280 h 320"/>
              <a:gd name="T26" fmla="*/ 166 w 293"/>
              <a:gd name="T27" fmla="*/ 217 h 320"/>
              <a:gd name="T28" fmla="*/ 235 w 293"/>
              <a:gd name="T29" fmla="*/ 289 h 320"/>
              <a:gd name="T30" fmla="*/ 249 w 293"/>
              <a:gd name="T31" fmla="*/ 284 h 320"/>
              <a:gd name="T32" fmla="*/ 231 w 293"/>
              <a:gd name="T33" fmla="*/ 193 h 320"/>
              <a:gd name="T34" fmla="*/ 229 w 293"/>
              <a:gd name="T35" fmla="*/ 183 h 320"/>
              <a:gd name="T36" fmla="*/ 235 w 293"/>
              <a:gd name="T37" fmla="*/ 174 h 320"/>
              <a:gd name="T38" fmla="*/ 247 w 293"/>
              <a:gd name="T39" fmla="*/ 165 h 320"/>
              <a:gd name="T40" fmla="*/ 221 w 293"/>
              <a:gd name="T41" fmla="*/ 163 h 320"/>
              <a:gd name="T42" fmla="*/ 211 w 293"/>
              <a:gd name="T43" fmla="*/ 175 h 320"/>
              <a:gd name="T44" fmla="*/ 212 w 293"/>
              <a:gd name="T45" fmla="*/ 182 h 320"/>
              <a:gd name="T46" fmla="*/ 212 w 293"/>
              <a:gd name="T47" fmla="*/ 188 h 320"/>
              <a:gd name="T48" fmla="*/ 226 w 293"/>
              <a:gd name="T49" fmla="*/ 233 h 320"/>
              <a:gd name="T50" fmla="*/ 234 w 293"/>
              <a:gd name="T51" fmla="*/ 264 h 320"/>
              <a:gd name="T52" fmla="*/ 176 w 293"/>
              <a:gd name="T53" fmla="*/ 204 h 320"/>
              <a:gd name="T54" fmla="*/ 166 w 293"/>
              <a:gd name="T55" fmla="*/ 203 h 320"/>
              <a:gd name="T56" fmla="*/ 154 w 293"/>
              <a:gd name="T57" fmla="*/ 206 h 320"/>
              <a:gd name="T58" fmla="*/ 123 w 293"/>
              <a:gd name="T59" fmla="*/ 252 h 320"/>
              <a:gd name="T60" fmla="*/ 91 w 293"/>
              <a:gd name="T61" fmla="*/ 291 h 320"/>
              <a:gd name="T62" fmla="*/ 80 w 293"/>
              <a:gd name="T63" fmla="*/ 297 h 320"/>
              <a:gd name="T64" fmla="*/ 80 w 293"/>
              <a:gd name="T65" fmla="*/ 290 h 320"/>
              <a:gd name="T66" fmla="*/ 82 w 293"/>
              <a:gd name="T67" fmla="*/ 254 h 320"/>
              <a:gd name="T68" fmla="*/ 97 w 293"/>
              <a:gd name="T69" fmla="*/ 197 h 320"/>
              <a:gd name="T70" fmla="*/ 94 w 293"/>
              <a:gd name="T71" fmla="*/ 185 h 320"/>
              <a:gd name="T72" fmla="*/ 29 w 293"/>
              <a:gd name="T73" fmla="*/ 138 h 320"/>
              <a:gd name="T74" fmla="*/ 100 w 293"/>
              <a:gd name="T75" fmla="*/ 140 h 320"/>
              <a:gd name="T76" fmla="*/ 107 w 293"/>
              <a:gd name="T77" fmla="*/ 137 h 320"/>
              <a:gd name="T78" fmla="*/ 111 w 293"/>
              <a:gd name="T79" fmla="*/ 132 h 320"/>
              <a:gd name="T80" fmla="*/ 136 w 293"/>
              <a:gd name="T81" fmla="*/ 33 h 320"/>
              <a:gd name="T82" fmla="*/ 185 w 293"/>
              <a:gd name="T83" fmla="*/ 115 h 320"/>
              <a:gd name="T84" fmla="*/ 190 w 293"/>
              <a:gd name="T85" fmla="*/ 119 h 320"/>
              <a:gd name="T86" fmla="*/ 194 w 293"/>
              <a:gd name="T87" fmla="*/ 121 h 320"/>
              <a:gd name="T88" fmla="*/ 263 w 293"/>
              <a:gd name="T89" fmla="*/ 129 h 320"/>
              <a:gd name="T90" fmla="*/ 221 w 293"/>
              <a:gd name="T91" fmla="*/ 163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93" h="320">
                <a:moveTo>
                  <a:pt x="247" y="165"/>
                </a:moveTo>
                <a:cubicBezTo>
                  <a:pt x="261" y="154"/>
                  <a:pt x="275" y="141"/>
                  <a:pt x="288" y="128"/>
                </a:cubicBezTo>
                <a:cubicBezTo>
                  <a:pt x="293" y="122"/>
                  <a:pt x="288" y="114"/>
                  <a:pt x="281" y="114"/>
                </a:cubicBezTo>
                <a:cubicBezTo>
                  <a:pt x="253" y="113"/>
                  <a:pt x="226" y="110"/>
                  <a:pt x="198" y="105"/>
                </a:cubicBezTo>
                <a:cubicBezTo>
                  <a:pt x="182" y="72"/>
                  <a:pt x="163" y="42"/>
                  <a:pt x="141" y="13"/>
                </a:cubicBezTo>
                <a:cubicBezTo>
                  <a:pt x="143" y="3"/>
                  <a:pt x="128" y="0"/>
                  <a:pt x="125" y="10"/>
                </a:cubicBezTo>
                <a:cubicBezTo>
                  <a:pt x="96" y="124"/>
                  <a:pt x="96" y="124"/>
                  <a:pt x="96" y="124"/>
                </a:cubicBezTo>
                <a:cubicBezTo>
                  <a:pt x="67" y="122"/>
                  <a:pt x="39" y="121"/>
                  <a:pt x="10" y="123"/>
                </a:cubicBezTo>
                <a:cubicBezTo>
                  <a:pt x="2" y="123"/>
                  <a:pt x="0" y="132"/>
                  <a:pt x="5" y="137"/>
                </a:cubicBezTo>
                <a:cubicBezTo>
                  <a:pt x="27" y="161"/>
                  <a:pt x="52" y="180"/>
                  <a:pt x="80" y="196"/>
                </a:cubicBezTo>
                <a:cubicBezTo>
                  <a:pt x="72" y="219"/>
                  <a:pt x="66" y="243"/>
                  <a:pt x="64" y="268"/>
                </a:cubicBezTo>
                <a:cubicBezTo>
                  <a:pt x="63" y="281"/>
                  <a:pt x="57" y="314"/>
                  <a:pt x="78" y="317"/>
                </a:cubicBezTo>
                <a:cubicBezTo>
                  <a:pt x="96" y="320"/>
                  <a:pt x="113" y="292"/>
                  <a:pt x="122" y="280"/>
                </a:cubicBezTo>
                <a:cubicBezTo>
                  <a:pt x="138" y="260"/>
                  <a:pt x="153" y="239"/>
                  <a:pt x="166" y="217"/>
                </a:cubicBezTo>
                <a:cubicBezTo>
                  <a:pt x="189" y="241"/>
                  <a:pt x="212" y="265"/>
                  <a:pt x="235" y="289"/>
                </a:cubicBezTo>
                <a:cubicBezTo>
                  <a:pt x="240" y="293"/>
                  <a:pt x="247" y="290"/>
                  <a:pt x="249" y="284"/>
                </a:cubicBezTo>
                <a:cubicBezTo>
                  <a:pt x="256" y="255"/>
                  <a:pt x="241" y="222"/>
                  <a:pt x="231" y="193"/>
                </a:cubicBezTo>
                <a:cubicBezTo>
                  <a:pt x="231" y="189"/>
                  <a:pt x="229" y="187"/>
                  <a:pt x="229" y="183"/>
                </a:cubicBezTo>
                <a:cubicBezTo>
                  <a:pt x="229" y="177"/>
                  <a:pt x="229" y="178"/>
                  <a:pt x="235" y="174"/>
                </a:cubicBezTo>
                <a:cubicBezTo>
                  <a:pt x="239" y="171"/>
                  <a:pt x="243" y="168"/>
                  <a:pt x="247" y="165"/>
                </a:cubicBezTo>
                <a:close/>
                <a:moveTo>
                  <a:pt x="221" y="163"/>
                </a:moveTo>
                <a:cubicBezTo>
                  <a:pt x="217" y="167"/>
                  <a:pt x="212" y="170"/>
                  <a:pt x="211" y="175"/>
                </a:cubicBezTo>
                <a:cubicBezTo>
                  <a:pt x="210" y="178"/>
                  <a:pt x="211" y="180"/>
                  <a:pt x="212" y="182"/>
                </a:cubicBezTo>
                <a:cubicBezTo>
                  <a:pt x="211" y="184"/>
                  <a:pt x="211" y="186"/>
                  <a:pt x="212" y="188"/>
                </a:cubicBezTo>
                <a:cubicBezTo>
                  <a:pt x="216" y="203"/>
                  <a:pt x="221" y="218"/>
                  <a:pt x="226" y="233"/>
                </a:cubicBezTo>
                <a:cubicBezTo>
                  <a:pt x="229" y="243"/>
                  <a:pt x="233" y="253"/>
                  <a:pt x="234" y="264"/>
                </a:cubicBezTo>
                <a:cubicBezTo>
                  <a:pt x="215" y="244"/>
                  <a:pt x="195" y="224"/>
                  <a:pt x="176" y="204"/>
                </a:cubicBezTo>
                <a:cubicBezTo>
                  <a:pt x="173" y="200"/>
                  <a:pt x="169" y="201"/>
                  <a:pt x="166" y="203"/>
                </a:cubicBezTo>
                <a:cubicBezTo>
                  <a:pt x="162" y="201"/>
                  <a:pt x="157" y="201"/>
                  <a:pt x="154" y="206"/>
                </a:cubicBezTo>
                <a:cubicBezTo>
                  <a:pt x="144" y="222"/>
                  <a:pt x="134" y="237"/>
                  <a:pt x="123" y="252"/>
                </a:cubicBezTo>
                <a:cubicBezTo>
                  <a:pt x="114" y="265"/>
                  <a:pt x="103" y="281"/>
                  <a:pt x="91" y="291"/>
                </a:cubicBezTo>
                <a:cubicBezTo>
                  <a:pt x="89" y="296"/>
                  <a:pt x="85" y="298"/>
                  <a:pt x="80" y="297"/>
                </a:cubicBezTo>
                <a:cubicBezTo>
                  <a:pt x="80" y="290"/>
                  <a:pt x="80" y="290"/>
                  <a:pt x="80" y="290"/>
                </a:cubicBezTo>
                <a:cubicBezTo>
                  <a:pt x="77" y="280"/>
                  <a:pt x="81" y="263"/>
                  <a:pt x="82" y="254"/>
                </a:cubicBezTo>
                <a:cubicBezTo>
                  <a:pt x="85" y="234"/>
                  <a:pt x="90" y="215"/>
                  <a:pt x="97" y="197"/>
                </a:cubicBezTo>
                <a:cubicBezTo>
                  <a:pt x="99" y="192"/>
                  <a:pt x="98" y="188"/>
                  <a:pt x="94" y="185"/>
                </a:cubicBezTo>
                <a:cubicBezTo>
                  <a:pt x="70" y="173"/>
                  <a:pt x="49" y="157"/>
                  <a:pt x="29" y="138"/>
                </a:cubicBezTo>
                <a:cubicBezTo>
                  <a:pt x="53" y="138"/>
                  <a:pt x="77" y="138"/>
                  <a:pt x="100" y="140"/>
                </a:cubicBezTo>
                <a:cubicBezTo>
                  <a:pt x="103" y="140"/>
                  <a:pt x="105" y="139"/>
                  <a:pt x="107" y="137"/>
                </a:cubicBezTo>
                <a:cubicBezTo>
                  <a:pt x="108" y="137"/>
                  <a:pt x="110" y="135"/>
                  <a:pt x="111" y="132"/>
                </a:cubicBezTo>
                <a:cubicBezTo>
                  <a:pt x="136" y="33"/>
                  <a:pt x="136" y="33"/>
                  <a:pt x="136" y="33"/>
                </a:cubicBezTo>
                <a:cubicBezTo>
                  <a:pt x="155" y="59"/>
                  <a:pt x="171" y="86"/>
                  <a:pt x="185" y="115"/>
                </a:cubicBezTo>
                <a:cubicBezTo>
                  <a:pt x="186" y="118"/>
                  <a:pt x="188" y="119"/>
                  <a:pt x="190" y="119"/>
                </a:cubicBezTo>
                <a:cubicBezTo>
                  <a:pt x="191" y="120"/>
                  <a:pt x="193" y="120"/>
                  <a:pt x="194" y="121"/>
                </a:cubicBezTo>
                <a:cubicBezTo>
                  <a:pt x="217" y="125"/>
                  <a:pt x="240" y="128"/>
                  <a:pt x="263" y="129"/>
                </a:cubicBezTo>
                <a:cubicBezTo>
                  <a:pt x="250" y="142"/>
                  <a:pt x="236" y="153"/>
                  <a:pt x="221" y="163"/>
                </a:cubicBezTo>
                <a:close/>
              </a:path>
            </a:pathLst>
          </a:custGeom>
          <a:solidFill>
            <a:srgbClr val="9B7E6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5248275" y="2001895"/>
            <a:ext cx="25511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汉仪悠然体简" pitchFamily="18" charset="-122"/>
                <a:ea typeface="汉仪悠然体简" pitchFamily="18" charset="-122"/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  <p:sp>
        <p:nvSpPr>
          <p:cNvPr id="54" name="矩形 53"/>
          <p:cNvSpPr/>
          <p:nvPr/>
        </p:nvSpPr>
        <p:spPr>
          <a:xfrm>
            <a:off x="5248275" y="2779076"/>
            <a:ext cx="25511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汉仪悠然体简" pitchFamily="18" charset="-122"/>
                <a:ea typeface="汉仪悠然体简" pitchFamily="18" charset="-122"/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  <p:sp>
        <p:nvSpPr>
          <p:cNvPr id="56" name="Freeform 16"/>
          <p:cNvSpPr>
            <a:spLocks noEditPoints="1"/>
          </p:cNvSpPr>
          <p:nvPr/>
        </p:nvSpPr>
        <p:spPr bwMode="auto">
          <a:xfrm>
            <a:off x="4891088" y="2711037"/>
            <a:ext cx="357187" cy="376238"/>
          </a:xfrm>
          <a:custGeom>
            <a:avLst/>
            <a:gdLst>
              <a:gd name="T0" fmla="*/ 247 w 293"/>
              <a:gd name="T1" fmla="*/ 165 h 320"/>
              <a:gd name="T2" fmla="*/ 288 w 293"/>
              <a:gd name="T3" fmla="*/ 128 h 320"/>
              <a:gd name="T4" fmla="*/ 281 w 293"/>
              <a:gd name="T5" fmla="*/ 114 h 320"/>
              <a:gd name="T6" fmla="*/ 198 w 293"/>
              <a:gd name="T7" fmla="*/ 105 h 320"/>
              <a:gd name="T8" fmla="*/ 141 w 293"/>
              <a:gd name="T9" fmla="*/ 13 h 320"/>
              <a:gd name="T10" fmla="*/ 125 w 293"/>
              <a:gd name="T11" fmla="*/ 10 h 320"/>
              <a:gd name="T12" fmla="*/ 96 w 293"/>
              <a:gd name="T13" fmla="*/ 124 h 320"/>
              <a:gd name="T14" fmla="*/ 10 w 293"/>
              <a:gd name="T15" fmla="*/ 123 h 320"/>
              <a:gd name="T16" fmla="*/ 5 w 293"/>
              <a:gd name="T17" fmla="*/ 137 h 320"/>
              <a:gd name="T18" fmla="*/ 80 w 293"/>
              <a:gd name="T19" fmla="*/ 196 h 320"/>
              <a:gd name="T20" fmla="*/ 64 w 293"/>
              <a:gd name="T21" fmla="*/ 268 h 320"/>
              <a:gd name="T22" fmla="*/ 78 w 293"/>
              <a:gd name="T23" fmla="*/ 317 h 320"/>
              <a:gd name="T24" fmla="*/ 122 w 293"/>
              <a:gd name="T25" fmla="*/ 280 h 320"/>
              <a:gd name="T26" fmla="*/ 166 w 293"/>
              <a:gd name="T27" fmla="*/ 217 h 320"/>
              <a:gd name="T28" fmla="*/ 235 w 293"/>
              <a:gd name="T29" fmla="*/ 289 h 320"/>
              <a:gd name="T30" fmla="*/ 249 w 293"/>
              <a:gd name="T31" fmla="*/ 284 h 320"/>
              <a:gd name="T32" fmla="*/ 231 w 293"/>
              <a:gd name="T33" fmla="*/ 193 h 320"/>
              <a:gd name="T34" fmla="*/ 229 w 293"/>
              <a:gd name="T35" fmla="*/ 183 h 320"/>
              <a:gd name="T36" fmla="*/ 235 w 293"/>
              <a:gd name="T37" fmla="*/ 174 h 320"/>
              <a:gd name="T38" fmla="*/ 247 w 293"/>
              <a:gd name="T39" fmla="*/ 165 h 320"/>
              <a:gd name="T40" fmla="*/ 221 w 293"/>
              <a:gd name="T41" fmla="*/ 163 h 320"/>
              <a:gd name="T42" fmla="*/ 211 w 293"/>
              <a:gd name="T43" fmla="*/ 175 h 320"/>
              <a:gd name="T44" fmla="*/ 212 w 293"/>
              <a:gd name="T45" fmla="*/ 182 h 320"/>
              <a:gd name="T46" fmla="*/ 212 w 293"/>
              <a:gd name="T47" fmla="*/ 188 h 320"/>
              <a:gd name="T48" fmla="*/ 226 w 293"/>
              <a:gd name="T49" fmla="*/ 233 h 320"/>
              <a:gd name="T50" fmla="*/ 234 w 293"/>
              <a:gd name="T51" fmla="*/ 264 h 320"/>
              <a:gd name="T52" fmla="*/ 176 w 293"/>
              <a:gd name="T53" fmla="*/ 204 h 320"/>
              <a:gd name="T54" fmla="*/ 166 w 293"/>
              <a:gd name="T55" fmla="*/ 203 h 320"/>
              <a:gd name="T56" fmla="*/ 154 w 293"/>
              <a:gd name="T57" fmla="*/ 206 h 320"/>
              <a:gd name="T58" fmla="*/ 123 w 293"/>
              <a:gd name="T59" fmla="*/ 252 h 320"/>
              <a:gd name="T60" fmla="*/ 91 w 293"/>
              <a:gd name="T61" fmla="*/ 291 h 320"/>
              <a:gd name="T62" fmla="*/ 80 w 293"/>
              <a:gd name="T63" fmla="*/ 297 h 320"/>
              <a:gd name="T64" fmla="*/ 80 w 293"/>
              <a:gd name="T65" fmla="*/ 290 h 320"/>
              <a:gd name="T66" fmla="*/ 82 w 293"/>
              <a:gd name="T67" fmla="*/ 254 h 320"/>
              <a:gd name="T68" fmla="*/ 97 w 293"/>
              <a:gd name="T69" fmla="*/ 197 h 320"/>
              <a:gd name="T70" fmla="*/ 94 w 293"/>
              <a:gd name="T71" fmla="*/ 185 h 320"/>
              <a:gd name="T72" fmla="*/ 29 w 293"/>
              <a:gd name="T73" fmla="*/ 138 h 320"/>
              <a:gd name="T74" fmla="*/ 100 w 293"/>
              <a:gd name="T75" fmla="*/ 140 h 320"/>
              <a:gd name="T76" fmla="*/ 107 w 293"/>
              <a:gd name="T77" fmla="*/ 137 h 320"/>
              <a:gd name="T78" fmla="*/ 111 w 293"/>
              <a:gd name="T79" fmla="*/ 132 h 320"/>
              <a:gd name="T80" fmla="*/ 136 w 293"/>
              <a:gd name="T81" fmla="*/ 33 h 320"/>
              <a:gd name="T82" fmla="*/ 185 w 293"/>
              <a:gd name="T83" fmla="*/ 115 h 320"/>
              <a:gd name="T84" fmla="*/ 190 w 293"/>
              <a:gd name="T85" fmla="*/ 119 h 320"/>
              <a:gd name="T86" fmla="*/ 194 w 293"/>
              <a:gd name="T87" fmla="*/ 121 h 320"/>
              <a:gd name="T88" fmla="*/ 263 w 293"/>
              <a:gd name="T89" fmla="*/ 129 h 320"/>
              <a:gd name="T90" fmla="*/ 221 w 293"/>
              <a:gd name="T91" fmla="*/ 163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93" h="320">
                <a:moveTo>
                  <a:pt x="247" y="165"/>
                </a:moveTo>
                <a:cubicBezTo>
                  <a:pt x="261" y="154"/>
                  <a:pt x="275" y="141"/>
                  <a:pt x="288" y="128"/>
                </a:cubicBezTo>
                <a:cubicBezTo>
                  <a:pt x="293" y="122"/>
                  <a:pt x="288" y="114"/>
                  <a:pt x="281" y="114"/>
                </a:cubicBezTo>
                <a:cubicBezTo>
                  <a:pt x="253" y="113"/>
                  <a:pt x="226" y="110"/>
                  <a:pt x="198" y="105"/>
                </a:cubicBezTo>
                <a:cubicBezTo>
                  <a:pt x="182" y="72"/>
                  <a:pt x="163" y="42"/>
                  <a:pt x="141" y="13"/>
                </a:cubicBezTo>
                <a:cubicBezTo>
                  <a:pt x="143" y="3"/>
                  <a:pt x="128" y="0"/>
                  <a:pt x="125" y="10"/>
                </a:cubicBezTo>
                <a:cubicBezTo>
                  <a:pt x="96" y="124"/>
                  <a:pt x="96" y="124"/>
                  <a:pt x="96" y="124"/>
                </a:cubicBezTo>
                <a:cubicBezTo>
                  <a:pt x="67" y="122"/>
                  <a:pt x="39" y="121"/>
                  <a:pt x="10" y="123"/>
                </a:cubicBezTo>
                <a:cubicBezTo>
                  <a:pt x="2" y="123"/>
                  <a:pt x="0" y="132"/>
                  <a:pt x="5" y="137"/>
                </a:cubicBezTo>
                <a:cubicBezTo>
                  <a:pt x="27" y="161"/>
                  <a:pt x="52" y="180"/>
                  <a:pt x="80" y="196"/>
                </a:cubicBezTo>
                <a:cubicBezTo>
                  <a:pt x="72" y="219"/>
                  <a:pt x="66" y="243"/>
                  <a:pt x="64" y="268"/>
                </a:cubicBezTo>
                <a:cubicBezTo>
                  <a:pt x="63" y="281"/>
                  <a:pt x="57" y="314"/>
                  <a:pt x="78" y="317"/>
                </a:cubicBezTo>
                <a:cubicBezTo>
                  <a:pt x="96" y="320"/>
                  <a:pt x="113" y="292"/>
                  <a:pt x="122" y="280"/>
                </a:cubicBezTo>
                <a:cubicBezTo>
                  <a:pt x="138" y="260"/>
                  <a:pt x="153" y="239"/>
                  <a:pt x="166" y="217"/>
                </a:cubicBezTo>
                <a:cubicBezTo>
                  <a:pt x="189" y="241"/>
                  <a:pt x="212" y="265"/>
                  <a:pt x="235" y="289"/>
                </a:cubicBezTo>
                <a:cubicBezTo>
                  <a:pt x="240" y="293"/>
                  <a:pt x="247" y="290"/>
                  <a:pt x="249" y="284"/>
                </a:cubicBezTo>
                <a:cubicBezTo>
                  <a:pt x="256" y="255"/>
                  <a:pt x="241" y="222"/>
                  <a:pt x="231" y="193"/>
                </a:cubicBezTo>
                <a:cubicBezTo>
                  <a:pt x="231" y="189"/>
                  <a:pt x="229" y="187"/>
                  <a:pt x="229" y="183"/>
                </a:cubicBezTo>
                <a:cubicBezTo>
                  <a:pt x="229" y="177"/>
                  <a:pt x="229" y="178"/>
                  <a:pt x="235" y="174"/>
                </a:cubicBezTo>
                <a:cubicBezTo>
                  <a:pt x="239" y="171"/>
                  <a:pt x="243" y="168"/>
                  <a:pt x="247" y="165"/>
                </a:cubicBezTo>
                <a:close/>
                <a:moveTo>
                  <a:pt x="221" y="163"/>
                </a:moveTo>
                <a:cubicBezTo>
                  <a:pt x="217" y="167"/>
                  <a:pt x="212" y="170"/>
                  <a:pt x="211" y="175"/>
                </a:cubicBezTo>
                <a:cubicBezTo>
                  <a:pt x="210" y="178"/>
                  <a:pt x="211" y="180"/>
                  <a:pt x="212" y="182"/>
                </a:cubicBezTo>
                <a:cubicBezTo>
                  <a:pt x="211" y="184"/>
                  <a:pt x="211" y="186"/>
                  <a:pt x="212" y="188"/>
                </a:cubicBezTo>
                <a:cubicBezTo>
                  <a:pt x="216" y="203"/>
                  <a:pt x="221" y="218"/>
                  <a:pt x="226" y="233"/>
                </a:cubicBezTo>
                <a:cubicBezTo>
                  <a:pt x="229" y="243"/>
                  <a:pt x="233" y="253"/>
                  <a:pt x="234" y="264"/>
                </a:cubicBezTo>
                <a:cubicBezTo>
                  <a:pt x="215" y="244"/>
                  <a:pt x="195" y="224"/>
                  <a:pt x="176" y="204"/>
                </a:cubicBezTo>
                <a:cubicBezTo>
                  <a:pt x="173" y="200"/>
                  <a:pt x="169" y="201"/>
                  <a:pt x="166" y="203"/>
                </a:cubicBezTo>
                <a:cubicBezTo>
                  <a:pt x="162" y="201"/>
                  <a:pt x="157" y="201"/>
                  <a:pt x="154" y="206"/>
                </a:cubicBezTo>
                <a:cubicBezTo>
                  <a:pt x="144" y="222"/>
                  <a:pt x="134" y="237"/>
                  <a:pt x="123" y="252"/>
                </a:cubicBezTo>
                <a:cubicBezTo>
                  <a:pt x="114" y="265"/>
                  <a:pt x="103" y="281"/>
                  <a:pt x="91" y="291"/>
                </a:cubicBezTo>
                <a:cubicBezTo>
                  <a:pt x="89" y="296"/>
                  <a:pt x="85" y="298"/>
                  <a:pt x="80" y="297"/>
                </a:cubicBezTo>
                <a:cubicBezTo>
                  <a:pt x="80" y="290"/>
                  <a:pt x="80" y="290"/>
                  <a:pt x="80" y="290"/>
                </a:cubicBezTo>
                <a:cubicBezTo>
                  <a:pt x="77" y="280"/>
                  <a:pt x="81" y="263"/>
                  <a:pt x="82" y="254"/>
                </a:cubicBezTo>
                <a:cubicBezTo>
                  <a:pt x="85" y="234"/>
                  <a:pt x="90" y="215"/>
                  <a:pt x="97" y="197"/>
                </a:cubicBezTo>
                <a:cubicBezTo>
                  <a:pt x="99" y="192"/>
                  <a:pt x="98" y="188"/>
                  <a:pt x="94" y="185"/>
                </a:cubicBezTo>
                <a:cubicBezTo>
                  <a:pt x="70" y="173"/>
                  <a:pt x="49" y="157"/>
                  <a:pt x="29" y="138"/>
                </a:cubicBezTo>
                <a:cubicBezTo>
                  <a:pt x="53" y="138"/>
                  <a:pt x="77" y="138"/>
                  <a:pt x="100" y="140"/>
                </a:cubicBezTo>
                <a:cubicBezTo>
                  <a:pt x="103" y="140"/>
                  <a:pt x="105" y="139"/>
                  <a:pt x="107" y="137"/>
                </a:cubicBezTo>
                <a:cubicBezTo>
                  <a:pt x="108" y="137"/>
                  <a:pt x="110" y="135"/>
                  <a:pt x="111" y="132"/>
                </a:cubicBezTo>
                <a:cubicBezTo>
                  <a:pt x="136" y="33"/>
                  <a:pt x="136" y="33"/>
                  <a:pt x="136" y="33"/>
                </a:cubicBezTo>
                <a:cubicBezTo>
                  <a:pt x="155" y="59"/>
                  <a:pt x="171" y="86"/>
                  <a:pt x="185" y="115"/>
                </a:cubicBezTo>
                <a:cubicBezTo>
                  <a:pt x="186" y="118"/>
                  <a:pt x="188" y="119"/>
                  <a:pt x="190" y="119"/>
                </a:cubicBezTo>
                <a:cubicBezTo>
                  <a:pt x="191" y="120"/>
                  <a:pt x="193" y="120"/>
                  <a:pt x="194" y="121"/>
                </a:cubicBezTo>
                <a:cubicBezTo>
                  <a:pt x="217" y="125"/>
                  <a:pt x="240" y="128"/>
                  <a:pt x="263" y="129"/>
                </a:cubicBezTo>
                <a:cubicBezTo>
                  <a:pt x="250" y="142"/>
                  <a:pt x="236" y="153"/>
                  <a:pt x="221" y="163"/>
                </a:cubicBezTo>
                <a:close/>
              </a:path>
            </a:pathLst>
          </a:custGeom>
          <a:solidFill>
            <a:srgbClr val="9B7E6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552293" y="1383250"/>
            <a:ext cx="2486638" cy="2631634"/>
            <a:chOff x="1501" y="159"/>
            <a:chExt cx="2761" cy="2922"/>
          </a:xfrm>
          <a:solidFill>
            <a:srgbClr val="9B7E64"/>
          </a:solidFill>
        </p:grpSpPr>
        <p:sp>
          <p:nvSpPr>
            <p:cNvPr id="11" name="Freeform 5"/>
            <p:cNvSpPr/>
            <p:nvPr/>
          </p:nvSpPr>
          <p:spPr bwMode="auto">
            <a:xfrm>
              <a:off x="2610" y="2275"/>
              <a:ext cx="32" cy="27"/>
            </a:xfrm>
            <a:custGeom>
              <a:avLst/>
              <a:gdLst>
                <a:gd name="T0" fmla="*/ 7 w 12"/>
                <a:gd name="T1" fmla="*/ 1 h 10"/>
                <a:gd name="T2" fmla="*/ 5 w 12"/>
                <a:gd name="T3" fmla="*/ 9 h 10"/>
                <a:gd name="T4" fmla="*/ 7 w 12"/>
                <a:gd name="T5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0">
                  <a:moveTo>
                    <a:pt x="7" y="1"/>
                  </a:moveTo>
                  <a:cubicBezTo>
                    <a:pt x="1" y="0"/>
                    <a:pt x="0" y="8"/>
                    <a:pt x="5" y="9"/>
                  </a:cubicBezTo>
                  <a:cubicBezTo>
                    <a:pt x="10" y="10"/>
                    <a:pt x="12" y="2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6"/>
            <p:cNvSpPr/>
            <p:nvPr/>
          </p:nvSpPr>
          <p:spPr bwMode="auto">
            <a:xfrm>
              <a:off x="2653" y="2248"/>
              <a:ext cx="27" cy="35"/>
            </a:xfrm>
            <a:custGeom>
              <a:avLst/>
              <a:gdLst>
                <a:gd name="T0" fmla="*/ 1 w 10"/>
                <a:gd name="T1" fmla="*/ 5 h 13"/>
                <a:gd name="T2" fmla="*/ 1 w 10"/>
                <a:gd name="T3" fmla="*/ 6 h 13"/>
                <a:gd name="T4" fmla="*/ 9 w 10"/>
                <a:gd name="T5" fmla="*/ 8 h 13"/>
                <a:gd name="T6" fmla="*/ 9 w 10"/>
                <a:gd name="T7" fmla="*/ 7 h 13"/>
                <a:gd name="T8" fmla="*/ 1 w 10"/>
                <a:gd name="T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1" y="5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0" y="11"/>
                    <a:pt x="8" y="13"/>
                    <a:pt x="9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1"/>
                    <a:pt x="2" y="0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7"/>
            <p:cNvSpPr/>
            <p:nvPr/>
          </p:nvSpPr>
          <p:spPr bwMode="auto">
            <a:xfrm>
              <a:off x="2693" y="2229"/>
              <a:ext cx="29" cy="35"/>
            </a:xfrm>
            <a:custGeom>
              <a:avLst/>
              <a:gdLst>
                <a:gd name="T0" fmla="*/ 2 w 11"/>
                <a:gd name="T1" fmla="*/ 5 h 13"/>
                <a:gd name="T2" fmla="*/ 1 w 11"/>
                <a:gd name="T3" fmla="*/ 7 h 13"/>
                <a:gd name="T4" fmla="*/ 9 w 11"/>
                <a:gd name="T5" fmla="*/ 8 h 13"/>
                <a:gd name="T6" fmla="*/ 10 w 11"/>
                <a:gd name="T7" fmla="*/ 7 h 13"/>
                <a:gd name="T8" fmla="*/ 2 w 11"/>
                <a:gd name="T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3">
                  <a:moveTo>
                    <a:pt x="2" y="5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0" y="12"/>
                    <a:pt x="8" y="13"/>
                    <a:pt x="9" y="8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2"/>
                    <a:pt x="3" y="0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8"/>
            <p:cNvSpPr/>
            <p:nvPr/>
          </p:nvSpPr>
          <p:spPr bwMode="auto">
            <a:xfrm>
              <a:off x="2733" y="2213"/>
              <a:ext cx="32" cy="27"/>
            </a:xfrm>
            <a:custGeom>
              <a:avLst/>
              <a:gdLst>
                <a:gd name="T0" fmla="*/ 6 w 12"/>
                <a:gd name="T1" fmla="*/ 1 h 10"/>
                <a:gd name="T2" fmla="*/ 5 w 12"/>
                <a:gd name="T3" fmla="*/ 9 h 10"/>
                <a:gd name="T4" fmla="*/ 6 w 12"/>
                <a:gd name="T5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0">
                  <a:moveTo>
                    <a:pt x="6" y="1"/>
                  </a:moveTo>
                  <a:cubicBezTo>
                    <a:pt x="1" y="0"/>
                    <a:pt x="0" y="8"/>
                    <a:pt x="5" y="9"/>
                  </a:cubicBezTo>
                  <a:cubicBezTo>
                    <a:pt x="10" y="10"/>
                    <a:pt x="12" y="2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1677" y="724"/>
              <a:ext cx="1745" cy="1947"/>
            </a:xfrm>
            <a:custGeom>
              <a:avLst/>
              <a:gdLst>
                <a:gd name="T0" fmla="*/ 499 w 653"/>
                <a:gd name="T1" fmla="*/ 106 h 727"/>
                <a:gd name="T2" fmla="*/ 415 w 653"/>
                <a:gd name="T3" fmla="*/ 21 h 727"/>
                <a:gd name="T4" fmla="*/ 2 w 653"/>
                <a:gd name="T5" fmla="*/ 220 h 727"/>
                <a:gd name="T6" fmla="*/ 3 w 653"/>
                <a:gd name="T7" fmla="*/ 227 h 727"/>
                <a:gd name="T8" fmla="*/ 620 w 653"/>
                <a:gd name="T9" fmla="*/ 528 h 727"/>
                <a:gd name="T10" fmla="*/ 653 w 653"/>
                <a:gd name="T11" fmla="*/ 505 h 727"/>
                <a:gd name="T12" fmla="*/ 483 w 653"/>
                <a:gd name="T13" fmla="*/ 94 h 727"/>
                <a:gd name="T14" fmla="*/ 431 w 653"/>
                <a:gd name="T15" fmla="*/ 205 h 727"/>
                <a:gd name="T16" fmla="*/ 402 w 653"/>
                <a:gd name="T17" fmla="*/ 163 h 727"/>
                <a:gd name="T18" fmla="*/ 431 w 653"/>
                <a:gd name="T19" fmla="*/ 124 h 727"/>
                <a:gd name="T20" fmla="*/ 89 w 653"/>
                <a:gd name="T21" fmla="*/ 399 h 727"/>
                <a:gd name="T22" fmla="*/ 113 w 653"/>
                <a:gd name="T23" fmla="*/ 365 h 727"/>
                <a:gd name="T24" fmla="*/ 192 w 653"/>
                <a:gd name="T25" fmla="*/ 379 h 727"/>
                <a:gd name="T26" fmla="*/ 234 w 653"/>
                <a:gd name="T27" fmla="*/ 410 h 727"/>
                <a:gd name="T28" fmla="*/ 89 w 653"/>
                <a:gd name="T29" fmla="*/ 399 h 727"/>
                <a:gd name="T30" fmla="*/ 168 w 653"/>
                <a:gd name="T31" fmla="*/ 453 h 727"/>
                <a:gd name="T32" fmla="*/ 257 w 653"/>
                <a:gd name="T33" fmla="*/ 403 h 727"/>
                <a:gd name="T34" fmla="*/ 140 w 653"/>
                <a:gd name="T35" fmla="*/ 372 h 727"/>
                <a:gd name="T36" fmla="*/ 10 w 653"/>
                <a:gd name="T37" fmla="*/ 225 h 727"/>
                <a:gd name="T38" fmla="*/ 394 w 653"/>
                <a:gd name="T39" fmla="*/ 41 h 727"/>
                <a:gd name="T40" fmla="*/ 458 w 653"/>
                <a:gd name="T41" fmla="*/ 34 h 727"/>
                <a:gd name="T42" fmla="*/ 421 w 653"/>
                <a:gd name="T43" fmla="*/ 121 h 727"/>
                <a:gd name="T44" fmla="*/ 374 w 653"/>
                <a:gd name="T45" fmla="*/ 224 h 727"/>
                <a:gd name="T46" fmla="*/ 556 w 653"/>
                <a:gd name="T47" fmla="*/ 274 h 727"/>
                <a:gd name="T48" fmla="*/ 597 w 653"/>
                <a:gd name="T49" fmla="*/ 460 h 727"/>
                <a:gd name="T50" fmla="*/ 540 w 653"/>
                <a:gd name="T51" fmla="*/ 490 h 727"/>
                <a:gd name="T52" fmla="*/ 542 w 653"/>
                <a:gd name="T53" fmla="*/ 450 h 727"/>
                <a:gd name="T54" fmla="*/ 489 w 653"/>
                <a:gd name="T55" fmla="*/ 475 h 727"/>
                <a:gd name="T56" fmla="*/ 420 w 653"/>
                <a:gd name="T57" fmla="*/ 475 h 727"/>
                <a:gd name="T58" fmla="*/ 516 w 653"/>
                <a:gd name="T59" fmla="*/ 432 h 727"/>
                <a:gd name="T60" fmla="*/ 276 w 653"/>
                <a:gd name="T61" fmla="*/ 223 h 727"/>
                <a:gd name="T62" fmla="*/ 272 w 653"/>
                <a:gd name="T63" fmla="*/ 235 h 727"/>
                <a:gd name="T64" fmla="*/ 312 w 653"/>
                <a:gd name="T65" fmla="*/ 548 h 727"/>
                <a:gd name="T66" fmla="*/ 406 w 653"/>
                <a:gd name="T67" fmla="*/ 517 h 727"/>
                <a:gd name="T68" fmla="*/ 346 w 653"/>
                <a:gd name="T69" fmla="*/ 602 h 727"/>
                <a:gd name="T70" fmla="*/ 205 w 653"/>
                <a:gd name="T71" fmla="*/ 672 h 727"/>
                <a:gd name="T72" fmla="*/ 506 w 653"/>
                <a:gd name="T73" fmla="*/ 522 h 727"/>
                <a:gd name="T74" fmla="*/ 335 w 653"/>
                <a:gd name="T75" fmla="*/ 584 h 727"/>
                <a:gd name="T76" fmla="*/ 352 w 653"/>
                <a:gd name="T77" fmla="*/ 370 h 727"/>
                <a:gd name="T78" fmla="*/ 421 w 653"/>
                <a:gd name="T79" fmla="*/ 511 h 727"/>
                <a:gd name="T80" fmla="*/ 352 w 653"/>
                <a:gd name="T81" fmla="*/ 370 h 727"/>
                <a:gd name="T82" fmla="*/ 315 w 653"/>
                <a:gd name="T83" fmla="*/ 535 h 727"/>
                <a:gd name="T84" fmla="*/ 305 w 653"/>
                <a:gd name="T85" fmla="*/ 268 h 727"/>
                <a:gd name="T86" fmla="*/ 504 w 653"/>
                <a:gd name="T87" fmla="*/ 431 h 727"/>
                <a:gd name="T88" fmla="*/ 405 w 653"/>
                <a:gd name="T89" fmla="*/ 449 h 727"/>
                <a:gd name="T90" fmla="*/ 429 w 653"/>
                <a:gd name="T91" fmla="*/ 516 h 727"/>
                <a:gd name="T92" fmla="*/ 522 w 653"/>
                <a:gd name="T93" fmla="*/ 477 h 727"/>
                <a:gd name="T94" fmla="*/ 318 w 653"/>
                <a:gd name="T95" fmla="*/ 578 h 727"/>
                <a:gd name="T96" fmla="*/ 626 w 653"/>
                <a:gd name="T97" fmla="*/ 510 h 727"/>
                <a:gd name="T98" fmla="*/ 285 w 653"/>
                <a:gd name="T99" fmla="*/ 652 h 727"/>
                <a:gd name="T100" fmla="*/ 348 w 653"/>
                <a:gd name="T101" fmla="*/ 616 h 727"/>
                <a:gd name="T102" fmla="*/ 412 w 653"/>
                <a:gd name="T103" fmla="*/ 587 h 727"/>
                <a:gd name="T104" fmla="*/ 527 w 653"/>
                <a:gd name="T105" fmla="*/ 502 h 727"/>
                <a:gd name="T106" fmla="*/ 632 w 653"/>
                <a:gd name="T107" fmla="*/ 466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53" h="727">
                  <a:moveTo>
                    <a:pt x="653" y="505"/>
                  </a:moveTo>
                  <a:cubicBezTo>
                    <a:pt x="639" y="437"/>
                    <a:pt x="607" y="372"/>
                    <a:pt x="581" y="308"/>
                  </a:cubicBezTo>
                  <a:cubicBezTo>
                    <a:pt x="553" y="241"/>
                    <a:pt x="526" y="173"/>
                    <a:pt x="499" y="106"/>
                  </a:cubicBezTo>
                  <a:cubicBezTo>
                    <a:pt x="492" y="89"/>
                    <a:pt x="485" y="73"/>
                    <a:pt x="479" y="57"/>
                  </a:cubicBezTo>
                  <a:cubicBezTo>
                    <a:pt x="473" y="44"/>
                    <a:pt x="469" y="27"/>
                    <a:pt x="460" y="15"/>
                  </a:cubicBezTo>
                  <a:cubicBezTo>
                    <a:pt x="448" y="0"/>
                    <a:pt x="429" y="14"/>
                    <a:pt x="415" y="21"/>
                  </a:cubicBezTo>
                  <a:cubicBezTo>
                    <a:pt x="351" y="52"/>
                    <a:pt x="288" y="87"/>
                    <a:pt x="224" y="118"/>
                  </a:cubicBezTo>
                  <a:cubicBezTo>
                    <a:pt x="152" y="154"/>
                    <a:pt x="78" y="186"/>
                    <a:pt x="4" y="219"/>
                  </a:cubicBezTo>
                  <a:cubicBezTo>
                    <a:pt x="3" y="219"/>
                    <a:pt x="3" y="219"/>
                    <a:pt x="2" y="220"/>
                  </a:cubicBezTo>
                  <a:cubicBezTo>
                    <a:pt x="2" y="220"/>
                    <a:pt x="2" y="220"/>
                    <a:pt x="2" y="220"/>
                  </a:cubicBezTo>
                  <a:cubicBezTo>
                    <a:pt x="2" y="220"/>
                    <a:pt x="2" y="220"/>
                    <a:pt x="2" y="220"/>
                  </a:cubicBezTo>
                  <a:cubicBezTo>
                    <a:pt x="0" y="222"/>
                    <a:pt x="1" y="226"/>
                    <a:pt x="3" y="227"/>
                  </a:cubicBezTo>
                  <a:cubicBezTo>
                    <a:pt x="72" y="393"/>
                    <a:pt x="147" y="556"/>
                    <a:pt x="214" y="723"/>
                  </a:cubicBezTo>
                  <a:cubicBezTo>
                    <a:pt x="216" y="726"/>
                    <a:pt x="218" y="727"/>
                    <a:pt x="221" y="726"/>
                  </a:cubicBezTo>
                  <a:cubicBezTo>
                    <a:pt x="295" y="705"/>
                    <a:pt x="560" y="569"/>
                    <a:pt x="620" y="528"/>
                  </a:cubicBezTo>
                  <a:cubicBezTo>
                    <a:pt x="621" y="528"/>
                    <a:pt x="621" y="527"/>
                    <a:pt x="622" y="527"/>
                  </a:cubicBezTo>
                  <a:cubicBezTo>
                    <a:pt x="630" y="520"/>
                    <a:pt x="639" y="515"/>
                    <a:pt x="650" y="511"/>
                  </a:cubicBezTo>
                  <a:cubicBezTo>
                    <a:pt x="653" y="510"/>
                    <a:pt x="653" y="507"/>
                    <a:pt x="653" y="505"/>
                  </a:cubicBezTo>
                  <a:close/>
                  <a:moveTo>
                    <a:pt x="478" y="83"/>
                  </a:moveTo>
                  <a:cubicBezTo>
                    <a:pt x="478" y="83"/>
                    <a:pt x="478" y="83"/>
                    <a:pt x="479" y="83"/>
                  </a:cubicBezTo>
                  <a:cubicBezTo>
                    <a:pt x="480" y="87"/>
                    <a:pt x="481" y="91"/>
                    <a:pt x="483" y="94"/>
                  </a:cubicBezTo>
                  <a:cubicBezTo>
                    <a:pt x="491" y="114"/>
                    <a:pt x="499" y="134"/>
                    <a:pt x="507" y="154"/>
                  </a:cubicBezTo>
                  <a:cubicBezTo>
                    <a:pt x="509" y="158"/>
                    <a:pt x="510" y="163"/>
                    <a:pt x="512" y="167"/>
                  </a:cubicBezTo>
                  <a:cubicBezTo>
                    <a:pt x="485" y="180"/>
                    <a:pt x="459" y="193"/>
                    <a:pt x="431" y="205"/>
                  </a:cubicBezTo>
                  <a:cubicBezTo>
                    <a:pt x="421" y="209"/>
                    <a:pt x="398" y="223"/>
                    <a:pt x="386" y="219"/>
                  </a:cubicBezTo>
                  <a:cubicBezTo>
                    <a:pt x="355" y="208"/>
                    <a:pt x="371" y="171"/>
                    <a:pt x="400" y="171"/>
                  </a:cubicBezTo>
                  <a:cubicBezTo>
                    <a:pt x="404" y="171"/>
                    <a:pt x="405" y="166"/>
                    <a:pt x="402" y="163"/>
                  </a:cubicBezTo>
                  <a:cubicBezTo>
                    <a:pt x="402" y="140"/>
                    <a:pt x="408" y="129"/>
                    <a:pt x="421" y="130"/>
                  </a:cubicBezTo>
                  <a:cubicBezTo>
                    <a:pt x="423" y="130"/>
                    <a:pt x="425" y="130"/>
                    <a:pt x="427" y="130"/>
                  </a:cubicBezTo>
                  <a:cubicBezTo>
                    <a:pt x="430" y="130"/>
                    <a:pt x="432" y="126"/>
                    <a:pt x="431" y="124"/>
                  </a:cubicBezTo>
                  <a:cubicBezTo>
                    <a:pt x="426" y="110"/>
                    <a:pt x="421" y="92"/>
                    <a:pt x="433" y="81"/>
                  </a:cubicBezTo>
                  <a:cubicBezTo>
                    <a:pt x="447" y="68"/>
                    <a:pt x="463" y="75"/>
                    <a:pt x="478" y="83"/>
                  </a:cubicBezTo>
                  <a:close/>
                  <a:moveTo>
                    <a:pt x="89" y="399"/>
                  </a:moveTo>
                  <a:cubicBezTo>
                    <a:pt x="90" y="399"/>
                    <a:pt x="90" y="398"/>
                    <a:pt x="90" y="397"/>
                  </a:cubicBezTo>
                  <a:cubicBezTo>
                    <a:pt x="89" y="391"/>
                    <a:pt x="89" y="385"/>
                    <a:pt x="91" y="380"/>
                  </a:cubicBezTo>
                  <a:cubicBezTo>
                    <a:pt x="92" y="365"/>
                    <a:pt x="100" y="360"/>
                    <a:pt x="113" y="365"/>
                  </a:cubicBezTo>
                  <a:cubicBezTo>
                    <a:pt x="131" y="366"/>
                    <a:pt x="130" y="368"/>
                    <a:pt x="135" y="384"/>
                  </a:cubicBezTo>
                  <a:cubicBezTo>
                    <a:pt x="136" y="387"/>
                    <a:pt x="142" y="388"/>
                    <a:pt x="143" y="384"/>
                  </a:cubicBezTo>
                  <a:cubicBezTo>
                    <a:pt x="148" y="370"/>
                    <a:pt x="189" y="356"/>
                    <a:pt x="192" y="379"/>
                  </a:cubicBezTo>
                  <a:cubicBezTo>
                    <a:pt x="193" y="383"/>
                    <a:pt x="197" y="385"/>
                    <a:pt x="200" y="382"/>
                  </a:cubicBezTo>
                  <a:cubicBezTo>
                    <a:pt x="214" y="370"/>
                    <a:pt x="244" y="369"/>
                    <a:pt x="247" y="392"/>
                  </a:cubicBezTo>
                  <a:cubicBezTo>
                    <a:pt x="249" y="402"/>
                    <a:pt x="240" y="406"/>
                    <a:pt x="234" y="410"/>
                  </a:cubicBezTo>
                  <a:cubicBezTo>
                    <a:pt x="219" y="420"/>
                    <a:pt x="204" y="428"/>
                    <a:pt x="188" y="435"/>
                  </a:cubicBezTo>
                  <a:cubicBezTo>
                    <a:pt x="165" y="444"/>
                    <a:pt x="136" y="447"/>
                    <a:pt x="118" y="464"/>
                  </a:cubicBezTo>
                  <a:cubicBezTo>
                    <a:pt x="108" y="443"/>
                    <a:pt x="99" y="421"/>
                    <a:pt x="89" y="399"/>
                  </a:cubicBezTo>
                  <a:close/>
                  <a:moveTo>
                    <a:pt x="121" y="473"/>
                  </a:moveTo>
                  <a:cubicBezTo>
                    <a:pt x="122" y="473"/>
                    <a:pt x="123" y="473"/>
                    <a:pt x="124" y="472"/>
                  </a:cubicBezTo>
                  <a:cubicBezTo>
                    <a:pt x="136" y="461"/>
                    <a:pt x="152" y="458"/>
                    <a:pt x="168" y="453"/>
                  </a:cubicBezTo>
                  <a:cubicBezTo>
                    <a:pt x="181" y="449"/>
                    <a:pt x="194" y="443"/>
                    <a:pt x="207" y="437"/>
                  </a:cubicBezTo>
                  <a:cubicBezTo>
                    <a:pt x="218" y="431"/>
                    <a:pt x="229" y="425"/>
                    <a:pt x="239" y="419"/>
                  </a:cubicBezTo>
                  <a:cubicBezTo>
                    <a:pt x="245" y="415"/>
                    <a:pt x="255" y="410"/>
                    <a:pt x="257" y="403"/>
                  </a:cubicBezTo>
                  <a:cubicBezTo>
                    <a:pt x="263" y="390"/>
                    <a:pt x="250" y="375"/>
                    <a:pt x="239" y="369"/>
                  </a:cubicBezTo>
                  <a:cubicBezTo>
                    <a:pt x="226" y="361"/>
                    <a:pt x="211" y="363"/>
                    <a:pt x="199" y="372"/>
                  </a:cubicBezTo>
                  <a:cubicBezTo>
                    <a:pt x="189" y="352"/>
                    <a:pt x="155" y="356"/>
                    <a:pt x="140" y="372"/>
                  </a:cubicBezTo>
                  <a:cubicBezTo>
                    <a:pt x="135" y="359"/>
                    <a:pt x="126" y="346"/>
                    <a:pt x="110" y="349"/>
                  </a:cubicBezTo>
                  <a:cubicBezTo>
                    <a:pt x="92" y="352"/>
                    <a:pt x="83" y="369"/>
                    <a:pt x="84" y="386"/>
                  </a:cubicBezTo>
                  <a:cubicBezTo>
                    <a:pt x="60" y="332"/>
                    <a:pt x="36" y="278"/>
                    <a:pt x="10" y="225"/>
                  </a:cubicBezTo>
                  <a:cubicBezTo>
                    <a:pt x="86" y="194"/>
                    <a:pt x="160" y="160"/>
                    <a:pt x="234" y="123"/>
                  </a:cubicBezTo>
                  <a:cubicBezTo>
                    <a:pt x="270" y="106"/>
                    <a:pt x="305" y="88"/>
                    <a:pt x="340" y="70"/>
                  </a:cubicBezTo>
                  <a:cubicBezTo>
                    <a:pt x="358" y="61"/>
                    <a:pt x="376" y="51"/>
                    <a:pt x="394" y="41"/>
                  </a:cubicBezTo>
                  <a:cubicBezTo>
                    <a:pt x="404" y="36"/>
                    <a:pt x="415" y="31"/>
                    <a:pt x="425" y="26"/>
                  </a:cubicBezTo>
                  <a:cubicBezTo>
                    <a:pt x="430" y="23"/>
                    <a:pt x="434" y="21"/>
                    <a:pt x="439" y="19"/>
                  </a:cubicBezTo>
                  <a:cubicBezTo>
                    <a:pt x="450" y="19"/>
                    <a:pt x="457" y="24"/>
                    <a:pt x="458" y="34"/>
                  </a:cubicBezTo>
                  <a:cubicBezTo>
                    <a:pt x="466" y="45"/>
                    <a:pt x="470" y="59"/>
                    <a:pt x="475" y="73"/>
                  </a:cubicBezTo>
                  <a:cubicBezTo>
                    <a:pt x="460" y="64"/>
                    <a:pt x="442" y="59"/>
                    <a:pt x="428" y="72"/>
                  </a:cubicBezTo>
                  <a:cubicBezTo>
                    <a:pt x="415" y="85"/>
                    <a:pt x="416" y="104"/>
                    <a:pt x="421" y="121"/>
                  </a:cubicBezTo>
                  <a:cubicBezTo>
                    <a:pt x="408" y="121"/>
                    <a:pt x="397" y="122"/>
                    <a:pt x="390" y="135"/>
                  </a:cubicBezTo>
                  <a:cubicBezTo>
                    <a:pt x="385" y="145"/>
                    <a:pt x="386" y="154"/>
                    <a:pt x="391" y="163"/>
                  </a:cubicBezTo>
                  <a:cubicBezTo>
                    <a:pt x="363" y="168"/>
                    <a:pt x="344" y="204"/>
                    <a:pt x="374" y="224"/>
                  </a:cubicBezTo>
                  <a:cubicBezTo>
                    <a:pt x="392" y="237"/>
                    <a:pt x="414" y="223"/>
                    <a:pt x="431" y="216"/>
                  </a:cubicBezTo>
                  <a:cubicBezTo>
                    <a:pt x="460" y="204"/>
                    <a:pt x="488" y="191"/>
                    <a:pt x="516" y="176"/>
                  </a:cubicBezTo>
                  <a:cubicBezTo>
                    <a:pt x="529" y="209"/>
                    <a:pt x="543" y="241"/>
                    <a:pt x="556" y="274"/>
                  </a:cubicBezTo>
                  <a:cubicBezTo>
                    <a:pt x="572" y="314"/>
                    <a:pt x="588" y="354"/>
                    <a:pt x="605" y="394"/>
                  </a:cubicBezTo>
                  <a:cubicBezTo>
                    <a:pt x="613" y="414"/>
                    <a:pt x="621" y="435"/>
                    <a:pt x="629" y="456"/>
                  </a:cubicBezTo>
                  <a:cubicBezTo>
                    <a:pt x="618" y="454"/>
                    <a:pt x="607" y="455"/>
                    <a:pt x="597" y="460"/>
                  </a:cubicBezTo>
                  <a:cubicBezTo>
                    <a:pt x="591" y="463"/>
                    <a:pt x="585" y="468"/>
                    <a:pt x="581" y="473"/>
                  </a:cubicBezTo>
                  <a:cubicBezTo>
                    <a:pt x="577" y="476"/>
                    <a:pt x="575" y="485"/>
                    <a:pt x="572" y="488"/>
                  </a:cubicBezTo>
                  <a:cubicBezTo>
                    <a:pt x="565" y="492"/>
                    <a:pt x="548" y="488"/>
                    <a:pt x="540" y="490"/>
                  </a:cubicBezTo>
                  <a:cubicBezTo>
                    <a:pt x="536" y="491"/>
                    <a:pt x="532" y="492"/>
                    <a:pt x="528" y="494"/>
                  </a:cubicBezTo>
                  <a:cubicBezTo>
                    <a:pt x="530" y="480"/>
                    <a:pt x="543" y="455"/>
                    <a:pt x="544" y="454"/>
                  </a:cubicBezTo>
                  <a:cubicBezTo>
                    <a:pt x="546" y="452"/>
                    <a:pt x="544" y="449"/>
                    <a:pt x="542" y="450"/>
                  </a:cubicBezTo>
                  <a:cubicBezTo>
                    <a:pt x="541" y="450"/>
                    <a:pt x="536" y="448"/>
                    <a:pt x="534" y="451"/>
                  </a:cubicBezTo>
                  <a:cubicBezTo>
                    <a:pt x="533" y="451"/>
                    <a:pt x="532" y="452"/>
                    <a:pt x="532" y="453"/>
                  </a:cubicBezTo>
                  <a:cubicBezTo>
                    <a:pt x="517" y="459"/>
                    <a:pt x="502" y="468"/>
                    <a:pt x="489" y="475"/>
                  </a:cubicBezTo>
                  <a:cubicBezTo>
                    <a:pt x="468" y="486"/>
                    <a:pt x="448" y="497"/>
                    <a:pt x="428" y="508"/>
                  </a:cubicBezTo>
                  <a:cubicBezTo>
                    <a:pt x="424" y="497"/>
                    <a:pt x="419" y="486"/>
                    <a:pt x="414" y="475"/>
                  </a:cubicBezTo>
                  <a:cubicBezTo>
                    <a:pt x="416" y="475"/>
                    <a:pt x="417" y="475"/>
                    <a:pt x="420" y="475"/>
                  </a:cubicBezTo>
                  <a:cubicBezTo>
                    <a:pt x="423" y="474"/>
                    <a:pt x="450" y="458"/>
                    <a:pt x="461" y="454"/>
                  </a:cubicBezTo>
                  <a:cubicBezTo>
                    <a:pt x="477" y="447"/>
                    <a:pt x="495" y="443"/>
                    <a:pt x="513" y="440"/>
                  </a:cubicBezTo>
                  <a:cubicBezTo>
                    <a:pt x="517" y="439"/>
                    <a:pt x="518" y="435"/>
                    <a:pt x="516" y="432"/>
                  </a:cubicBezTo>
                  <a:cubicBezTo>
                    <a:pt x="507" y="414"/>
                    <a:pt x="483" y="404"/>
                    <a:pt x="466" y="392"/>
                  </a:cubicBezTo>
                  <a:cubicBezTo>
                    <a:pt x="444" y="377"/>
                    <a:pt x="422" y="360"/>
                    <a:pt x="401" y="343"/>
                  </a:cubicBezTo>
                  <a:cubicBezTo>
                    <a:pt x="359" y="309"/>
                    <a:pt x="277" y="226"/>
                    <a:pt x="276" y="223"/>
                  </a:cubicBezTo>
                  <a:cubicBezTo>
                    <a:pt x="275" y="219"/>
                    <a:pt x="269" y="221"/>
                    <a:pt x="270" y="226"/>
                  </a:cubicBezTo>
                  <a:cubicBezTo>
                    <a:pt x="271" y="228"/>
                    <a:pt x="272" y="234"/>
                    <a:pt x="272" y="234"/>
                  </a:cubicBezTo>
                  <a:cubicBezTo>
                    <a:pt x="272" y="235"/>
                    <a:pt x="272" y="235"/>
                    <a:pt x="272" y="235"/>
                  </a:cubicBezTo>
                  <a:cubicBezTo>
                    <a:pt x="283" y="286"/>
                    <a:pt x="295" y="336"/>
                    <a:pt x="300" y="387"/>
                  </a:cubicBezTo>
                  <a:cubicBezTo>
                    <a:pt x="306" y="439"/>
                    <a:pt x="308" y="493"/>
                    <a:pt x="305" y="545"/>
                  </a:cubicBezTo>
                  <a:cubicBezTo>
                    <a:pt x="305" y="548"/>
                    <a:pt x="310" y="550"/>
                    <a:pt x="312" y="548"/>
                  </a:cubicBezTo>
                  <a:cubicBezTo>
                    <a:pt x="329" y="537"/>
                    <a:pt x="344" y="525"/>
                    <a:pt x="360" y="513"/>
                  </a:cubicBezTo>
                  <a:cubicBezTo>
                    <a:pt x="368" y="507"/>
                    <a:pt x="387" y="496"/>
                    <a:pt x="395" y="489"/>
                  </a:cubicBezTo>
                  <a:cubicBezTo>
                    <a:pt x="398" y="499"/>
                    <a:pt x="402" y="508"/>
                    <a:pt x="406" y="517"/>
                  </a:cubicBezTo>
                  <a:cubicBezTo>
                    <a:pt x="406" y="518"/>
                    <a:pt x="406" y="519"/>
                    <a:pt x="407" y="519"/>
                  </a:cubicBezTo>
                  <a:cubicBezTo>
                    <a:pt x="363" y="543"/>
                    <a:pt x="295" y="581"/>
                    <a:pt x="298" y="580"/>
                  </a:cubicBezTo>
                  <a:cubicBezTo>
                    <a:pt x="312" y="576"/>
                    <a:pt x="335" y="596"/>
                    <a:pt x="346" y="602"/>
                  </a:cubicBezTo>
                  <a:cubicBezTo>
                    <a:pt x="333" y="609"/>
                    <a:pt x="325" y="605"/>
                    <a:pt x="306" y="618"/>
                  </a:cubicBezTo>
                  <a:cubicBezTo>
                    <a:pt x="298" y="623"/>
                    <a:pt x="289" y="634"/>
                    <a:pt x="286" y="643"/>
                  </a:cubicBezTo>
                  <a:cubicBezTo>
                    <a:pt x="255" y="624"/>
                    <a:pt x="214" y="638"/>
                    <a:pt x="205" y="672"/>
                  </a:cubicBezTo>
                  <a:cubicBezTo>
                    <a:pt x="177" y="606"/>
                    <a:pt x="150" y="539"/>
                    <a:pt x="121" y="473"/>
                  </a:cubicBezTo>
                  <a:close/>
                  <a:moveTo>
                    <a:pt x="519" y="500"/>
                  </a:moveTo>
                  <a:cubicBezTo>
                    <a:pt x="512" y="506"/>
                    <a:pt x="508" y="513"/>
                    <a:pt x="506" y="522"/>
                  </a:cubicBezTo>
                  <a:cubicBezTo>
                    <a:pt x="492" y="538"/>
                    <a:pt x="376" y="600"/>
                    <a:pt x="354" y="595"/>
                  </a:cubicBezTo>
                  <a:cubicBezTo>
                    <a:pt x="353" y="595"/>
                    <a:pt x="354" y="595"/>
                    <a:pt x="354" y="595"/>
                  </a:cubicBezTo>
                  <a:cubicBezTo>
                    <a:pt x="353" y="595"/>
                    <a:pt x="345" y="589"/>
                    <a:pt x="335" y="584"/>
                  </a:cubicBezTo>
                  <a:cubicBezTo>
                    <a:pt x="397" y="552"/>
                    <a:pt x="459" y="520"/>
                    <a:pt x="521" y="487"/>
                  </a:cubicBezTo>
                  <a:cubicBezTo>
                    <a:pt x="520" y="491"/>
                    <a:pt x="520" y="496"/>
                    <a:pt x="519" y="500"/>
                  </a:cubicBezTo>
                  <a:close/>
                  <a:moveTo>
                    <a:pt x="352" y="370"/>
                  </a:moveTo>
                  <a:cubicBezTo>
                    <a:pt x="362" y="388"/>
                    <a:pt x="371" y="405"/>
                    <a:pt x="381" y="422"/>
                  </a:cubicBezTo>
                  <a:cubicBezTo>
                    <a:pt x="395" y="452"/>
                    <a:pt x="408" y="481"/>
                    <a:pt x="421" y="511"/>
                  </a:cubicBezTo>
                  <a:cubicBezTo>
                    <a:pt x="421" y="511"/>
                    <a:pt x="421" y="511"/>
                    <a:pt x="421" y="511"/>
                  </a:cubicBezTo>
                  <a:cubicBezTo>
                    <a:pt x="419" y="513"/>
                    <a:pt x="416" y="514"/>
                    <a:pt x="413" y="516"/>
                  </a:cubicBezTo>
                  <a:cubicBezTo>
                    <a:pt x="413" y="515"/>
                    <a:pt x="413" y="515"/>
                    <a:pt x="413" y="515"/>
                  </a:cubicBezTo>
                  <a:cubicBezTo>
                    <a:pt x="395" y="466"/>
                    <a:pt x="375" y="418"/>
                    <a:pt x="352" y="370"/>
                  </a:cubicBezTo>
                  <a:close/>
                  <a:moveTo>
                    <a:pt x="386" y="481"/>
                  </a:moveTo>
                  <a:cubicBezTo>
                    <a:pt x="375" y="488"/>
                    <a:pt x="365" y="497"/>
                    <a:pt x="355" y="505"/>
                  </a:cubicBezTo>
                  <a:cubicBezTo>
                    <a:pt x="341" y="515"/>
                    <a:pt x="328" y="525"/>
                    <a:pt x="315" y="535"/>
                  </a:cubicBezTo>
                  <a:cubicBezTo>
                    <a:pt x="316" y="459"/>
                    <a:pt x="313" y="380"/>
                    <a:pt x="298" y="304"/>
                  </a:cubicBezTo>
                  <a:cubicBezTo>
                    <a:pt x="324" y="364"/>
                    <a:pt x="355" y="424"/>
                    <a:pt x="386" y="481"/>
                  </a:cubicBezTo>
                  <a:close/>
                  <a:moveTo>
                    <a:pt x="305" y="268"/>
                  </a:moveTo>
                  <a:cubicBezTo>
                    <a:pt x="332" y="296"/>
                    <a:pt x="360" y="322"/>
                    <a:pt x="389" y="346"/>
                  </a:cubicBezTo>
                  <a:cubicBezTo>
                    <a:pt x="408" y="362"/>
                    <a:pt x="428" y="377"/>
                    <a:pt x="448" y="391"/>
                  </a:cubicBezTo>
                  <a:cubicBezTo>
                    <a:pt x="465" y="403"/>
                    <a:pt x="491" y="415"/>
                    <a:pt x="504" y="431"/>
                  </a:cubicBezTo>
                  <a:cubicBezTo>
                    <a:pt x="482" y="436"/>
                    <a:pt x="461" y="442"/>
                    <a:pt x="441" y="453"/>
                  </a:cubicBezTo>
                  <a:cubicBezTo>
                    <a:pt x="436" y="455"/>
                    <a:pt x="424" y="465"/>
                    <a:pt x="419" y="465"/>
                  </a:cubicBezTo>
                  <a:cubicBezTo>
                    <a:pt x="411" y="465"/>
                    <a:pt x="409" y="456"/>
                    <a:pt x="405" y="449"/>
                  </a:cubicBezTo>
                  <a:cubicBezTo>
                    <a:pt x="397" y="435"/>
                    <a:pt x="390" y="421"/>
                    <a:pt x="382" y="407"/>
                  </a:cubicBezTo>
                  <a:cubicBezTo>
                    <a:pt x="357" y="361"/>
                    <a:pt x="332" y="314"/>
                    <a:pt x="305" y="268"/>
                  </a:cubicBezTo>
                  <a:close/>
                  <a:moveTo>
                    <a:pt x="429" y="516"/>
                  </a:moveTo>
                  <a:cubicBezTo>
                    <a:pt x="447" y="506"/>
                    <a:pt x="465" y="497"/>
                    <a:pt x="483" y="487"/>
                  </a:cubicBezTo>
                  <a:cubicBezTo>
                    <a:pt x="496" y="480"/>
                    <a:pt x="511" y="474"/>
                    <a:pt x="524" y="467"/>
                  </a:cubicBezTo>
                  <a:cubicBezTo>
                    <a:pt x="523" y="470"/>
                    <a:pt x="523" y="474"/>
                    <a:pt x="522" y="477"/>
                  </a:cubicBezTo>
                  <a:cubicBezTo>
                    <a:pt x="457" y="512"/>
                    <a:pt x="392" y="546"/>
                    <a:pt x="326" y="580"/>
                  </a:cubicBezTo>
                  <a:cubicBezTo>
                    <a:pt x="326" y="580"/>
                    <a:pt x="326" y="580"/>
                    <a:pt x="326" y="580"/>
                  </a:cubicBezTo>
                  <a:cubicBezTo>
                    <a:pt x="323" y="579"/>
                    <a:pt x="320" y="578"/>
                    <a:pt x="318" y="578"/>
                  </a:cubicBezTo>
                  <a:cubicBezTo>
                    <a:pt x="355" y="558"/>
                    <a:pt x="392" y="536"/>
                    <a:pt x="429" y="516"/>
                  </a:cubicBezTo>
                  <a:close/>
                  <a:moveTo>
                    <a:pt x="629" y="509"/>
                  </a:moveTo>
                  <a:cubicBezTo>
                    <a:pt x="628" y="509"/>
                    <a:pt x="627" y="510"/>
                    <a:pt x="626" y="510"/>
                  </a:cubicBezTo>
                  <a:cubicBezTo>
                    <a:pt x="592" y="532"/>
                    <a:pt x="291" y="690"/>
                    <a:pt x="222" y="715"/>
                  </a:cubicBezTo>
                  <a:cubicBezTo>
                    <a:pt x="218" y="704"/>
                    <a:pt x="213" y="693"/>
                    <a:pt x="209" y="682"/>
                  </a:cubicBezTo>
                  <a:cubicBezTo>
                    <a:pt x="218" y="648"/>
                    <a:pt x="254" y="629"/>
                    <a:pt x="285" y="652"/>
                  </a:cubicBezTo>
                  <a:cubicBezTo>
                    <a:pt x="288" y="654"/>
                    <a:pt x="291" y="653"/>
                    <a:pt x="292" y="650"/>
                  </a:cubicBezTo>
                  <a:cubicBezTo>
                    <a:pt x="296" y="637"/>
                    <a:pt x="304" y="626"/>
                    <a:pt x="316" y="621"/>
                  </a:cubicBezTo>
                  <a:cubicBezTo>
                    <a:pt x="326" y="617"/>
                    <a:pt x="338" y="620"/>
                    <a:pt x="348" y="616"/>
                  </a:cubicBezTo>
                  <a:cubicBezTo>
                    <a:pt x="354" y="614"/>
                    <a:pt x="357" y="610"/>
                    <a:pt x="360" y="606"/>
                  </a:cubicBezTo>
                  <a:cubicBezTo>
                    <a:pt x="363" y="607"/>
                    <a:pt x="367" y="606"/>
                    <a:pt x="371" y="606"/>
                  </a:cubicBezTo>
                  <a:cubicBezTo>
                    <a:pt x="385" y="603"/>
                    <a:pt x="399" y="593"/>
                    <a:pt x="412" y="587"/>
                  </a:cubicBezTo>
                  <a:cubicBezTo>
                    <a:pt x="427" y="579"/>
                    <a:pt x="441" y="571"/>
                    <a:pt x="456" y="564"/>
                  </a:cubicBezTo>
                  <a:cubicBezTo>
                    <a:pt x="477" y="553"/>
                    <a:pt x="503" y="543"/>
                    <a:pt x="518" y="523"/>
                  </a:cubicBezTo>
                  <a:cubicBezTo>
                    <a:pt x="523" y="517"/>
                    <a:pt x="526" y="510"/>
                    <a:pt x="527" y="502"/>
                  </a:cubicBezTo>
                  <a:cubicBezTo>
                    <a:pt x="540" y="496"/>
                    <a:pt x="558" y="496"/>
                    <a:pt x="574" y="498"/>
                  </a:cubicBezTo>
                  <a:cubicBezTo>
                    <a:pt x="576" y="498"/>
                    <a:pt x="578" y="497"/>
                    <a:pt x="579" y="494"/>
                  </a:cubicBezTo>
                  <a:cubicBezTo>
                    <a:pt x="587" y="472"/>
                    <a:pt x="610" y="460"/>
                    <a:pt x="632" y="466"/>
                  </a:cubicBezTo>
                  <a:cubicBezTo>
                    <a:pt x="636" y="478"/>
                    <a:pt x="640" y="490"/>
                    <a:pt x="642" y="503"/>
                  </a:cubicBezTo>
                  <a:cubicBezTo>
                    <a:pt x="638" y="505"/>
                    <a:pt x="633" y="507"/>
                    <a:pt x="629" y="5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0"/>
            <p:cNvSpPr>
              <a:spLocks noEditPoints="1"/>
            </p:cNvSpPr>
            <p:nvPr/>
          </p:nvSpPr>
          <p:spPr bwMode="auto">
            <a:xfrm>
              <a:off x="1506" y="159"/>
              <a:ext cx="2756" cy="2922"/>
            </a:xfrm>
            <a:custGeom>
              <a:avLst/>
              <a:gdLst>
                <a:gd name="T0" fmla="*/ 911 w 1031"/>
                <a:gd name="T1" fmla="*/ 3 h 1091"/>
                <a:gd name="T2" fmla="*/ 331 w 1031"/>
                <a:gd name="T3" fmla="*/ 232 h 1091"/>
                <a:gd name="T4" fmla="*/ 3 w 1031"/>
                <a:gd name="T5" fmla="*/ 402 h 1091"/>
                <a:gd name="T6" fmla="*/ 417 w 1031"/>
                <a:gd name="T7" fmla="*/ 1024 h 1091"/>
                <a:gd name="T8" fmla="*/ 797 w 1031"/>
                <a:gd name="T9" fmla="*/ 778 h 1091"/>
                <a:gd name="T10" fmla="*/ 820 w 1031"/>
                <a:gd name="T11" fmla="*/ 835 h 1091"/>
                <a:gd name="T12" fmla="*/ 10 w 1031"/>
                <a:gd name="T13" fmla="*/ 400 h 1091"/>
                <a:gd name="T14" fmla="*/ 613 w 1031"/>
                <a:gd name="T15" fmla="*/ 383 h 1091"/>
                <a:gd name="T16" fmla="*/ 819 w 1031"/>
                <a:gd name="T17" fmla="*/ 834 h 1091"/>
                <a:gd name="T18" fmla="*/ 806 w 1031"/>
                <a:gd name="T19" fmla="*/ 173 h 1091"/>
                <a:gd name="T20" fmla="*/ 762 w 1031"/>
                <a:gd name="T21" fmla="*/ 184 h 1091"/>
                <a:gd name="T22" fmla="*/ 871 w 1031"/>
                <a:gd name="T23" fmla="*/ 305 h 1091"/>
                <a:gd name="T24" fmla="*/ 820 w 1031"/>
                <a:gd name="T25" fmla="*/ 433 h 1091"/>
                <a:gd name="T26" fmla="*/ 903 w 1031"/>
                <a:gd name="T27" fmla="*/ 604 h 1091"/>
                <a:gd name="T28" fmla="*/ 790 w 1031"/>
                <a:gd name="T29" fmla="*/ 584 h 1091"/>
                <a:gd name="T30" fmla="*/ 936 w 1031"/>
                <a:gd name="T31" fmla="*/ 487 h 1091"/>
                <a:gd name="T32" fmla="*/ 813 w 1031"/>
                <a:gd name="T33" fmla="*/ 521 h 1091"/>
                <a:gd name="T34" fmla="*/ 798 w 1031"/>
                <a:gd name="T35" fmla="*/ 444 h 1091"/>
                <a:gd name="T36" fmla="*/ 757 w 1031"/>
                <a:gd name="T37" fmla="*/ 397 h 1091"/>
                <a:gd name="T38" fmla="*/ 710 w 1031"/>
                <a:gd name="T39" fmla="*/ 346 h 1091"/>
                <a:gd name="T40" fmla="*/ 648 w 1031"/>
                <a:gd name="T41" fmla="*/ 349 h 1091"/>
                <a:gd name="T42" fmla="*/ 786 w 1031"/>
                <a:gd name="T43" fmla="*/ 283 h 1091"/>
                <a:gd name="T44" fmla="*/ 806 w 1031"/>
                <a:gd name="T45" fmla="*/ 205 h 1091"/>
                <a:gd name="T46" fmla="*/ 572 w 1031"/>
                <a:gd name="T47" fmla="*/ 167 h 1091"/>
                <a:gd name="T48" fmla="*/ 542 w 1031"/>
                <a:gd name="T49" fmla="*/ 170 h 1091"/>
                <a:gd name="T50" fmla="*/ 849 w 1031"/>
                <a:gd name="T51" fmla="*/ 347 h 1091"/>
                <a:gd name="T52" fmla="*/ 910 w 1031"/>
                <a:gd name="T53" fmla="*/ 325 h 1091"/>
                <a:gd name="T54" fmla="*/ 825 w 1031"/>
                <a:gd name="T55" fmla="*/ 426 h 1091"/>
                <a:gd name="T56" fmla="*/ 649 w 1031"/>
                <a:gd name="T57" fmla="*/ 358 h 1091"/>
                <a:gd name="T58" fmla="*/ 700 w 1031"/>
                <a:gd name="T59" fmla="*/ 401 h 1091"/>
                <a:gd name="T60" fmla="*/ 756 w 1031"/>
                <a:gd name="T61" fmla="*/ 457 h 1091"/>
                <a:gd name="T62" fmla="*/ 756 w 1031"/>
                <a:gd name="T63" fmla="*/ 497 h 1091"/>
                <a:gd name="T64" fmla="*/ 692 w 1031"/>
                <a:gd name="T65" fmla="*/ 545 h 1091"/>
                <a:gd name="T66" fmla="*/ 579 w 1031"/>
                <a:gd name="T67" fmla="*/ 178 h 1091"/>
                <a:gd name="T68" fmla="*/ 634 w 1031"/>
                <a:gd name="T69" fmla="*/ 234 h 1091"/>
                <a:gd name="T70" fmla="*/ 636 w 1031"/>
                <a:gd name="T71" fmla="*/ 311 h 1091"/>
                <a:gd name="T72" fmla="*/ 616 w 1031"/>
                <a:gd name="T73" fmla="*/ 357 h 1091"/>
                <a:gd name="T74" fmla="*/ 663 w 1031"/>
                <a:gd name="T75" fmla="*/ 475 h 1091"/>
                <a:gd name="T76" fmla="*/ 777 w 1031"/>
                <a:gd name="T77" fmla="*/ 533 h 1091"/>
                <a:gd name="T78" fmla="*/ 793 w 1031"/>
                <a:gd name="T79" fmla="*/ 575 h 1091"/>
                <a:gd name="T80" fmla="*/ 784 w 1031"/>
                <a:gd name="T81" fmla="*/ 576 h 1091"/>
                <a:gd name="T82" fmla="*/ 808 w 1031"/>
                <a:gd name="T83" fmla="*/ 494 h 1091"/>
                <a:gd name="T84" fmla="*/ 778 w 1031"/>
                <a:gd name="T85" fmla="*/ 485 h 1091"/>
                <a:gd name="T86" fmla="*/ 791 w 1031"/>
                <a:gd name="T87" fmla="*/ 484 h 1091"/>
                <a:gd name="T88" fmla="*/ 755 w 1031"/>
                <a:gd name="T89" fmla="*/ 428 h 1091"/>
                <a:gd name="T90" fmla="*/ 742 w 1031"/>
                <a:gd name="T91" fmla="*/ 423 h 1091"/>
                <a:gd name="T92" fmla="*/ 753 w 1031"/>
                <a:gd name="T93" fmla="*/ 420 h 1091"/>
                <a:gd name="T94" fmla="*/ 693 w 1031"/>
                <a:gd name="T95" fmla="*/ 378 h 1091"/>
                <a:gd name="T96" fmla="*/ 711 w 1031"/>
                <a:gd name="T97" fmla="*/ 356 h 1091"/>
                <a:gd name="T98" fmla="*/ 691 w 1031"/>
                <a:gd name="T99" fmla="*/ 362 h 1091"/>
                <a:gd name="T100" fmla="*/ 692 w 1031"/>
                <a:gd name="T101" fmla="*/ 339 h 1091"/>
                <a:gd name="T102" fmla="*/ 695 w 1031"/>
                <a:gd name="T103" fmla="*/ 553 h 1091"/>
                <a:gd name="T104" fmla="*/ 711 w 1031"/>
                <a:gd name="T105" fmla="*/ 262 h 1091"/>
                <a:gd name="T106" fmla="*/ 666 w 1031"/>
                <a:gd name="T107" fmla="*/ 307 h 1091"/>
                <a:gd name="T108" fmla="*/ 879 w 1031"/>
                <a:gd name="T109" fmla="*/ 615 h 1091"/>
                <a:gd name="T110" fmla="*/ 976 w 1031"/>
                <a:gd name="T111" fmla="*/ 585 h 1091"/>
                <a:gd name="T112" fmla="*/ 889 w 1031"/>
                <a:gd name="T113" fmla="*/ 154 h 1091"/>
                <a:gd name="T114" fmla="*/ 523 w 1031"/>
                <a:gd name="T115" fmla="*/ 135 h 1091"/>
                <a:gd name="T116" fmla="*/ 327 w 1031"/>
                <a:gd name="T117" fmla="*/ 130 h 1091"/>
                <a:gd name="T118" fmla="*/ 793 w 1031"/>
                <a:gd name="T119" fmla="*/ 770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31" h="1091">
                  <a:moveTo>
                    <a:pt x="1030" y="731"/>
                  </a:moveTo>
                  <a:cubicBezTo>
                    <a:pt x="1008" y="608"/>
                    <a:pt x="987" y="485"/>
                    <a:pt x="965" y="362"/>
                  </a:cubicBezTo>
                  <a:cubicBezTo>
                    <a:pt x="954" y="303"/>
                    <a:pt x="945" y="244"/>
                    <a:pt x="939" y="184"/>
                  </a:cubicBezTo>
                  <a:cubicBezTo>
                    <a:pt x="933" y="125"/>
                    <a:pt x="928" y="65"/>
                    <a:pt x="916" y="6"/>
                  </a:cubicBezTo>
                  <a:cubicBezTo>
                    <a:pt x="915" y="4"/>
                    <a:pt x="913" y="3"/>
                    <a:pt x="911" y="3"/>
                  </a:cubicBezTo>
                  <a:cubicBezTo>
                    <a:pt x="911" y="1"/>
                    <a:pt x="910" y="0"/>
                    <a:pt x="907" y="0"/>
                  </a:cubicBezTo>
                  <a:cubicBezTo>
                    <a:pt x="709" y="25"/>
                    <a:pt x="524" y="110"/>
                    <a:pt x="324" y="122"/>
                  </a:cubicBezTo>
                  <a:cubicBezTo>
                    <a:pt x="323" y="122"/>
                    <a:pt x="322" y="123"/>
                    <a:pt x="322" y="123"/>
                  </a:cubicBezTo>
                  <a:cubicBezTo>
                    <a:pt x="320" y="123"/>
                    <a:pt x="318" y="124"/>
                    <a:pt x="318" y="127"/>
                  </a:cubicBezTo>
                  <a:cubicBezTo>
                    <a:pt x="324" y="162"/>
                    <a:pt x="328" y="197"/>
                    <a:pt x="331" y="232"/>
                  </a:cubicBezTo>
                  <a:cubicBezTo>
                    <a:pt x="331" y="232"/>
                    <a:pt x="331" y="232"/>
                    <a:pt x="331" y="232"/>
                  </a:cubicBezTo>
                  <a:cubicBezTo>
                    <a:pt x="310" y="244"/>
                    <a:pt x="288" y="255"/>
                    <a:pt x="267" y="266"/>
                  </a:cubicBezTo>
                  <a:cubicBezTo>
                    <a:pt x="181" y="311"/>
                    <a:pt x="93" y="350"/>
                    <a:pt x="6" y="393"/>
                  </a:cubicBezTo>
                  <a:cubicBezTo>
                    <a:pt x="4" y="391"/>
                    <a:pt x="0" y="393"/>
                    <a:pt x="1" y="396"/>
                  </a:cubicBezTo>
                  <a:cubicBezTo>
                    <a:pt x="0" y="398"/>
                    <a:pt x="1" y="401"/>
                    <a:pt x="3" y="402"/>
                  </a:cubicBezTo>
                  <a:cubicBezTo>
                    <a:pt x="42" y="516"/>
                    <a:pt x="90" y="629"/>
                    <a:pt x="135" y="741"/>
                  </a:cubicBezTo>
                  <a:cubicBezTo>
                    <a:pt x="181" y="855"/>
                    <a:pt x="228" y="970"/>
                    <a:pt x="276" y="1083"/>
                  </a:cubicBezTo>
                  <a:cubicBezTo>
                    <a:pt x="277" y="1084"/>
                    <a:pt x="277" y="1084"/>
                    <a:pt x="277" y="1085"/>
                  </a:cubicBezTo>
                  <a:cubicBezTo>
                    <a:pt x="276" y="1088"/>
                    <a:pt x="279" y="1091"/>
                    <a:pt x="282" y="1090"/>
                  </a:cubicBezTo>
                  <a:cubicBezTo>
                    <a:pt x="329" y="1073"/>
                    <a:pt x="373" y="1046"/>
                    <a:pt x="417" y="1024"/>
                  </a:cubicBezTo>
                  <a:cubicBezTo>
                    <a:pt x="462" y="1003"/>
                    <a:pt x="507" y="982"/>
                    <a:pt x="553" y="961"/>
                  </a:cubicBezTo>
                  <a:cubicBezTo>
                    <a:pt x="644" y="920"/>
                    <a:pt x="736" y="881"/>
                    <a:pt x="829" y="844"/>
                  </a:cubicBezTo>
                  <a:cubicBezTo>
                    <a:pt x="834" y="842"/>
                    <a:pt x="833" y="834"/>
                    <a:pt x="829" y="833"/>
                  </a:cubicBezTo>
                  <a:cubicBezTo>
                    <a:pt x="830" y="831"/>
                    <a:pt x="830" y="830"/>
                    <a:pt x="828" y="828"/>
                  </a:cubicBezTo>
                  <a:cubicBezTo>
                    <a:pt x="817" y="812"/>
                    <a:pt x="806" y="795"/>
                    <a:pt x="797" y="778"/>
                  </a:cubicBezTo>
                  <a:cubicBezTo>
                    <a:pt x="871" y="761"/>
                    <a:pt x="947" y="749"/>
                    <a:pt x="1023" y="738"/>
                  </a:cubicBezTo>
                  <a:cubicBezTo>
                    <a:pt x="1025" y="738"/>
                    <a:pt x="1026" y="736"/>
                    <a:pt x="1026" y="735"/>
                  </a:cubicBezTo>
                  <a:cubicBezTo>
                    <a:pt x="1028" y="735"/>
                    <a:pt x="1031" y="734"/>
                    <a:pt x="1030" y="731"/>
                  </a:cubicBezTo>
                  <a:close/>
                  <a:moveTo>
                    <a:pt x="819" y="834"/>
                  </a:moveTo>
                  <a:cubicBezTo>
                    <a:pt x="819" y="835"/>
                    <a:pt x="819" y="835"/>
                    <a:pt x="820" y="835"/>
                  </a:cubicBezTo>
                  <a:cubicBezTo>
                    <a:pt x="727" y="871"/>
                    <a:pt x="636" y="911"/>
                    <a:pt x="546" y="952"/>
                  </a:cubicBezTo>
                  <a:cubicBezTo>
                    <a:pt x="500" y="973"/>
                    <a:pt x="455" y="994"/>
                    <a:pt x="410" y="1016"/>
                  </a:cubicBezTo>
                  <a:cubicBezTo>
                    <a:pt x="369" y="1036"/>
                    <a:pt x="325" y="1054"/>
                    <a:pt x="286" y="1078"/>
                  </a:cubicBezTo>
                  <a:cubicBezTo>
                    <a:pt x="239" y="965"/>
                    <a:pt x="192" y="851"/>
                    <a:pt x="146" y="737"/>
                  </a:cubicBezTo>
                  <a:cubicBezTo>
                    <a:pt x="100" y="625"/>
                    <a:pt x="58" y="511"/>
                    <a:pt x="10" y="400"/>
                  </a:cubicBezTo>
                  <a:cubicBezTo>
                    <a:pt x="98" y="368"/>
                    <a:pt x="182" y="321"/>
                    <a:pt x="265" y="279"/>
                  </a:cubicBezTo>
                  <a:cubicBezTo>
                    <a:pt x="309" y="256"/>
                    <a:pt x="353" y="233"/>
                    <a:pt x="397" y="210"/>
                  </a:cubicBezTo>
                  <a:cubicBezTo>
                    <a:pt x="418" y="199"/>
                    <a:pt x="440" y="188"/>
                    <a:pt x="462" y="176"/>
                  </a:cubicBezTo>
                  <a:cubicBezTo>
                    <a:pt x="481" y="166"/>
                    <a:pt x="505" y="157"/>
                    <a:pt x="522" y="143"/>
                  </a:cubicBezTo>
                  <a:cubicBezTo>
                    <a:pt x="550" y="224"/>
                    <a:pt x="581" y="304"/>
                    <a:pt x="613" y="383"/>
                  </a:cubicBezTo>
                  <a:cubicBezTo>
                    <a:pt x="613" y="383"/>
                    <a:pt x="613" y="384"/>
                    <a:pt x="613" y="384"/>
                  </a:cubicBezTo>
                  <a:cubicBezTo>
                    <a:pt x="613" y="386"/>
                    <a:pt x="613" y="387"/>
                    <a:pt x="614" y="387"/>
                  </a:cubicBezTo>
                  <a:cubicBezTo>
                    <a:pt x="630" y="425"/>
                    <a:pt x="645" y="464"/>
                    <a:pt x="661" y="502"/>
                  </a:cubicBezTo>
                  <a:cubicBezTo>
                    <a:pt x="685" y="560"/>
                    <a:pt x="710" y="619"/>
                    <a:pt x="735" y="677"/>
                  </a:cubicBezTo>
                  <a:cubicBezTo>
                    <a:pt x="760" y="731"/>
                    <a:pt x="784" y="786"/>
                    <a:pt x="819" y="834"/>
                  </a:cubicBezTo>
                  <a:close/>
                  <a:moveTo>
                    <a:pt x="733" y="143"/>
                  </a:moveTo>
                  <a:cubicBezTo>
                    <a:pt x="734" y="142"/>
                    <a:pt x="734" y="141"/>
                    <a:pt x="734" y="140"/>
                  </a:cubicBezTo>
                  <a:cubicBezTo>
                    <a:pt x="780" y="134"/>
                    <a:pt x="826" y="126"/>
                    <a:pt x="871" y="113"/>
                  </a:cubicBezTo>
                  <a:cubicBezTo>
                    <a:pt x="874" y="127"/>
                    <a:pt x="878" y="142"/>
                    <a:pt x="881" y="156"/>
                  </a:cubicBezTo>
                  <a:cubicBezTo>
                    <a:pt x="856" y="161"/>
                    <a:pt x="831" y="167"/>
                    <a:pt x="806" y="173"/>
                  </a:cubicBezTo>
                  <a:cubicBezTo>
                    <a:pt x="789" y="177"/>
                    <a:pt x="771" y="181"/>
                    <a:pt x="755" y="171"/>
                  </a:cubicBezTo>
                  <a:cubicBezTo>
                    <a:pt x="748" y="166"/>
                    <a:pt x="725" y="154"/>
                    <a:pt x="733" y="143"/>
                  </a:cubicBezTo>
                  <a:close/>
                  <a:moveTo>
                    <a:pt x="727" y="164"/>
                  </a:moveTo>
                  <a:cubicBezTo>
                    <a:pt x="732" y="170"/>
                    <a:pt x="741" y="171"/>
                    <a:pt x="747" y="174"/>
                  </a:cubicBezTo>
                  <a:cubicBezTo>
                    <a:pt x="752" y="178"/>
                    <a:pt x="756" y="182"/>
                    <a:pt x="762" y="184"/>
                  </a:cubicBezTo>
                  <a:cubicBezTo>
                    <a:pt x="778" y="189"/>
                    <a:pt x="797" y="183"/>
                    <a:pt x="813" y="180"/>
                  </a:cubicBezTo>
                  <a:cubicBezTo>
                    <a:pt x="836" y="174"/>
                    <a:pt x="860" y="169"/>
                    <a:pt x="883" y="164"/>
                  </a:cubicBezTo>
                  <a:cubicBezTo>
                    <a:pt x="889" y="188"/>
                    <a:pt x="894" y="212"/>
                    <a:pt x="898" y="236"/>
                  </a:cubicBezTo>
                  <a:cubicBezTo>
                    <a:pt x="902" y="261"/>
                    <a:pt x="904" y="286"/>
                    <a:pt x="908" y="311"/>
                  </a:cubicBezTo>
                  <a:cubicBezTo>
                    <a:pt x="897" y="303"/>
                    <a:pt x="881" y="298"/>
                    <a:pt x="871" y="305"/>
                  </a:cubicBezTo>
                  <a:cubicBezTo>
                    <a:pt x="857" y="313"/>
                    <a:pt x="860" y="328"/>
                    <a:pt x="865" y="341"/>
                  </a:cubicBezTo>
                  <a:cubicBezTo>
                    <a:pt x="848" y="336"/>
                    <a:pt x="829" y="339"/>
                    <a:pt x="822" y="358"/>
                  </a:cubicBezTo>
                  <a:cubicBezTo>
                    <a:pt x="818" y="369"/>
                    <a:pt x="822" y="380"/>
                    <a:pt x="830" y="385"/>
                  </a:cubicBezTo>
                  <a:cubicBezTo>
                    <a:pt x="822" y="388"/>
                    <a:pt x="814" y="393"/>
                    <a:pt x="810" y="402"/>
                  </a:cubicBezTo>
                  <a:cubicBezTo>
                    <a:pt x="805" y="414"/>
                    <a:pt x="809" y="426"/>
                    <a:pt x="820" y="433"/>
                  </a:cubicBezTo>
                  <a:cubicBezTo>
                    <a:pt x="856" y="457"/>
                    <a:pt x="894" y="425"/>
                    <a:pt x="930" y="421"/>
                  </a:cubicBezTo>
                  <a:cubicBezTo>
                    <a:pt x="942" y="477"/>
                    <a:pt x="956" y="533"/>
                    <a:pt x="968" y="588"/>
                  </a:cubicBezTo>
                  <a:cubicBezTo>
                    <a:pt x="966" y="598"/>
                    <a:pt x="954" y="604"/>
                    <a:pt x="945" y="604"/>
                  </a:cubicBezTo>
                  <a:cubicBezTo>
                    <a:pt x="941" y="604"/>
                    <a:pt x="937" y="604"/>
                    <a:pt x="932" y="604"/>
                  </a:cubicBezTo>
                  <a:cubicBezTo>
                    <a:pt x="923" y="604"/>
                    <a:pt x="913" y="604"/>
                    <a:pt x="903" y="604"/>
                  </a:cubicBezTo>
                  <a:cubicBezTo>
                    <a:pt x="883" y="606"/>
                    <a:pt x="863" y="608"/>
                    <a:pt x="843" y="612"/>
                  </a:cubicBezTo>
                  <a:cubicBezTo>
                    <a:pt x="804" y="618"/>
                    <a:pt x="766" y="626"/>
                    <a:pt x="726" y="627"/>
                  </a:cubicBezTo>
                  <a:cubicBezTo>
                    <a:pt x="722" y="616"/>
                    <a:pt x="717" y="605"/>
                    <a:pt x="712" y="594"/>
                  </a:cubicBezTo>
                  <a:cubicBezTo>
                    <a:pt x="737" y="591"/>
                    <a:pt x="762" y="588"/>
                    <a:pt x="786" y="584"/>
                  </a:cubicBezTo>
                  <a:cubicBezTo>
                    <a:pt x="788" y="584"/>
                    <a:pt x="789" y="584"/>
                    <a:pt x="790" y="584"/>
                  </a:cubicBezTo>
                  <a:cubicBezTo>
                    <a:pt x="845" y="575"/>
                    <a:pt x="899" y="564"/>
                    <a:pt x="953" y="550"/>
                  </a:cubicBezTo>
                  <a:cubicBezTo>
                    <a:pt x="958" y="549"/>
                    <a:pt x="956" y="541"/>
                    <a:pt x="951" y="543"/>
                  </a:cubicBezTo>
                  <a:cubicBezTo>
                    <a:pt x="908" y="553"/>
                    <a:pt x="866" y="562"/>
                    <a:pt x="823" y="570"/>
                  </a:cubicBezTo>
                  <a:cubicBezTo>
                    <a:pt x="825" y="559"/>
                    <a:pt x="826" y="549"/>
                    <a:pt x="827" y="538"/>
                  </a:cubicBezTo>
                  <a:cubicBezTo>
                    <a:pt x="862" y="520"/>
                    <a:pt x="899" y="503"/>
                    <a:pt x="936" y="487"/>
                  </a:cubicBezTo>
                  <a:cubicBezTo>
                    <a:pt x="940" y="486"/>
                    <a:pt x="938" y="478"/>
                    <a:pt x="933" y="480"/>
                  </a:cubicBezTo>
                  <a:cubicBezTo>
                    <a:pt x="897" y="495"/>
                    <a:pt x="862" y="511"/>
                    <a:pt x="827" y="529"/>
                  </a:cubicBezTo>
                  <a:cubicBezTo>
                    <a:pt x="827" y="527"/>
                    <a:pt x="827" y="525"/>
                    <a:pt x="827" y="523"/>
                  </a:cubicBezTo>
                  <a:cubicBezTo>
                    <a:pt x="827" y="521"/>
                    <a:pt x="825" y="519"/>
                    <a:pt x="823" y="520"/>
                  </a:cubicBezTo>
                  <a:cubicBezTo>
                    <a:pt x="820" y="520"/>
                    <a:pt x="816" y="520"/>
                    <a:pt x="813" y="521"/>
                  </a:cubicBezTo>
                  <a:cubicBezTo>
                    <a:pt x="814" y="512"/>
                    <a:pt x="815" y="504"/>
                    <a:pt x="816" y="495"/>
                  </a:cubicBezTo>
                  <a:cubicBezTo>
                    <a:pt x="817" y="490"/>
                    <a:pt x="818" y="485"/>
                    <a:pt x="813" y="482"/>
                  </a:cubicBezTo>
                  <a:cubicBezTo>
                    <a:pt x="810" y="480"/>
                    <a:pt x="804" y="481"/>
                    <a:pt x="799" y="482"/>
                  </a:cubicBezTo>
                  <a:cubicBezTo>
                    <a:pt x="801" y="471"/>
                    <a:pt x="802" y="460"/>
                    <a:pt x="804" y="448"/>
                  </a:cubicBezTo>
                  <a:cubicBezTo>
                    <a:pt x="804" y="445"/>
                    <a:pt x="801" y="443"/>
                    <a:pt x="798" y="444"/>
                  </a:cubicBezTo>
                  <a:cubicBezTo>
                    <a:pt x="793" y="445"/>
                    <a:pt x="788" y="447"/>
                    <a:pt x="783" y="448"/>
                  </a:cubicBezTo>
                  <a:cubicBezTo>
                    <a:pt x="782" y="441"/>
                    <a:pt x="781" y="432"/>
                    <a:pt x="778" y="425"/>
                  </a:cubicBezTo>
                  <a:cubicBezTo>
                    <a:pt x="777" y="421"/>
                    <a:pt x="775" y="418"/>
                    <a:pt x="771" y="417"/>
                  </a:cubicBezTo>
                  <a:cubicBezTo>
                    <a:pt x="768" y="416"/>
                    <a:pt x="764" y="417"/>
                    <a:pt x="761" y="418"/>
                  </a:cubicBezTo>
                  <a:cubicBezTo>
                    <a:pt x="760" y="411"/>
                    <a:pt x="759" y="404"/>
                    <a:pt x="757" y="397"/>
                  </a:cubicBezTo>
                  <a:cubicBezTo>
                    <a:pt x="756" y="390"/>
                    <a:pt x="754" y="382"/>
                    <a:pt x="748" y="378"/>
                  </a:cubicBezTo>
                  <a:cubicBezTo>
                    <a:pt x="743" y="375"/>
                    <a:pt x="737" y="377"/>
                    <a:pt x="732" y="380"/>
                  </a:cubicBezTo>
                  <a:cubicBezTo>
                    <a:pt x="731" y="381"/>
                    <a:pt x="730" y="381"/>
                    <a:pt x="729" y="382"/>
                  </a:cubicBezTo>
                  <a:cubicBezTo>
                    <a:pt x="726" y="370"/>
                    <a:pt x="722" y="358"/>
                    <a:pt x="716" y="347"/>
                  </a:cubicBezTo>
                  <a:cubicBezTo>
                    <a:pt x="715" y="346"/>
                    <a:pt x="712" y="345"/>
                    <a:pt x="710" y="346"/>
                  </a:cubicBezTo>
                  <a:cubicBezTo>
                    <a:pt x="708" y="348"/>
                    <a:pt x="706" y="349"/>
                    <a:pt x="704" y="351"/>
                  </a:cubicBezTo>
                  <a:cubicBezTo>
                    <a:pt x="702" y="343"/>
                    <a:pt x="700" y="334"/>
                    <a:pt x="697" y="326"/>
                  </a:cubicBezTo>
                  <a:cubicBezTo>
                    <a:pt x="695" y="322"/>
                    <a:pt x="692" y="318"/>
                    <a:pt x="687" y="318"/>
                  </a:cubicBezTo>
                  <a:cubicBezTo>
                    <a:pt x="680" y="318"/>
                    <a:pt x="674" y="326"/>
                    <a:pt x="669" y="330"/>
                  </a:cubicBezTo>
                  <a:cubicBezTo>
                    <a:pt x="662" y="336"/>
                    <a:pt x="655" y="342"/>
                    <a:pt x="648" y="349"/>
                  </a:cubicBezTo>
                  <a:cubicBezTo>
                    <a:pt x="647" y="342"/>
                    <a:pt x="648" y="335"/>
                    <a:pt x="650" y="329"/>
                  </a:cubicBezTo>
                  <a:cubicBezTo>
                    <a:pt x="651" y="329"/>
                    <a:pt x="651" y="329"/>
                    <a:pt x="652" y="328"/>
                  </a:cubicBezTo>
                  <a:cubicBezTo>
                    <a:pt x="698" y="295"/>
                    <a:pt x="763" y="305"/>
                    <a:pt x="817" y="306"/>
                  </a:cubicBezTo>
                  <a:cubicBezTo>
                    <a:pt x="820" y="307"/>
                    <a:pt x="821" y="302"/>
                    <a:pt x="820" y="300"/>
                  </a:cubicBezTo>
                  <a:cubicBezTo>
                    <a:pt x="811" y="289"/>
                    <a:pt x="799" y="286"/>
                    <a:pt x="786" y="283"/>
                  </a:cubicBezTo>
                  <a:cubicBezTo>
                    <a:pt x="767" y="279"/>
                    <a:pt x="748" y="275"/>
                    <a:pt x="728" y="276"/>
                  </a:cubicBezTo>
                  <a:cubicBezTo>
                    <a:pt x="718" y="277"/>
                    <a:pt x="707" y="278"/>
                    <a:pt x="698" y="281"/>
                  </a:cubicBezTo>
                  <a:cubicBezTo>
                    <a:pt x="706" y="275"/>
                    <a:pt x="714" y="270"/>
                    <a:pt x="722" y="265"/>
                  </a:cubicBezTo>
                  <a:cubicBezTo>
                    <a:pt x="750" y="247"/>
                    <a:pt x="778" y="229"/>
                    <a:pt x="807" y="212"/>
                  </a:cubicBezTo>
                  <a:cubicBezTo>
                    <a:pt x="809" y="210"/>
                    <a:pt x="809" y="206"/>
                    <a:pt x="806" y="205"/>
                  </a:cubicBezTo>
                  <a:cubicBezTo>
                    <a:pt x="745" y="177"/>
                    <a:pt x="685" y="233"/>
                    <a:pt x="656" y="287"/>
                  </a:cubicBezTo>
                  <a:cubicBezTo>
                    <a:pt x="664" y="241"/>
                    <a:pt x="684" y="199"/>
                    <a:pt x="716" y="164"/>
                  </a:cubicBezTo>
                  <a:cubicBezTo>
                    <a:pt x="718" y="161"/>
                    <a:pt x="716" y="157"/>
                    <a:pt x="713" y="157"/>
                  </a:cubicBezTo>
                  <a:cubicBezTo>
                    <a:pt x="675" y="163"/>
                    <a:pt x="644" y="188"/>
                    <a:pt x="630" y="220"/>
                  </a:cubicBezTo>
                  <a:cubicBezTo>
                    <a:pt x="620" y="194"/>
                    <a:pt x="599" y="176"/>
                    <a:pt x="572" y="167"/>
                  </a:cubicBezTo>
                  <a:cubicBezTo>
                    <a:pt x="569" y="166"/>
                    <a:pt x="566" y="170"/>
                    <a:pt x="567" y="172"/>
                  </a:cubicBezTo>
                  <a:cubicBezTo>
                    <a:pt x="580" y="200"/>
                    <a:pt x="585" y="233"/>
                    <a:pt x="597" y="262"/>
                  </a:cubicBezTo>
                  <a:cubicBezTo>
                    <a:pt x="590" y="253"/>
                    <a:pt x="581" y="244"/>
                    <a:pt x="571" y="238"/>
                  </a:cubicBezTo>
                  <a:cubicBezTo>
                    <a:pt x="570" y="237"/>
                    <a:pt x="570" y="237"/>
                    <a:pt x="569" y="237"/>
                  </a:cubicBezTo>
                  <a:cubicBezTo>
                    <a:pt x="560" y="215"/>
                    <a:pt x="551" y="192"/>
                    <a:pt x="542" y="170"/>
                  </a:cubicBezTo>
                  <a:cubicBezTo>
                    <a:pt x="602" y="156"/>
                    <a:pt x="664" y="150"/>
                    <a:pt x="725" y="142"/>
                  </a:cubicBezTo>
                  <a:cubicBezTo>
                    <a:pt x="721" y="149"/>
                    <a:pt x="721" y="157"/>
                    <a:pt x="727" y="164"/>
                  </a:cubicBezTo>
                  <a:close/>
                  <a:moveTo>
                    <a:pt x="845" y="390"/>
                  </a:moveTo>
                  <a:cubicBezTo>
                    <a:pt x="851" y="389"/>
                    <a:pt x="850" y="382"/>
                    <a:pt x="845" y="382"/>
                  </a:cubicBezTo>
                  <a:cubicBezTo>
                    <a:pt x="824" y="365"/>
                    <a:pt x="825" y="353"/>
                    <a:pt x="849" y="347"/>
                  </a:cubicBezTo>
                  <a:cubicBezTo>
                    <a:pt x="857" y="346"/>
                    <a:pt x="865" y="348"/>
                    <a:pt x="872" y="352"/>
                  </a:cubicBezTo>
                  <a:cubicBezTo>
                    <a:pt x="875" y="353"/>
                    <a:pt x="879" y="349"/>
                    <a:pt x="877" y="346"/>
                  </a:cubicBezTo>
                  <a:cubicBezTo>
                    <a:pt x="871" y="335"/>
                    <a:pt x="859" y="314"/>
                    <a:pt x="884" y="310"/>
                  </a:cubicBezTo>
                  <a:cubicBezTo>
                    <a:pt x="893" y="309"/>
                    <a:pt x="906" y="318"/>
                    <a:pt x="910" y="325"/>
                  </a:cubicBezTo>
                  <a:cubicBezTo>
                    <a:pt x="910" y="325"/>
                    <a:pt x="910" y="325"/>
                    <a:pt x="910" y="325"/>
                  </a:cubicBezTo>
                  <a:cubicBezTo>
                    <a:pt x="911" y="335"/>
                    <a:pt x="913" y="344"/>
                    <a:pt x="915" y="354"/>
                  </a:cubicBezTo>
                  <a:cubicBezTo>
                    <a:pt x="919" y="374"/>
                    <a:pt x="924" y="394"/>
                    <a:pt x="928" y="413"/>
                  </a:cubicBezTo>
                  <a:cubicBezTo>
                    <a:pt x="912" y="415"/>
                    <a:pt x="898" y="422"/>
                    <a:pt x="883" y="427"/>
                  </a:cubicBezTo>
                  <a:cubicBezTo>
                    <a:pt x="871" y="432"/>
                    <a:pt x="858" y="435"/>
                    <a:pt x="844" y="433"/>
                  </a:cubicBezTo>
                  <a:cubicBezTo>
                    <a:pt x="838" y="432"/>
                    <a:pt x="830" y="431"/>
                    <a:pt x="825" y="426"/>
                  </a:cubicBezTo>
                  <a:cubicBezTo>
                    <a:pt x="817" y="423"/>
                    <a:pt x="818" y="417"/>
                    <a:pt x="828" y="408"/>
                  </a:cubicBezTo>
                  <a:cubicBezTo>
                    <a:pt x="828" y="395"/>
                    <a:pt x="834" y="389"/>
                    <a:pt x="845" y="390"/>
                  </a:cubicBezTo>
                  <a:close/>
                  <a:moveTo>
                    <a:pt x="671" y="478"/>
                  </a:moveTo>
                  <a:cubicBezTo>
                    <a:pt x="671" y="454"/>
                    <a:pt x="668" y="431"/>
                    <a:pt x="663" y="409"/>
                  </a:cubicBezTo>
                  <a:cubicBezTo>
                    <a:pt x="660" y="392"/>
                    <a:pt x="652" y="375"/>
                    <a:pt x="649" y="358"/>
                  </a:cubicBezTo>
                  <a:cubicBezTo>
                    <a:pt x="660" y="361"/>
                    <a:pt x="672" y="364"/>
                    <a:pt x="683" y="368"/>
                  </a:cubicBezTo>
                  <a:cubicBezTo>
                    <a:pt x="680" y="370"/>
                    <a:pt x="678" y="372"/>
                    <a:pt x="678" y="375"/>
                  </a:cubicBezTo>
                  <a:cubicBezTo>
                    <a:pt x="678" y="380"/>
                    <a:pt x="682" y="382"/>
                    <a:pt x="686" y="384"/>
                  </a:cubicBezTo>
                  <a:cubicBezTo>
                    <a:pt x="694" y="388"/>
                    <a:pt x="702" y="391"/>
                    <a:pt x="709" y="395"/>
                  </a:cubicBezTo>
                  <a:cubicBezTo>
                    <a:pt x="706" y="397"/>
                    <a:pt x="703" y="399"/>
                    <a:pt x="700" y="401"/>
                  </a:cubicBezTo>
                  <a:cubicBezTo>
                    <a:pt x="697" y="403"/>
                    <a:pt x="698" y="407"/>
                    <a:pt x="701" y="408"/>
                  </a:cubicBezTo>
                  <a:cubicBezTo>
                    <a:pt x="711" y="414"/>
                    <a:pt x="721" y="420"/>
                    <a:pt x="731" y="425"/>
                  </a:cubicBezTo>
                  <a:cubicBezTo>
                    <a:pt x="728" y="426"/>
                    <a:pt x="725" y="427"/>
                    <a:pt x="722" y="428"/>
                  </a:cubicBezTo>
                  <a:cubicBezTo>
                    <a:pt x="718" y="429"/>
                    <a:pt x="719" y="433"/>
                    <a:pt x="721" y="435"/>
                  </a:cubicBezTo>
                  <a:cubicBezTo>
                    <a:pt x="733" y="442"/>
                    <a:pt x="745" y="450"/>
                    <a:pt x="756" y="457"/>
                  </a:cubicBezTo>
                  <a:cubicBezTo>
                    <a:pt x="752" y="458"/>
                    <a:pt x="748" y="460"/>
                    <a:pt x="744" y="461"/>
                  </a:cubicBezTo>
                  <a:cubicBezTo>
                    <a:pt x="741" y="462"/>
                    <a:pt x="741" y="467"/>
                    <a:pt x="744" y="468"/>
                  </a:cubicBezTo>
                  <a:cubicBezTo>
                    <a:pt x="754" y="474"/>
                    <a:pt x="763" y="480"/>
                    <a:pt x="770" y="488"/>
                  </a:cubicBezTo>
                  <a:cubicBezTo>
                    <a:pt x="767" y="489"/>
                    <a:pt x="763" y="490"/>
                    <a:pt x="759" y="491"/>
                  </a:cubicBezTo>
                  <a:cubicBezTo>
                    <a:pt x="756" y="491"/>
                    <a:pt x="754" y="494"/>
                    <a:pt x="756" y="497"/>
                  </a:cubicBezTo>
                  <a:cubicBezTo>
                    <a:pt x="764" y="506"/>
                    <a:pt x="772" y="515"/>
                    <a:pt x="780" y="524"/>
                  </a:cubicBezTo>
                  <a:cubicBezTo>
                    <a:pt x="776" y="525"/>
                    <a:pt x="772" y="525"/>
                    <a:pt x="768" y="526"/>
                  </a:cubicBezTo>
                  <a:cubicBezTo>
                    <a:pt x="765" y="526"/>
                    <a:pt x="764" y="530"/>
                    <a:pt x="766" y="533"/>
                  </a:cubicBezTo>
                  <a:cubicBezTo>
                    <a:pt x="769" y="535"/>
                    <a:pt x="771" y="538"/>
                    <a:pt x="774" y="541"/>
                  </a:cubicBezTo>
                  <a:cubicBezTo>
                    <a:pt x="746" y="542"/>
                    <a:pt x="719" y="543"/>
                    <a:pt x="692" y="545"/>
                  </a:cubicBezTo>
                  <a:cubicBezTo>
                    <a:pt x="684" y="527"/>
                    <a:pt x="676" y="509"/>
                    <a:pt x="669" y="491"/>
                  </a:cubicBezTo>
                  <a:cubicBezTo>
                    <a:pt x="668" y="488"/>
                    <a:pt x="666" y="485"/>
                    <a:pt x="665" y="482"/>
                  </a:cubicBezTo>
                  <a:cubicBezTo>
                    <a:pt x="668" y="482"/>
                    <a:pt x="671" y="481"/>
                    <a:pt x="671" y="478"/>
                  </a:cubicBezTo>
                  <a:close/>
                  <a:moveTo>
                    <a:pt x="630" y="297"/>
                  </a:moveTo>
                  <a:cubicBezTo>
                    <a:pt x="597" y="268"/>
                    <a:pt x="594" y="218"/>
                    <a:pt x="579" y="178"/>
                  </a:cubicBezTo>
                  <a:cubicBezTo>
                    <a:pt x="602" y="188"/>
                    <a:pt x="618" y="207"/>
                    <a:pt x="626" y="232"/>
                  </a:cubicBezTo>
                  <a:cubicBezTo>
                    <a:pt x="619" y="252"/>
                    <a:pt x="620" y="275"/>
                    <a:pt x="630" y="297"/>
                  </a:cubicBezTo>
                  <a:close/>
                  <a:moveTo>
                    <a:pt x="646" y="307"/>
                  </a:moveTo>
                  <a:cubicBezTo>
                    <a:pt x="645" y="307"/>
                    <a:pt x="645" y="307"/>
                    <a:pt x="645" y="307"/>
                  </a:cubicBezTo>
                  <a:cubicBezTo>
                    <a:pt x="629" y="284"/>
                    <a:pt x="627" y="258"/>
                    <a:pt x="634" y="234"/>
                  </a:cubicBezTo>
                  <a:cubicBezTo>
                    <a:pt x="634" y="233"/>
                    <a:pt x="634" y="233"/>
                    <a:pt x="634" y="232"/>
                  </a:cubicBezTo>
                  <a:cubicBezTo>
                    <a:pt x="644" y="202"/>
                    <a:pt x="669" y="177"/>
                    <a:pt x="702" y="168"/>
                  </a:cubicBezTo>
                  <a:cubicBezTo>
                    <a:pt x="669" y="208"/>
                    <a:pt x="650" y="256"/>
                    <a:pt x="646" y="307"/>
                  </a:cubicBezTo>
                  <a:close/>
                  <a:moveTo>
                    <a:pt x="636" y="311"/>
                  </a:moveTo>
                  <a:cubicBezTo>
                    <a:pt x="636" y="311"/>
                    <a:pt x="636" y="311"/>
                    <a:pt x="636" y="311"/>
                  </a:cubicBezTo>
                  <a:cubicBezTo>
                    <a:pt x="624" y="315"/>
                    <a:pt x="612" y="316"/>
                    <a:pt x="600" y="316"/>
                  </a:cubicBezTo>
                  <a:cubicBezTo>
                    <a:pt x="591" y="294"/>
                    <a:pt x="583" y="272"/>
                    <a:pt x="574" y="250"/>
                  </a:cubicBezTo>
                  <a:cubicBezTo>
                    <a:pt x="597" y="268"/>
                    <a:pt x="609" y="298"/>
                    <a:pt x="636" y="311"/>
                  </a:cubicBezTo>
                  <a:close/>
                  <a:moveTo>
                    <a:pt x="635" y="320"/>
                  </a:moveTo>
                  <a:cubicBezTo>
                    <a:pt x="625" y="328"/>
                    <a:pt x="619" y="343"/>
                    <a:pt x="616" y="357"/>
                  </a:cubicBezTo>
                  <a:cubicBezTo>
                    <a:pt x="612" y="346"/>
                    <a:pt x="607" y="335"/>
                    <a:pt x="603" y="324"/>
                  </a:cubicBezTo>
                  <a:cubicBezTo>
                    <a:pt x="614" y="324"/>
                    <a:pt x="625" y="323"/>
                    <a:pt x="635" y="320"/>
                  </a:cubicBezTo>
                  <a:close/>
                  <a:moveTo>
                    <a:pt x="643" y="324"/>
                  </a:moveTo>
                  <a:cubicBezTo>
                    <a:pt x="635" y="344"/>
                    <a:pt x="641" y="363"/>
                    <a:pt x="648" y="384"/>
                  </a:cubicBezTo>
                  <a:cubicBezTo>
                    <a:pt x="657" y="414"/>
                    <a:pt x="662" y="444"/>
                    <a:pt x="663" y="475"/>
                  </a:cubicBezTo>
                  <a:cubicBezTo>
                    <a:pt x="649" y="441"/>
                    <a:pt x="635" y="406"/>
                    <a:pt x="622" y="371"/>
                  </a:cubicBezTo>
                  <a:cubicBezTo>
                    <a:pt x="624" y="355"/>
                    <a:pt x="630" y="332"/>
                    <a:pt x="643" y="324"/>
                  </a:cubicBezTo>
                  <a:close/>
                  <a:moveTo>
                    <a:pt x="786" y="545"/>
                  </a:moveTo>
                  <a:cubicBezTo>
                    <a:pt x="787" y="543"/>
                    <a:pt x="785" y="541"/>
                    <a:pt x="783" y="541"/>
                  </a:cubicBezTo>
                  <a:cubicBezTo>
                    <a:pt x="781" y="538"/>
                    <a:pt x="779" y="535"/>
                    <a:pt x="777" y="533"/>
                  </a:cubicBezTo>
                  <a:cubicBezTo>
                    <a:pt x="787" y="532"/>
                    <a:pt x="797" y="531"/>
                    <a:pt x="806" y="530"/>
                  </a:cubicBezTo>
                  <a:cubicBezTo>
                    <a:pt x="808" y="531"/>
                    <a:pt x="810" y="530"/>
                    <a:pt x="811" y="529"/>
                  </a:cubicBezTo>
                  <a:cubicBezTo>
                    <a:pt x="814" y="529"/>
                    <a:pt x="816" y="528"/>
                    <a:pt x="819" y="528"/>
                  </a:cubicBezTo>
                  <a:cubicBezTo>
                    <a:pt x="819" y="543"/>
                    <a:pt x="817" y="557"/>
                    <a:pt x="814" y="571"/>
                  </a:cubicBezTo>
                  <a:cubicBezTo>
                    <a:pt x="807" y="573"/>
                    <a:pt x="800" y="574"/>
                    <a:pt x="793" y="575"/>
                  </a:cubicBezTo>
                  <a:cubicBezTo>
                    <a:pt x="794" y="564"/>
                    <a:pt x="792" y="554"/>
                    <a:pt x="786" y="545"/>
                  </a:cubicBezTo>
                  <a:close/>
                  <a:moveTo>
                    <a:pt x="784" y="576"/>
                  </a:moveTo>
                  <a:cubicBezTo>
                    <a:pt x="763" y="580"/>
                    <a:pt x="741" y="582"/>
                    <a:pt x="719" y="585"/>
                  </a:cubicBezTo>
                  <a:cubicBezTo>
                    <a:pt x="739" y="572"/>
                    <a:pt x="759" y="561"/>
                    <a:pt x="780" y="550"/>
                  </a:cubicBezTo>
                  <a:cubicBezTo>
                    <a:pt x="784" y="558"/>
                    <a:pt x="787" y="567"/>
                    <a:pt x="784" y="576"/>
                  </a:cubicBezTo>
                  <a:close/>
                  <a:moveTo>
                    <a:pt x="789" y="523"/>
                  </a:moveTo>
                  <a:cubicBezTo>
                    <a:pt x="789" y="523"/>
                    <a:pt x="789" y="523"/>
                    <a:pt x="789" y="522"/>
                  </a:cubicBezTo>
                  <a:cubicBezTo>
                    <a:pt x="782" y="514"/>
                    <a:pt x="774" y="505"/>
                    <a:pt x="767" y="497"/>
                  </a:cubicBezTo>
                  <a:cubicBezTo>
                    <a:pt x="779" y="494"/>
                    <a:pt x="792" y="491"/>
                    <a:pt x="804" y="490"/>
                  </a:cubicBezTo>
                  <a:cubicBezTo>
                    <a:pt x="809" y="489"/>
                    <a:pt x="808" y="488"/>
                    <a:pt x="808" y="494"/>
                  </a:cubicBezTo>
                  <a:cubicBezTo>
                    <a:pt x="808" y="497"/>
                    <a:pt x="807" y="500"/>
                    <a:pt x="807" y="504"/>
                  </a:cubicBezTo>
                  <a:cubicBezTo>
                    <a:pt x="806" y="510"/>
                    <a:pt x="806" y="516"/>
                    <a:pt x="805" y="522"/>
                  </a:cubicBezTo>
                  <a:cubicBezTo>
                    <a:pt x="800" y="522"/>
                    <a:pt x="795" y="523"/>
                    <a:pt x="789" y="523"/>
                  </a:cubicBezTo>
                  <a:close/>
                  <a:moveTo>
                    <a:pt x="779" y="486"/>
                  </a:moveTo>
                  <a:cubicBezTo>
                    <a:pt x="779" y="486"/>
                    <a:pt x="779" y="485"/>
                    <a:pt x="778" y="485"/>
                  </a:cubicBezTo>
                  <a:cubicBezTo>
                    <a:pt x="772" y="477"/>
                    <a:pt x="764" y="471"/>
                    <a:pt x="756" y="466"/>
                  </a:cubicBezTo>
                  <a:cubicBezTo>
                    <a:pt x="763" y="463"/>
                    <a:pt x="771" y="461"/>
                    <a:pt x="779" y="459"/>
                  </a:cubicBezTo>
                  <a:cubicBezTo>
                    <a:pt x="780" y="459"/>
                    <a:pt x="782" y="458"/>
                    <a:pt x="783" y="457"/>
                  </a:cubicBezTo>
                  <a:cubicBezTo>
                    <a:pt x="787" y="456"/>
                    <a:pt x="791" y="455"/>
                    <a:pt x="795" y="453"/>
                  </a:cubicBezTo>
                  <a:cubicBezTo>
                    <a:pt x="793" y="464"/>
                    <a:pt x="792" y="474"/>
                    <a:pt x="791" y="484"/>
                  </a:cubicBezTo>
                  <a:lnTo>
                    <a:pt x="779" y="486"/>
                  </a:lnTo>
                  <a:close/>
                  <a:moveTo>
                    <a:pt x="762" y="455"/>
                  </a:moveTo>
                  <a:cubicBezTo>
                    <a:pt x="763" y="454"/>
                    <a:pt x="762" y="451"/>
                    <a:pt x="760" y="450"/>
                  </a:cubicBezTo>
                  <a:cubicBezTo>
                    <a:pt x="751" y="444"/>
                    <a:pt x="742" y="439"/>
                    <a:pt x="734" y="433"/>
                  </a:cubicBezTo>
                  <a:cubicBezTo>
                    <a:pt x="741" y="431"/>
                    <a:pt x="748" y="430"/>
                    <a:pt x="755" y="428"/>
                  </a:cubicBezTo>
                  <a:cubicBezTo>
                    <a:pt x="757" y="430"/>
                    <a:pt x="761" y="429"/>
                    <a:pt x="762" y="427"/>
                  </a:cubicBezTo>
                  <a:cubicBezTo>
                    <a:pt x="771" y="424"/>
                    <a:pt x="771" y="429"/>
                    <a:pt x="773" y="438"/>
                  </a:cubicBezTo>
                  <a:cubicBezTo>
                    <a:pt x="774" y="442"/>
                    <a:pt x="775" y="447"/>
                    <a:pt x="776" y="451"/>
                  </a:cubicBezTo>
                  <a:cubicBezTo>
                    <a:pt x="771" y="452"/>
                    <a:pt x="766" y="454"/>
                    <a:pt x="762" y="455"/>
                  </a:cubicBezTo>
                  <a:close/>
                  <a:moveTo>
                    <a:pt x="742" y="423"/>
                  </a:moveTo>
                  <a:cubicBezTo>
                    <a:pt x="741" y="422"/>
                    <a:pt x="741" y="422"/>
                    <a:pt x="740" y="421"/>
                  </a:cubicBezTo>
                  <a:cubicBezTo>
                    <a:pt x="730" y="416"/>
                    <a:pt x="720" y="410"/>
                    <a:pt x="710" y="404"/>
                  </a:cubicBezTo>
                  <a:cubicBezTo>
                    <a:pt x="720" y="396"/>
                    <a:pt x="741" y="382"/>
                    <a:pt x="746" y="389"/>
                  </a:cubicBezTo>
                  <a:cubicBezTo>
                    <a:pt x="749" y="392"/>
                    <a:pt x="750" y="399"/>
                    <a:pt x="750" y="403"/>
                  </a:cubicBezTo>
                  <a:cubicBezTo>
                    <a:pt x="752" y="409"/>
                    <a:pt x="752" y="414"/>
                    <a:pt x="753" y="420"/>
                  </a:cubicBezTo>
                  <a:cubicBezTo>
                    <a:pt x="749" y="421"/>
                    <a:pt x="746" y="422"/>
                    <a:pt x="742" y="423"/>
                  </a:cubicBezTo>
                  <a:close/>
                  <a:moveTo>
                    <a:pt x="717" y="390"/>
                  </a:moveTo>
                  <a:cubicBezTo>
                    <a:pt x="717" y="389"/>
                    <a:pt x="716" y="389"/>
                    <a:pt x="716" y="389"/>
                  </a:cubicBezTo>
                  <a:cubicBezTo>
                    <a:pt x="710" y="386"/>
                    <a:pt x="705" y="384"/>
                    <a:pt x="700" y="382"/>
                  </a:cubicBezTo>
                  <a:cubicBezTo>
                    <a:pt x="698" y="381"/>
                    <a:pt x="695" y="379"/>
                    <a:pt x="693" y="378"/>
                  </a:cubicBezTo>
                  <a:cubicBezTo>
                    <a:pt x="689" y="377"/>
                    <a:pt x="687" y="377"/>
                    <a:pt x="689" y="373"/>
                  </a:cubicBezTo>
                  <a:cubicBezTo>
                    <a:pt x="691" y="370"/>
                    <a:pt x="698" y="367"/>
                    <a:pt x="701" y="364"/>
                  </a:cubicBezTo>
                  <a:cubicBezTo>
                    <a:pt x="704" y="362"/>
                    <a:pt x="704" y="362"/>
                    <a:pt x="704" y="362"/>
                  </a:cubicBezTo>
                  <a:cubicBezTo>
                    <a:pt x="704" y="362"/>
                    <a:pt x="705" y="361"/>
                    <a:pt x="705" y="361"/>
                  </a:cubicBezTo>
                  <a:cubicBezTo>
                    <a:pt x="707" y="359"/>
                    <a:pt x="709" y="357"/>
                    <a:pt x="711" y="356"/>
                  </a:cubicBezTo>
                  <a:cubicBezTo>
                    <a:pt x="716" y="365"/>
                    <a:pt x="719" y="375"/>
                    <a:pt x="722" y="385"/>
                  </a:cubicBezTo>
                  <a:cubicBezTo>
                    <a:pt x="722" y="386"/>
                    <a:pt x="722" y="386"/>
                    <a:pt x="722" y="386"/>
                  </a:cubicBezTo>
                  <a:cubicBezTo>
                    <a:pt x="720" y="387"/>
                    <a:pt x="719" y="389"/>
                    <a:pt x="717" y="390"/>
                  </a:cubicBezTo>
                  <a:close/>
                  <a:moveTo>
                    <a:pt x="691" y="362"/>
                  </a:moveTo>
                  <a:cubicBezTo>
                    <a:pt x="691" y="362"/>
                    <a:pt x="691" y="362"/>
                    <a:pt x="691" y="362"/>
                  </a:cubicBezTo>
                  <a:cubicBezTo>
                    <a:pt x="680" y="358"/>
                    <a:pt x="668" y="355"/>
                    <a:pt x="657" y="352"/>
                  </a:cubicBezTo>
                  <a:cubicBezTo>
                    <a:pt x="660" y="349"/>
                    <a:pt x="663" y="346"/>
                    <a:pt x="666" y="343"/>
                  </a:cubicBezTo>
                  <a:cubicBezTo>
                    <a:pt x="670" y="339"/>
                    <a:pt x="677" y="331"/>
                    <a:pt x="682" y="329"/>
                  </a:cubicBezTo>
                  <a:cubicBezTo>
                    <a:pt x="685" y="328"/>
                    <a:pt x="687" y="327"/>
                    <a:pt x="690" y="330"/>
                  </a:cubicBezTo>
                  <a:cubicBezTo>
                    <a:pt x="691" y="332"/>
                    <a:pt x="692" y="337"/>
                    <a:pt x="692" y="339"/>
                  </a:cubicBezTo>
                  <a:cubicBezTo>
                    <a:pt x="697" y="357"/>
                    <a:pt x="697" y="357"/>
                    <a:pt x="697" y="357"/>
                  </a:cubicBezTo>
                  <a:cubicBezTo>
                    <a:pt x="695" y="358"/>
                    <a:pt x="693" y="360"/>
                    <a:pt x="691" y="362"/>
                  </a:cubicBezTo>
                  <a:close/>
                  <a:moveTo>
                    <a:pt x="763" y="550"/>
                  </a:moveTo>
                  <a:cubicBezTo>
                    <a:pt x="744" y="560"/>
                    <a:pt x="726" y="571"/>
                    <a:pt x="707" y="583"/>
                  </a:cubicBezTo>
                  <a:cubicBezTo>
                    <a:pt x="703" y="573"/>
                    <a:pt x="699" y="563"/>
                    <a:pt x="695" y="553"/>
                  </a:cubicBezTo>
                  <a:cubicBezTo>
                    <a:pt x="718" y="551"/>
                    <a:pt x="740" y="550"/>
                    <a:pt x="763" y="550"/>
                  </a:cubicBezTo>
                  <a:close/>
                  <a:moveTo>
                    <a:pt x="661" y="300"/>
                  </a:moveTo>
                  <a:cubicBezTo>
                    <a:pt x="660" y="301"/>
                    <a:pt x="659" y="302"/>
                    <a:pt x="658" y="303"/>
                  </a:cubicBezTo>
                  <a:cubicBezTo>
                    <a:pt x="680" y="252"/>
                    <a:pt x="736" y="190"/>
                    <a:pt x="795" y="209"/>
                  </a:cubicBezTo>
                  <a:cubicBezTo>
                    <a:pt x="767" y="227"/>
                    <a:pt x="739" y="244"/>
                    <a:pt x="711" y="262"/>
                  </a:cubicBezTo>
                  <a:cubicBezTo>
                    <a:pt x="693" y="273"/>
                    <a:pt x="676" y="285"/>
                    <a:pt x="661" y="300"/>
                  </a:cubicBezTo>
                  <a:close/>
                  <a:moveTo>
                    <a:pt x="721" y="285"/>
                  </a:moveTo>
                  <a:cubicBezTo>
                    <a:pt x="742" y="283"/>
                    <a:pt x="785" y="284"/>
                    <a:pt x="805" y="298"/>
                  </a:cubicBezTo>
                  <a:cubicBezTo>
                    <a:pt x="757" y="296"/>
                    <a:pt x="702" y="290"/>
                    <a:pt x="659" y="314"/>
                  </a:cubicBezTo>
                  <a:cubicBezTo>
                    <a:pt x="661" y="312"/>
                    <a:pt x="663" y="309"/>
                    <a:pt x="666" y="307"/>
                  </a:cubicBezTo>
                  <a:cubicBezTo>
                    <a:pt x="681" y="294"/>
                    <a:pt x="701" y="287"/>
                    <a:pt x="721" y="285"/>
                  </a:cubicBezTo>
                  <a:close/>
                  <a:moveTo>
                    <a:pt x="793" y="770"/>
                  </a:moveTo>
                  <a:cubicBezTo>
                    <a:pt x="774" y="736"/>
                    <a:pt x="759" y="701"/>
                    <a:pt x="743" y="666"/>
                  </a:cubicBezTo>
                  <a:cubicBezTo>
                    <a:pt x="739" y="655"/>
                    <a:pt x="734" y="645"/>
                    <a:pt x="730" y="635"/>
                  </a:cubicBezTo>
                  <a:cubicBezTo>
                    <a:pt x="780" y="633"/>
                    <a:pt x="829" y="621"/>
                    <a:pt x="879" y="615"/>
                  </a:cubicBezTo>
                  <a:cubicBezTo>
                    <a:pt x="903" y="612"/>
                    <a:pt x="929" y="616"/>
                    <a:pt x="952" y="612"/>
                  </a:cubicBezTo>
                  <a:cubicBezTo>
                    <a:pt x="964" y="610"/>
                    <a:pt x="974" y="603"/>
                    <a:pt x="976" y="591"/>
                  </a:cubicBezTo>
                  <a:cubicBezTo>
                    <a:pt x="977" y="590"/>
                    <a:pt x="977" y="589"/>
                    <a:pt x="977" y="588"/>
                  </a:cubicBezTo>
                  <a:cubicBezTo>
                    <a:pt x="977" y="588"/>
                    <a:pt x="977" y="588"/>
                    <a:pt x="977" y="588"/>
                  </a:cubicBezTo>
                  <a:cubicBezTo>
                    <a:pt x="977" y="586"/>
                    <a:pt x="977" y="585"/>
                    <a:pt x="976" y="585"/>
                  </a:cubicBezTo>
                  <a:cubicBezTo>
                    <a:pt x="957" y="503"/>
                    <a:pt x="936" y="421"/>
                    <a:pt x="920" y="339"/>
                  </a:cubicBezTo>
                  <a:cubicBezTo>
                    <a:pt x="913" y="300"/>
                    <a:pt x="910" y="260"/>
                    <a:pt x="903" y="220"/>
                  </a:cubicBezTo>
                  <a:cubicBezTo>
                    <a:pt x="900" y="201"/>
                    <a:pt x="895" y="181"/>
                    <a:pt x="891" y="162"/>
                  </a:cubicBezTo>
                  <a:cubicBezTo>
                    <a:pt x="891" y="162"/>
                    <a:pt x="891" y="162"/>
                    <a:pt x="891" y="162"/>
                  </a:cubicBezTo>
                  <a:cubicBezTo>
                    <a:pt x="896" y="161"/>
                    <a:pt x="894" y="154"/>
                    <a:pt x="889" y="154"/>
                  </a:cubicBezTo>
                  <a:cubicBezTo>
                    <a:pt x="886" y="140"/>
                    <a:pt x="882" y="125"/>
                    <a:pt x="878" y="111"/>
                  </a:cubicBezTo>
                  <a:cubicBezTo>
                    <a:pt x="882" y="109"/>
                    <a:pt x="880" y="102"/>
                    <a:pt x="875" y="104"/>
                  </a:cubicBezTo>
                  <a:cubicBezTo>
                    <a:pt x="766" y="137"/>
                    <a:pt x="650" y="137"/>
                    <a:pt x="539" y="162"/>
                  </a:cubicBezTo>
                  <a:cubicBezTo>
                    <a:pt x="536" y="154"/>
                    <a:pt x="532" y="146"/>
                    <a:pt x="529" y="137"/>
                  </a:cubicBezTo>
                  <a:cubicBezTo>
                    <a:pt x="528" y="135"/>
                    <a:pt x="525" y="134"/>
                    <a:pt x="523" y="135"/>
                  </a:cubicBezTo>
                  <a:cubicBezTo>
                    <a:pt x="523" y="135"/>
                    <a:pt x="523" y="135"/>
                    <a:pt x="522" y="135"/>
                  </a:cubicBezTo>
                  <a:cubicBezTo>
                    <a:pt x="502" y="140"/>
                    <a:pt x="482" y="154"/>
                    <a:pt x="463" y="164"/>
                  </a:cubicBezTo>
                  <a:cubicBezTo>
                    <a:pt x="441" y="175"/>
                    <a:pt x="420" y="186"/>
                    <a:pt x="398" y="198"/>
                  </a:cubicBezTo>
                  <a:cubicBezTo>
                    <a:pt x="378" y="208"/>
                    <a:pt x="359" y="218"/>
                    <a:pt x="339" y="228"/>
                  </a:cubicBezTo>
                  <a:cubicBezTo>
                    <a:pt x="336" y="196"/>
                    <a:pt x="332" y="163"/>
                    <a:pt x="327" y="130"/>
                  </a:cubicBezTo>
                  <a:cubicBezTo>
                    <a:pt x="526" y="118"/>
                    <a:pt x="711" y="33"/>
                    <a:pt x="908" y="8"/>
                  </a:cubicBezTo>
                  <a:cubicBezTo>
                    <a:pt x="919" y="65"/>
                    <a:pt x="925" y="123"/>
                    <a:pt x="930" y="181"/>
                  </a:cubicBezTo>
                  <a:cubicBezTo>
                    <a:pt x="936" y="242"/>
                    <a:pt x="946" y="302"/>
                    <a:pt x="957" y="362"/>
                  </a:cubicBezTo>
                  <a:cubicBezTo>
                    <a:pt x="978" y="485"/>
                    <a:pt x="1000" y="607"/>
                    <a:pt x="1022" y="730"/>
                  </a:cubicBezTo>
                  <a:cubicBezTo>
                    <a:pt x="945" y="741"/>
                    <a:pt x="868" y="753"/>
                    <a:pt x="793" y="7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1"/>
            <p:cNvSpPr/>
            <p:nvPr/>
          </p:nvSpPr>
          <p:spPr bwMode="auto">
            <a:xfrm>
              <a:off x="1501" y="258"/>
              <a:ext cx="580" cy="798"/>
            </a:xfrm>
            <a:custGeom>
              <a:avLst/>
              <a:gdLst>
                <a:gd name="T0" fmla="*/ 8 w 217"/>
                <a:gd name="T1" fmla="*/ 293 h 298"/>
                <a:gd name="T2" fmla="*/ 86 w 217"/>
                <a:gd name="T3" fmla="*/ 141 h 298"/>
                <a:gd name="T4" fmla="*/ 213 w 217"/>
                <a:gd name="T5" fmla="*/ 10 h 298"/>
                <a:gd name="T6" fmla="*/ 208 w 217"/>
                <a:gd name="T7" fmla="*/ 4 h 298"/>
                <a:gd name="T8" fmla="*/ 75 w 217"/>
                <a:gd name="T9" fmla="*/ 141 h 298"/>
                <a:gd name="T10" fmla="*/ 0 w 217"/>
                <a:gd name="T11" fmla="*/ 292 h 298"/>
                <a:gd name="T12" fmla="*/ 8 w 217"/>
                <a:gd name="T13" fmla="*/ 29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7" h="298">
                  <a:moveTo>
                    <a:pt x="8" y="293"/>
                  </a:moveTo>
                  <a:cubicBezTo>
                    <a:pt x="11" y="236"/>
                    <a:pt x="52" y="184"/>
                    <a:pt x="86" y="141"/>
                  </a:cubicBezTo>
                  <a:cubicBezTo>
                    <a:pt x="123" y="92"/>
                    <a:pt x="166" y="49"/>
                    <a:pt x="213" y="10"/>
                  </a:cubicBezTo>
                  <a:cubicBezTo>
                    <a:pt x="217" y="7"/>
                    <a:pt x="212" y="0"/>
                    <a:pt x="208" y="4"/>
                  </a:cubicBezTo>
                  <a:cubicBezTo>
                    <a:pt x="159" y="44"/>
                    <a:pt x="114" y="90"/>
                    <a:pt x="75" y="141"/>
                  </a:cubicBezTo>
                  <a:cubicBezTo>
                    <a:pt x="42" y="185"/>
                    <a:pt x="3" y="236"/>
                    <a:pt x="0" y="292"/>
                  </a:cubicBezTo>
                  <a:cubicBezTo>
                    <a:pt x="0" y="297"/>
                    <a:pt x="8" y="298"/>
                    <a:pt x="8" y="2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2"/>
            <p:cNvSpPr/>
            <p:nvPr/>
          </p:nvSpPr>
          <p:spPr bwMode="auto">
            <a:xfrm>
              <a:off x="1723" y="489"/>
              <a:ext cx="326" cy="436"/>
            </a:xfrm>
            <a:custGeom>
              <a:avLst/>
              <a:gdLst>
                <a:gd name="T0" fmla="*/ 10 w 122"/>
                <a:gd name="T1" fmla="*/ 158 h 163"/>
                <a:gd name="T2" fmla="*/ 118 w 122"/>
                <a:gd name="T3" fmla="*/ 10 h 163"/>
                <a:gd name="T4" fmla="*/ 113 w 122"/>
                <a:gd name="T5" fmla="*/ 3 h 163"/>
                <a:gd name="T6" fmla="*/ 2 w 122"/>
                <a:gd name="T7" fmla="*/ 155 h 163"/>
                <a:gd name="T8" fmla="*/ 10 w 122"/>
                <a:gd name="T9" fmla="*/ 15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63">
                  <a:moveTo>
                    <a:pt x="10" y="158"/>
                  </a:moveTo>
                  <a:cubicBezTo>
                    <a:pt x="37" y="102"/>
                    <a:pt x="73" y="52"/>
                    <a:pt x="118" y="10"/>
                  </a:cubicBezTo>
                  <a:cubicBezTo>
                    <a:pt x="122" y="6"/>
                    <a:pt x="117" y="0"/>
                    <a:pt x="113" y="3"/>
                  </a:cubicBezTo>
                  <a:cubicBezTo>
                    <a:pt x="67" y="47"/>
                    <a:pt x="30" y="98"/>
                    <a:pt x="2" y="155"/>
                  </a:cubicBezTo>
                  <a:cubicBezTo>
                    <a:pt x="0" y="159"/>
                    <a:pt x="8" y="163"/>
                    <a:pt x="10" y="1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7" name="文本框 56"/>
          <p:cNvSpPr txBox="1"/>
          <p:nvPr/>
        </p:nvSpPr>
        <p:spPr>
          <a:xfrm>
            <a:off x="2924726" y="94730"/>
            <a:ext cx="32945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spc="-150" dirty="0">
                <a:solidFill>
                  <a:srgbClr val="96795F"/>
                </a:solidFill>
                <a:latin typeface="汉仪悠然体简" pitchFamily="18" charset="-122"/>
                <a:ea typeface="汉仪悠然体简" pitchFamily="18" charset="-122"/>
              </a:rPr>
              <a:t>Click here to add text</a:t>
            </a:r>
          </a:p>
        </p:txBody>
      </p:sp>
      <p:pic>
        <p:nvPicPr>
          <p:cNvPr id="58" name="图片 5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3511" y="115451"/>
            <a:ext cx="1457070" cy="426757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3419" y="115451"/>
            <a:ext cx="1457070" cy="4267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500">
        <p:random/>
      </p:transition>
    </mc:Choice>
    <mc:Fallback xmlns:a14="http://schemas.microsoft.com/office/drawing/2010/main" xmlns="">
      <p:transition spd="slow" advTm="55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333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649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149"/>
                            </p:stCondLst>
                            <p:childTnLst>
                              <p:par>
                                <p:cTn id="4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333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3" grpId="0"/>
      <p:bldP spid="54" grpId="0"/>
      <p:bldP spid="56" grpId="0" animBg="1"/>
      <p:bldP spid="5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5" name="图片 18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507" y="2618975"/>
            <a:ext cx="9175275" cy="2639797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935242" y="1493176"/>
            <a:ext cx="5291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spc="-150" dirty="0">
                <a:solidFill>
                  <a:srgbClr val="96795F"/>
                </a:solidFill>
                <a:latin typeface="汉仪悠然体简" pitchFamily="18" charset="-122"/>
                <a:ea typeface="汉仪悠然体简" pitchFamily="18" charset="-122"/>
              </a:rPr>
              <a:t>THANKS FOR LISTENING.</a:t>
            </a:r>
          </a:p>
        </p:txBody>
      </p:sp>
      <p:sp>
        <p:nvSpPr>
          <p:cNvPr id="1845" name="矩形: 圆角 1844"/>
          <p:cNvSpPr/>
          <p:nvPr/>
        </p:nvSpPr>
        <p:spPr>
          <a:xfrm>
            <a:off x="2036791" y="1086751"/>
            <a:ext cx="5070419" cy="1303368"/>
          </a:xfrm>
          <a:custGeom>
            <a:avLst/>
            <a:gdLst>
              <a:gd name="connsiteX0" fmla="*/ 0 w 6553994"/>
              <a:gd name="connsiteY0" fmla="*/ 402244 h 804487"/>
              <a:gd name="connsiteX1" fmla="*/ 402244 w 6553994"/>
              <a:gd name="connsiteY1" fmla="*/ 0 h 804487"/>
              <a:gd name="connsiteX2" fmla="*/ 6151751 w 6553994"/>
              <a:gd name="connsiteY2" fmla="*/ 0 h 804487"/>
              <a:gd name="connsiteX3" fmla="*/ 6553995 w 6553994"/>
              <a:gd name="connsiteY3" fmla="*/ 402244 h 804487"/>
              <a:gd name="connsiteX4" fmla="*/ 6553994 w 6553994"/>
              <a:gd name="connsiteY4" fmla="*/ 402244 h 804487"/>
              <a:gd name="connsiteX5" fmla="*/ 6151750 w 6553994"/>
              <a:gd name="connsiteY5" fmla="*/ 804488 h 804487"/>
              <a:gd name="connsiteX6" fmla="*/ 402244 w 6553994"/>
              <a:gd name="connsiteY6" fmla="*/ 804487 h 804487"/>
              <a:gd name="connsiteX7" fmla="*/ 0 w 6553994"/>
              <a:gd name="connsiteY7" fmla="*/ 402243 h 804487"/>
              <a:gd name="connsiteX8" fmla="*/ 0 w 6553994"/>
              <a:gd name="connsiteY8" fmla="*/ 402244 h 804487"/>
              <a:gd name="connsiteX0-1" fmla="*/ 19377 w 6573372"/>
              <a:gd name="connsiteY0-2" fmla="*/ 406809 h 809053"/>
              <a:gd name="connsiteX1-3" fmla="*/ 421621 w 6573372"/>
              <a:gd name="connsiteY1-4" fmla="*/ 4565 h 809053"/>
              <a:gd name="connsiteX2-5" fmla="*/ 6171128 w 6573372"/>
              <a:gd name="connsiteY2-6" fmla="*/ 4565 h 809053"/>
              <a:gd name="connsiteX3-7" fmla="*/ 6573372 w 6573372"/>
              <a:gd name="connsiteY3-8" fmla="*/ 406809 h 809053"/>
              <a:gd name="connsiteX4-9" fmla="*/ 6573371 w 6573372"/>
              <a:gd name="connsiteY4-10" fmla="*/ 406809 h 809053"/>
              <a:gd name="connsiteX5-11" fmla="*/ 6171127 w 6573372"/>
              <a:gd name="connsiteY5-12" fmla="*/ 809053 h 809053"/>
              <a:gd name="connsiteX6-13" fmla="*/ 421621 w 6573372"/>
              <a:gd name="connsiteY6-14" fmla="*/ 809052 h 809053"/>
              <a:gd name="connsiteX7-15" fmla="*/ 19377 w 6573372"/>
              <a:gd name="connsiteY7-16" fmla="*/ 406808 h 809053"/>
              <a:gd name="connsiteX8-17" fmla="*/ 19377 w 6573372"/>
              <a:gd name="connsiteY8-18" fmla="*/ 406809 h 809053"/>
              <a:gd name="connsiteX0-19" fmla="*/ 61178 w 6615173"/>
              <a:gd name="connsiteY0-20" fmla="*/ 506611 h 908855"/>
              <a:gd name="connsiteX1-21" fmla="*/ 311208 w 6615173"/>
              <a:gd name="connsiteY1-22" fmla="*/ 17295 h 908855"/>
              <a:gd name="connsiteX2-23" fmla="*/ 463422 w 6615173"/>
              <a:gd name="connsiteY2-24" fmla="*/ 104367 h 908855"/>
              <a:gd name="connsiteX3-25" fmla="*/ 6212929 w 6615173"/>
              <a:gd name="connsiteY3-26" fmla="*/ 104367 h 908855"/>
              <a:gd name="connsiteX4-27" fmla="*/ 6615173 w 6615173"/>
              <a:gd name="connsiteY4-28" fmla="*/ 506611 h 908855"/>
              <a:gd name="connsiteX5-29" fmla="*/ 6615172 w 6615173"/>
              <a:gd name="connsiteY5-30" fmla="*/ 506611 h 908855"/>
              <a:gd name="connsiteX6-31" fmla="*/ 6212928 w 6615173"/>
              <a:gd name="connsiteY6-32" fmla="*/ 908855 h 908855"/>
              <a:gd name="connsiteX7-33" fmla="*/ 463422 w 6615173"/>
              <a:gd name="connsiteY7-34" fmla="*/ 908854 h 908855"/>
              <a:gd name="connsiteX8-35" fmla="*/ 61178 w 6615173"/>
              <a:gd name="connsiteY8-36" fmla="*/ 506610 h 908855"/>
              <a:gd name="connsiteX9" fmla="*/ 61178 w 6615173"/>
              <a:gd name="connsiteY9" fmla="*/ 506611 h 908855"/>
              <a:gd name="connsiteX0-37" fmla="*/ 165503 w 6719498"/>
              <a:gd name="connsiteY0-38" fmla="*/ 402244 h 804488"/>
              <a:gd name="connsiteX1-39" fmla="*/ 567747 w 6719498"/>
              <a:gd name="connsiteY1-40" fmla="*/ 0 h 804488"/>
              <a:gd name="connsiteX2-41" fmla="*/ 6317254 w 6719498"/>
              <a:gd name="connsiteY2-42" fmla="*/ 0 h 804488"/>
              <a:gd name="connsiteX3-43" fmla="*/ 6719498 w 6719498"/>
              <a:gd name="connsiteY3-44" fmla="*/ 402244 h 804488"/>
              <a:gd name="connsiteX4-45" fmla="*/ 6719497 w 6719498"/>
              <a:gd name="connsiteY4-46" fmla="*/ 402244 h 804488"/>
              <a:gd name="connsiteX5-47" fmla="*/ 6317253 w 6719498"/>
              <a:gd name="connsiteY5-48" fmla="*/ 804488 h 804488"/>
              <a:gd name="connsiteX6-49" fmla="*/ 567747 w 6719498"/>
              <a:gd name="connsiteY6-50" fmla="*/ 804487 h 804488"/>
              <a:gd name="connsiteX7-51" fmla="*/ 165503 w 6719498"/>
              <a:gd name="connsiteY7-52" fmla="*/ 402243 h 804488"/>
              <a:gd name="connsiteX8-53" fmla="*/ 165503 w 6719498"/>
              <a:gd name="connsiteY8-54" fmla="*/ 402244 h 804488"/>
              <a:gd name="connsiteX0-55" fmla="*/ 165503 w 6719498"/>
              <a:gd name="connsiteY0-56" fmla="*/ 402244 h 804488"/>
              <a:gd name="connsiteX1-57" fmla="*/ 567747 w 6719498"/>
              <a:gd name="connsiteY1-58" fmla="*/ 0 h 804488"/>
              <a:gd name="connsiteX2-59" fmla="*/ 6317254 w 6719498"/>
              <a:gd name="connsiteY2-60" fmla="*/ 0 h 804488"/>
              <a:gd name="connsiteX3-61" fmla="*/ 6719498 w 6719498"/>
              <a:gd name="connsiteY3-62" fmla="*/ 402244 h 804488"/>
              <a:gd name="connsiteX4-63" fmla="*/ 6719497 w 6719498"/>
              <a:gd name="connsiteY4-64" fmla="*/ 402244 h 804488"/>
              <a:gd name="connsiteX5-65" fmla="*/ 6317253 w 6719498"/>
              <a:gd name="connsiteY5-66" fmla="*/ 804488 h 804488"/>
              <a:gd name="connsiteX6-67" fmla="*/ 567747 w 6719498"/>
              <a:gd name="connsiteY6-68" fmla="*/ 804487 h 804488"/>
              <a:gd name="connsiteX7-69" fmla="*/ 165503 w 6719498"/>
              <a:gd name="connsiteY7-70" fmla="*/ 402243 h 804488"/>
              <a:gd name="connsiteX8-71" fmla="*/ 165503 w 6719498"/>
              <a:gd name="connsiteY8-72" fmla="*/ 402244 h 804488"/>
              <a:gd name="connsiteX0-73" fmla="*/ 0 w 6553995"/>
              <a:gd name="connsiteY0-74" fmla="*/ 407846 h 810090"/>
              <a:gd name="connsiteX1-75" fmla="*/ 402244 w 6553995"/>
              <a:gd name="connsiteY1-76" fmla="*/ 5602 h 810090"/>
              <a:gd name="connsiteX2-77" fmla="*/ 6151751 w 6553995"/>
              <a:gd name="connsiteY2-78" fmla="*/ 5602 h 810090"/>
              <a:gd name="connsiteX3-79" fmla="*/ 6553995 w 6553995"/>
              <a:gd name="connsiteY3-80" fmla="*/ 407846 h 810090"/>
              <a:gd name="connsiteX4-81" fmla="*/ 6553994 w 6553995"/>
              <a:gd name="connsiteY4-82" fmla="*/ 407846 h 810090"/>
              <a:gd name="connsiteX5-83" fmla="*/ 6151750 w 6553995"/>
              <a:gd name="connsiteY5-84" fmla="*/ 810090 h 810090"/>
              <a:gd name="connsiteX6-85" fmla="*/ 402244 w 6553995"/>
              <a:gd name="connsiteY6-86" fmla="*/ 810089 h 810090"/>
              <a:gd name="connsiteX7-87" fmla="*/ 0 w 6553995"/>
              <a:gd name="connsiteY7-88" fmla="*/ 407845 h 810090"/>
              <a:gd name="connsiteX8-89" fmla="*/ 0 w 6553995"/>
              <a:gd name="connsiteY8-90" fmla="*/ 407846 h 810090"/>
              <a:gd name="connsiteX0-91" fmla="*/ 5928 w 6559923"/>
              <a:gd name="connsiteY0-92" fmla="*/ 407846 h 832472"/>
              <a:gd name="connsiteX1-93" fmla="*/ 408172 w 6559923"/>
              <a:gd name="connsiteY1-94" fmla="*/ 5602 h 832472"/>
              <a:gd name="connsiteX2-95" fmla="*/ 6157679 w 6559923"/>
              <a:gd name="connsiteY2-96" fmla="*/ 5602 h 832472"/>
              <a:gd name="connsiteX3-97" fmla="*/ 6559923 w 6559923"/>
              <a:gd name="connsiteY3-98" fmla="*/ 407846 h 832472"/>
              <a:gd name="connsiteX4-99" fmla="*/ 6559922 w 6559923"/>
              <a:gd name="connsiteY4-100" fmla="*/ 407846 h 832472"/>
              <a:gd name="connsiteX5-101" fmla="*/ 6157678 w 6559923"/>
              <a:gd name="connsiteY5-102" fmla="*/ 810090 h 832472"/>
              <a:gd name="connsiteX6-103" fmla="*/ 408172 w 6559923"/>
              <a:gd name="connsiteY6-104" fmla="*/ 810089 h 832472"/>
              <a:gd name="connsiteX7-105" fmla="*/ 5928 w 6559923"/>
              <a:gd name="connsiteY7-106" fmla="*/ 407845 h 832472"/>
              <a:gd name="connsiteX8-107" fmla="*/ 5928 w 6559923"/>
              <a:gd name="connsiteY8-108" fmla="*/ 407846 h 832472"/>
              <a:gd name="connsiteX0-109" fmla="*/ 24185 w 6578180"/>
              <a:gd name="connsiteY0-110" fmla="*/ 408097 h 832723"/>
              <a:gd name="connsiteX1-111" fmla="*/ 426429 w 6578180"/>
              <a:gd name="connsiteY1-112" fmla="*/ 5853 h 832723"/>
              <a:gd name="connsiteX2-113" fmla="*/ 6175936 w 6578180"/>
              <a:gd name="connsiteY2-114" fmla="*/ 5853 h 832723"/>
              <a:gd name="connsiteX3-115" fmla="*/ 6578180 w 6578180"/>
              <a:gd name="connsiteY3-116" fmla="*/ 408097 h 832723"/>
              <a:gd name="connsiteX4-117" fmla="*/ 6578179 w 6578180"/>
              <a:gd name="connsiteY4-118" fmla="*/ 408097 h 832723"/>
              <a:gd name="connsiteX5-119" fmla="*/ 6175935 w 6578180"/>
              <a:gd name="connsiteY5-120" fmla="*/ 810341 h 832723"/>
              <a:gd name="connsiteX6-121" fmla="*/ 426429 w 6578180"/>
              <a:gd name="connsiteY6-122" fmla="*/ 810340 h 832723"/>
              <a:gd name="connsiteX7-123" fmla="*/ 24185 w 6578180"/>
              <a:gd name="connsiteY7-124" fmla="*/ 408096 h 832723"/>
              <a:gd name="connsiteX8-125" fmla="*/ 24185 w 6578180"/>
              <a:gd name="connsiteY8-126" fmla="*/ 408097 h 832723"/>
              <a:gd name="connsiteX0-127" fmla="*/ 7336 w 6561331"/>
              <a:gd name="connsiteY0-128" fmla="*/ 407303 h 831929"/>
              <a:gd name="connsiteX1-129" fmla="*/ 409580 w 6561331"/>
              <a:gd name="connsiteY1-130" fmla="*/ 5059 h 831929"/>
              <a:gd name="connsiteX2-131" fmla="*/ 6159087 w 6561331"/>
              <a:gd name="connsiteY2-132" fmla="*/ 5059 h 831929"/>
              <a:gd name="connsiteX3-133" fmla="*/ 6561331 w 6561331"/>
              <a:gd name="connsiteY3-134" fmla="*/ 407303 h 831929"/>
              <a:gd name="connsiteX4-135" fmla="*/ 6561330 w 6561331"/>
              <a:gd name="connsiteY4-136" fmla="*/ 407303 h 831929"/>
              <a:gd name="connsiteX5-137" fmla="*/ 6159086 w 6561331"/>
              <a:gd name="connsiteY5-138" fmla="*/ 809547 h 831929"/>
              <a:gd name="connsiteX6-139" fmla="*/ 409580 w 6561331"/>
              <a:gd name="connsiteY6-140" fmla="*/ 809546 h 831929"/>
              <a:gd name="connsiteX7-141" fmla="*/ 7336 w 6561331"/>
              <a:gd name="connsiteY7-142" fmla="*/ 407302 h 831929"/>
              <a:gd name="connsiteX8-143" fmla="*/ 7336 w 6561331"/>
              <a:gd name="connsiteY8-144" fmla="*/ 407303 h 831929"/>
              <a:gd name="connsiteX0-145" fmla="*/ 7336 w 6561331"/>
              <a:gd name="connsiteY0-146" fmla="*/ 407303 h 823255"/>
              <a:gd name="connsiteX1-147" fmla="*/ 409580 w 6561331"/>
              <a:gd name="connsiteY1-148" fmla="*/ 5059 h 823255"/>
              <a:gd name="connsiteX2-149" fmla="*/ 6159087 w 6561331"/>
              <a:gd name="connsiteY2-150" fmla="*/ 5059 h 823255"/>
              <a:gd name="connsiteX3-151" fmla="*/ 6561331 w 6561331"/>
              <a:gd name="connsiteY3-152" fmla="*/ 407303 h 823255"/>
              <a:gd name="connsiteX4-153" fmla="*/ 6561330 w 6561331"/>
              <a:gd name="connsiteY4-154" fmla="*/ 407303 h 823255"/>
              <a:gd name="connsiteX5-155" fmla="*/ 6159086 w 6561331"/>
              <a:gd name="connsiteY5-156" fmla="*/ 809547 h 823255"/>
              <a:gd name="connsiteX6-157" fmla="*/ 409580 w 6561331"/>
              <a:gd name="connsiteY6-158" fmla="*/ 809546 h 823255"/>
              <a:gd name="connsiteX7-159" fmla="*/ 7336 w 6561331"/>
              <a:gd name="connsiteY7-160" fmla="*/ 407302 h 823255"/>
              <a:gd name="connsiteX8-161" fmla="*/ 7336 w 6561331"/>
              <a:gd name="connsiteY8-162" fmla="*/ 407303 h 823255"/>
              <a:gd name="connsiteX0-163" fmla="*/ 7336 w 6561331"/>
              <a:gd name="connsiteY0-164" fmla="*/ 407303 h 823255"/>
              <a:gd name="connsiteX1-165" fmla="*/ 409580 w 6561331"/>
              <a:gd name="connsiteY1-166" fmla="*/ 5059 h 823255"/>
              <a:gd name="connsiteX2-167" fmla="*/ 6159087 w 6561331"/>
              <a:gd name="connsiteY2-168" fmla="*/ 5059 h 823255"/>
              <a:gd name="connsiteX3-169" fmla="*/ 6561331 w 6561331"/>
              <a:gd name="connsiteY3-170" fmla="*/ 407303 h 823255"/>
              <a:gd name="connsiteX4-171" fmla="*/ 6561330 w 6561331"/>
              <a:gd name="connsiteY4-172" fmla="*/ 407303 h 823255"/>
              <a:gd name="connsiteX5-173" fmla="*/ 6159086 w 6561331"/>
              <a:gd name="connsiteY5-174" fmla="*/ 809547 h 823255"/>
              <a:gd name="connsiteX6-175" fmla="*/ 409580 w 6561331"/>
              <a:gd name="connsiteY6-176" fmla="*/ 809546 h 823255"/>
              <a:gd name="connsiteX7-177" fmla="*/ 7336 w 6561331"/>
              <a:gd name="connsiteY7-178" fmla="*/ 407302 h 823255"/>
              <a:gd name="connsiteX8-179" fmla="*/ 7336 w 6561331"/>
              <a:gd name="connsiteY8-180" fmla="*/ 407303 h 823255"/>
              <a:gd name="connsiteX0-181" fmla="*/ 7336 w 6561331"/>
              <a:gd name="connsiteY0-182" fmla="*/ 407303 h 823255"/>
              <a:gd name="connsiteX1-183" fmla="*/ 409580 w 6561331"/>
              <a:gd name="connsiteY1-184" fmla="*/ 5059 h 823255"/>
              <a:gd name="connsiteX2-185" fmla="*/ 6159087 w 6561331"/>
              <a:gd name="connsiteY2-186" fmla="*/ 5059 h 823255"/>
              <a:gd name="connsiteX3-187" fmla="*/ 6561331 w 6561331"/>
              <a:gd name="connsiteY3-188" fmla="*/ 407303 h 823255"/>
              <a:gd name="connsiteX4-189" fmla="*/ 6561330 w 6561331"/>
              <a:gd name="connsiteY4-190" fmla="*/ 407303 h 823255"/>
              <a:gd name="connsiteX5-191" fmla="*/ 6159086 w 6561331"/>
              <a:gd name="connsiteY5-192" fmla="*/ 809547 h 823255"/>
              <a:gd name="connsiteX6-193" fmla="*/ 409580 w 6561331"/>
              <a:gd name="connsiteY6-194" fmla="*/ 809546 h 823255"/>
              <a:gd name="connsiteX7-195" fmla="*/ 7336 w 6561331"/>
              <a:gd name="connsiteY7-196" fmla="*/ 407302 h 823255"/>
              <a:gd name="connsiteX8-197" fmla="*/ 7336 w 6561331"/>
              <a:gd name="connsiteY8-198" fmla="*/ 407303 h 823255"/>
              <a:gd name="connsiteX0-199" fmla="*/ 7336 w 6561355"/>
              <a:gd name="connsiteY0-200" fmla="*/ 407303 h 823255"/>
              <a:gd name="connsiteX1-201" fmla="*/ 409580 w 6561355"/>
              <a:gd name="connsiteY1-202" fmla="*/ 5059 h 823255"/>
              <a:gd name="connsiteX2-203" fmla="*/ 6159087 w 6561355"/>
              <a:gd name="connsiteY2-204" fmla="*/ 5059 h 823255"/>
              <a:gd name="connsiteX3-205" fmla="*/ 6561331 w 6561355"/>
              <a:gd name="connsiteY3-206" fmla="*/ 407303 h 823255"/>
              <a:gd name="connsiteX4-207" fmla="*/ 6561330 w 6561355"/>
              <a:gd name="connsiteY4-208" fmla="*/ 407303 h 823255"/>
              <a:gd name="connsiteX5-209" fmla="*/ 6159086 w 6561355"/>
              <a:gd name="connsiteY5-210" fmla="*/ 809547 h 823255"/>
              <a:gd name="connsiteX6-211" fmla="*/ 409580 w 6561355"/>
              <a:gd name="connsiteY6-212" fmla="*/ 809546 h 823255"/>
              <a:gd name="connsiteX7-213" fmla="*/ 7336 w 6561355"/>
              <a:gd name="connsiteY7-214" fmla="*/ 407302 h 823255"/>
              <a:gd name="connsiteX8-215" fmla="*/ 7336 w 6561355"/>
              <a:gd name="connsiteY8-216" fmla="*/ 407303 h 823255"/>
              <a:gd name="connsiteX0-217" fmla="*/ 7336 w 6562852"/>
              <a:gd name="connsiteY0-218" fmla="*/ 415953 h 831905"/>
              <a:gd name="connsiteX1-219" fmla="*/ 409580 w 6562852"/>
              <a:gd name="connsiteY1-220" fmla="*/ 13709 h 831905"/>
              <a:gd name="connsiteX2-221" fmla="*/ 6159087 w 6562852"/>
              <a:gd name="connsiteY2-222" fmla="*/ 13709 h 831905"/>
              <a:gd name="connsiteX3-223" fmla="*/ 6561331 w 6562852"/>
              <a:gd name="connsiteY3-224" fmla="*/ 415953 h 831905"/>
              <a:gd name="connsiteX4-225" fmla="*/ 6561330 w 6562852"/>
              <a:gd name="connsiteY4-226" fmla="*/ 415953 h 831905"/>
              <a:gd name="connsiteX5-227" fmla="*/ 6159086 w 6562852"/>
              <a:gd name="connsiteY5-228" fmla="*/ 818197 h 831905"/>
              <a:gd name="connsiteX6-229" fmla="*/ 409580 w 6562852"/>
              <a:gd name="connsiteY6-230" fmla="*/ 818196 h 831905"/>
              <a:gd name="connsiteX7-231" fmla="*/ 7336 w 6562852"/>
              <a:gd name="connsiteY7-232" fmla="*/ 415952 h 831905"/>
              <a:gd name="connsiteX8-233" fmla="*/ 7336 w 6562852"/>
              <a:gd name="connsiteY8-234" fmla="*/ 415953 h 831905"/>
              <a:gd name="connsiteX0-235" fmla="*/ 7336 w 6562852"/>
              <a:gd name="connsiteY0-236" fmla="*/ 415953 h 831905"/>
              <a:gd name="connsiteX1-237" fmla="*/ 409580 w 6562852"/>
              <a:gd name="connsiteY1-238" fmla="*/ 13709 h 831905"/>
              <a:gd name="connsiteX2-239" fmla="*/ 6159087 w 6562852"/>
              <a:gd name="connsiteY2-240" fmla="*/ 13709 h 831905"/>
              <a:gd name="connsiteX3-241" fmla="*/ 6561331 w 6562852"/>
              <a:gd name="connsiteY3-242" fmla="*/ 415953 h 831905"/>
              <a:gd name="connsiteX4-243" fmla="*/ 6561330 w 6562852"/>
              <a:gd name="connsiteY4-244" fmla="*/ 415953 h 831905"/>
              <a:gd name="connsiteX5-245" fmla="*/ 6159086 w 6562852"/>
              <a:gd name="connsiteY5-246" fmla="*/ 818197 h 831905"/>
              <a:gd name="connsiteX6-247" fmla="*/ 409580 w 6562852"/>
              <a:gd name="connsiteY6-248" fmla="*/ 818196 h 831905"/>
              <a:gd name="connsiteX7-249" fmla="*/ 7336 w 6562852"/>
              <a:gd name="connsiteY7-250" fmla="*/ 415952 h 831905"/>
              <a:gd name="connsiteX8-251" fmla="*/ 7336 w 6562852"/>
              <a:gd name="connsiteY8-252" fmla="*/ 415953 h 831905"/>
              <a:gd name="connsiteX0-253" fmla="*/ 7336 w 6562852"/>
              <a:gd name="connsiteY0-254" fmla="*/ 415953 h 831905"/>
              <a:gd name="connsiteX1-255" fmla="*/ 409580 w 6562852"/>
              <a:gd name="connsiteY1-256" fmla="*/ 13709 h 831905"/>
              <a:gd name="connsiteX2-257" fmla="*/ 6159087 w 6562852"/>
              <a:gd name="connsiteY2-258" fmla="*/ 13709 h 831905"/>
              <a:gd name="connsiteX3-259" fmla="*/ 6561331 w 6562852"/>
              <a:gd name="connsiteY3-260" fmla="*/ 415953 h 831905"/>
              <a:gd name="connsiteX4-261" fmla="*/ 6532755 w 6562852"/>
              <a:gd name="connsiteY4-262" fmla="*/ 415953 h 831905"/>
              <a:gd name="connsiteX5-263" fmla="*/ 6159086 w 6562852"/>
              <a:gd name="connsiteY5-264" fmla="*/ 818197 h 831905"/>
              <a:gd name="connsiteX6-265" fmla="*/ 409580 w 6562852"/>
              <a:gd name="connsiteY6-266" fmla="*/ 818196 h 831905"/>
              <a:gd name="connsiteX7-267" fmla="*/ 7336 w 6562852"/>
              <a:gd name="connsiteY7-268" fmla="*/ 415952 h 831905"/>
              <a:gd name="connsiteX8-269" fmla="*/ 7336 w 6562852"/>
              <a:gd name="connsiteY8-270" fmla="*/ 415953 h 831905"/>
              <a:gd name="connsiteX0-271" fmla="*/ 7336 w 6734904"/>
              <a:gd name="connsiteY0-272" fmla="*/ 407303 h 823255"/>
              <a:gd name="connsiteX1-273" fmla="*/ 409580 w 6734904"/>
              <a:gd name="connsiteY1-274" fmla="*/ 5059 h 823255"/>
              <a:gd name="connsiteX2-275" fmla="*/ 6159087 w 6734904"/>
              <a:gd name="connsiteY2-276" fmla="*/ 5059 h 823255"/>
              <a:gd name="connsiteX3-277" fmla="*/ 6532755 w 6734904"/>
              <a:gd name="connsiteY3-278" fmla="*/ 407303 h 823255"/>
              <a:gd name="connsiteX4-279" fmla="*/ 6159086 w 6734904"/>
              <a:gd name="connsiteY4-280" fmla="*/ 809547 h 823255"/>
              <a:gd name="connsiteX5-281" fmla="*/ 409580 w 6734904"/>
              <a:gd name="connsiteY5-282" fmla="*/ 809546 h 823255"/>
              <a:gd name="connsiteX6-283" fmla="*/ 7336 w 6734904"/>
              <a:gd name="connsiteY6-284" fmla="*/ 407302 h 823255"/>
              <a:gd name="connsiteX7-285" fmla="*/ 7336 w 6734904"/>
              <a:gd name="connsiteY7-286" fmla="*/ 407303 h 823255"/>
              <a:gd name="connsiteX0-287" fmla="*/ 7336 w 6553050"/>
              <a:gd name="connsiteY0-288" fmla="*/ 407303 h 823255"/>
              <a:gd name="connsiteX1-289" fmla="*/ 409580 w 6553050"/>
              <a:gd name="connsiteY1-290" fmla="*/ 5059 h 823255"/>
              <a:gd name="connsiteX2-291" fmla="*/ 6159087 w 6553050"/>
              <a:gd name="connsiteY2-292" fmla="*/ 5059 h 823255"/>
              <a:gd name="connsiteX3-293" fmla="*/ 6532755 w 6553050"/>
              <a:gd name="connsiteY3-294" fmla="*/ 407303 h 823255"/>
              <a:gd name="connsiteX4-295" fmla="*/ 6159086 w 6553050"/>
              <a:gd name="connsiteY4-296" fmla="*/ 809547 h 823255"/>
              <a:gd name="connsiteX5-297" fmla="*/ 409580 w 6553050"/>
              <a:gd name="connsiteY5-298" fmla="*/ 809546 h 823255"/>
              <a:gd name="connsiteX6-299" fmla="*/ 7336 w 6553050"/>
              <a:gd name="connsiteY6-300" fmla="*/ 407302 h 823255"/>
              <a:gd name="connsiteX7-301" fmla="*/ 7336 w 6553050"/>
              <a:gd name="connsiteY7-302" fmla="*/ 407303 h 823255"/>
              <a:gd name="connsiteX0-303" fmla="*/ 7336 w 6553050"/>
              <a:gd name="connsiteY0-304" fmla="*/ 407303 h 823255"/>
              <a:gd name="connsiteX1-305" fmla="*/ 409580 w 6553050"/>
              <a:gd name="connsiteY1-306" fmla="*/ 5059 h 823255"/>
              <a:gd name="connsiteX2-307" fmla="*/ 6159087 w 6553050"/>
              <a:gd name="connsiteY2-308" fmla="*/ 5059 h 823255"/>
              <a:gd name="connsiteX3-309" fmla="*/ 6532755 w 6553050"/>
              <a:gd name="connsiteY3-310" fmla="*/ 407303 h 823255"/>
              <a:gd name="connsiteX4-311" fmla="*/ 6159086 w 6553050"/>
              <a:gd name="connsiteY4-312" fmla="*/ 809547 h 823255"/>
              <a:gd name="connsiteX5-313" fmla="*/ 409580 w 6553050"/>
              <a:gd name="connsiteY5-314" fmla="*/ 809546 h 823255"/>
              <a:gd name="connsiteX6-315" fmla="*/ 7336 w 6553050"/>
              <a:gd name="connsiteY6-316" fmla="*/ 407302 h 823255"/>
              <a:gd name="connsiteX7-317" fmla="*/ 7336 w 6553050"/>
              <a:gd name="connsiteY7-318" fmla="*/ 407303 h 823255"/>
              <a:gd name="connsiteX0-319" fmla="*/ 7336 w 6556749"/>
              <a:gd name="connsiteY0-320" fmla="*/ 407303 h 823255"/>
              <a:gd name="connsiteX1-321" fmla="*/ 409580 w 6556749"/>
              <a:gd name="connsiteY1-322" fmla="*/ 5059 h 823255"/>
              <a:gd name="connsiteX2-323" fmla="*/ 6159087 w 6556749"/>
              <a:gd name="connsiteY2-324" fmla="*/ 5059 h 823255"/>
              <a:gd name="connsiteX3-325" fmla="*/ 6532755 w 6556749"/>
              <a:gd name="connsiteY3-326" fmla="*/ 407303 h 823255"/>
              <a:gd name="connsiteX4-327" fmla="*/ 6159086 w 6556749"/>
              <a:gd name="connsiteY4-328" fmla="*/ 809547 h 823255"/>
              <a:gd name="connsiteX5-329" fmla="*/ 409580 w 6556749"/>
              <a:gd name="connsiteY5-330" fmla="*/ 809546 h 823255"/>
              <a:gd name="connsiteX6-331" fmla="*/ 7336 w 6556749"/>
              <a:gd name="connsiteY6-332" fmla="*/ 407302 h 823255"/>
              <a:gd name="connsiteX7-333" fmla="*/ 7336 w 6556749"/>
              <a:gd name="connsiteY7-334" fmla="*/ 407303 h 823255"/>
              <a:gd name="connsiteX0-335" fmla="*/ 7336 w 6556749"/>
              <a:gd name="connsiteY0-336" fmla="*/ 407303 h 823255"/>
              <a:gd name="connsiteX1-337" fmla="*/ 409580 w 6556749"/>
              <a:gd name="connsiteY1-338" fmla="*/ 5059 h 823255"/>
              <a:gd name="connsiteX2-339" fmla="*/ 6159087 w 6556749"/>
              <a:gd name="connsiteY2-340" fmla="*/ 5059 h 823255"/>
              <a:gd name="connsiteX3-341" fmla="*/ 6532755 w 6556749"/>
              <a:gd name="connsiteY3-342" fmla="*/ 450165 h 823255"/>
              <a:gd name="connsiteX4-343" fmla="*/ 6159086 w 6556749"/>
              <a:gd name="connsiteY4-344" fmla="*/ 809547 h 823255"/>
              <a:gd name="connsiteX5-345" fmla="*/ 409580 w 6556749"/>
              <a:gd name="connsiteY5-346" fmla="*/ 809546 h 823255"/>
              <a:gd name="connsiteX6-347" fmla="*/ 7336 w 6556749"/>
              <a:gd name="connsiteY6-348" fmla="*/ 407302 h 823255"/>
              <a:gd name="connsiteX7-349" fmla="*/ 7336 w 6556749"/>
              <a:gd name="connsiteY7-350" fmla="*/ 407303 h 823255"/>
              <a:gd name="connsiteX0-351" fmla="*/ 7336 w 6556749"/>
              <a:gd name="connsiteY0-352" fmla="*/ 407303 h 823255"/>
              <a:gd name="connsiteX1-353" fmla="*/ 409580 w 6556749"/>
              <a:gd name="connsiteY1-354" fmla="*/ 5059 h 823255"/>
              <a:gd name="connsiteX2-355" fmla="*/ 6159087 w 6556749"/>
              <a:gd name="connsiteY2-356" fmla="*/ 5059 h 823255"/>
              <a:gd name="connsiteX3-357" fmla="*/ 6532755 w 6556749"/>
              <a:gd name="connsiteY3-358" fmla="*/ 412065 h 823255"/>
              <a:gd name="connsiteX4-359" fmla="*/ 6159086 w 6556749"/>
              <a:gd name="connsiteY4-360" fmla="*/ 809547 h 823255"/>
              <a:gd name="connsiteX5-361" fmla="*/ 409580 w 6556749"/>
              <a:gd name="connsiteY5-362" fmla="*/ 809546 h 823255"/>
              <a:gd name="connsiteX6-363" fmla="*/ 7336 w 6556749"/>
              <a:gd name="connsiteY6-364" fmla="*/ 407302 h 823255"/>
              <a:gd name="connsiteX7-365" fmla="*/ 7336 w 6556749"/>
              <a:gd name="connsiteY7-366" fmla="*/ 407303 h 823255"/>
              <a:gd name="connsiteX0-367" fmla="*/ 7336 w 6553050"/>
              <a:gd name="connsiteY0-368" fmla="*/ 407303 h 823255"/>
              <a:gd name="connsiteX1-369" fmla="*/ 409580 w 6553050"/>
              <a:gd name="connsiteY1-370" fmla="*/ 5059 h 823255"/>
              <a:gd name="connsiteX2-371" fmla="*/ 6159087 w 6553050"/>
              <a:gd name="connsiteY2-372" fmla="*/ 5059 h 823255"/>
              <a:gd name="connsiteX3-373" fmla="*/ 6532755 w 6553050"/>
              <a:gd name="connsiteY3-374" fmla="*/ 412065 h 823255"/>
              <a:gd name="connsiteX4-375" fmla="*/ 6159086 w 6553050"/>
              <a:gd name="connsiteY4-376" fmla="*/ 809547 h 823255"/>
              <a:gd name="connsiteX5-377" fmla="*/ 409580 w 6553050"/>
              <a:gd name="connsiteY5-378" fmla="*/ 809546 h 823255"/>
              <a:gd name="connsiteX6-379" fmla="*/ 7336 w 6553050"/>
              <a:gd name="connsiteY6-380" fmla="*/ 407302 h 823255"/>
              <a:gd name="connsiteX7-381" fmla="*/ 7336 w 6553050"/>
              <a:gd name="connsiteY7-382" fmla="*/ 407303 h 823255"/>
              <a:gd name="connsiteX0-383" fmla="*/ 7336 w 6564803"/>
              <a:gd name="connsiteY0-384" fmla="*/ 407303 h 823255"/>
              <a:gd name="connsiteX1-385" fmla="*/ 409580 w 6564803"/>
              <a:gd name="connsiteY1-386" fmla="*/ 5059 h 823255"/>
              <a:gd name="connsiteX2-387" fmla="*/ 6159087 w 6564803"/>
              <a:gd name="connsiteY2-388" fmla="*/ 5059 h 823255"/>
              <a:gd name="connsiteX3-389" fmla="*/ 6532755 w 6564803"/>
              <a:gd name="connsiteY3-390" fmla="*/ 412065 h 823255"/>
              <a:gd name="connsiteX4-391" fmla="*/ 6159086 w 6564803"/>
              <a:gd name="connsiteY4-392" fmla="*/ 809547 h 823255"/>
              <a:gd name="connsiteX5-393" fmla="*/ 409580 w 6564803"/>
              <a:gd name="connsiteY5-394" fmla="*/ 809546 h 823255"/>
              <a:gd name="connsiteX6-395" fmla="*/ 7336 w 6564803"/>
              <a:gd name="connsiteY6-396" fmla="*/ 407302 h 823255"/>
              <a:gd name="connsiteX7-397" fmla="*/ 7336 w 6564803"/>
              <a:gd name="connsiteY7-398" fmla="*/ 407303 h 823255"/>
            </a:gdLst>
            <a:ahLst/>
            <a:cxnLst>
              <a:cxn ang="0">
                <a:pos x="connsiteX0-383" y="connsiteY0-384"/>
              </a:cxn>
              <a:cxn ang="0">
                <a:pos x="connsiteX1-385" y="connsiteY1-386"/>
              </a:cxn>
              <a:cxn ang="0">
                <a:pos x="connsiteX2-387" y="connsiteY2-388"/>
              </a:cxn>
              <a:cxn ang="0">
                <a:pos x="connsiteX3-389" y="connsiteY3-390"/>
              </a:cxn>
              <a:cxn ang="0">
                <a:pos x="connsiteX4-391" y="connsiteY4-392"/>
              </a:cxn>
              <a:cxn ang="0">
                <a:pos x="connsiteX5-393" y="connsiteY5-394"/>
              </a:cxn>
              <a:cxn ang="0">
                <a:pos x="connsiteX6-395" y="connsiteY6-396"/>
              </a:cxn>
              <a:cxn ang="0">
                <a:pos x="connsiteX7-397" y="connsiteY7-398"/>
              </a:cxn>
            </a:cxnLst>
            <a:rect l="l" t="t" r="r" b="b"/>
            <a:pathLst>
              <a:path w="6564803" h="823255">
                <a:moveTo>
                  <a:pt x="7336" y="407303"/>
                </a:moveTo>
                <a:cubicBezTo>
                  <a:pt x="36277" y="387888"/>
                  <a:pt x="-148987" y="-51725"/>
                  <a:pt x="409580" y="5059"/>
                </a:cubicBezTo>
                <a:cubicBezTo>
                  <a:pt x="2478482" y="119359"/>
                  <a:pt x="4242585" y="5059"/>
                  <a:pt x="6159087" y="5059"/>
                </a:cubicBezTo>
                <a:cubicBezTo>
                  <a:pt x="6684316" y="-42200"/>
                  <a:pt x="6532755" y="277984"/>
                  <a:pt x="6532755" y="412065"/>
                </a:cubicBezTo>
                <a:cubicBezTo>
                  <a:pt x="6547043" y="624694"/>
                  <a:pt x="6705089" y="857172"/>
                  <a:pt x="6159086" y="809547"/>
                </a:cubicBezTo>
                <a:lnTo>
                  <a:pt x="409580" y="809546"/>
                </a:lnTo>
                <a:cubicBezTo>
                  <a:pt x="-69748" y="885746"/>
                  <a:pt x="7336" y="629455"/>
                  <a:pt x="7336" y="407302"/>
                </a:cubicBezTo>
                <a:lnTo>
                  <a:pt x="7336" y="407303"/>
                </a:lnTo>
                <a:close/>
              </a:path>
            </a:pathLst>
          </a:custGeom>
          <a:noFill/>
          <a:ln>
            <a:solidFill>
              <a:srgbClr val="96795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48" name="图片 18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2984" y="177229"/>
            <a:ext cx="1329043" cy="548688"/>
          </a:xfrm>
          <a:prstGeom prst="rect">
            <a:avLst/>
          </a:prstGeom>
        </p:spPr>
      </p:pic>
      <p:pic>
        <p:nvPicPr>
          <p:cNvPr id="1849" name="图片 18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3330" y="177229"/>
            <a:ext cx="1335140" cy="548688"/>
          </a:xfrm>
          <a:prstGeom prst="rect">
            <a:avLst/>
          </a:prstGeom>
        </p:spPr>
      </p:pic>
      <p:pic>
        <p:nvPicPr>
          <p:cNvPr id="1850" name="图片 18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9351" y="4780743"/>
            <a:ext cx="48772" cy="48772"/>
          </a:xfrm>
          <a:prstGeom prst="rect">
            <a:avLst/>
          </a:prstGeom>
        </p:spPr>
      </p:pic>
      <p:pic>
        <p:nvPicPr>
          <p:cNvPr id="1852" name="图片 185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082" y="4453254"/>
            <a:ext cx="390178" cy="597460"/>
          </a:xfrm>
          <a:prstGeom prst="rect">
            <a:avLst/>
          </a:prstGeom>
        </p:spPr>
      </p:pic>
      <p:pic>
        <p:nvPicPr>
          <p:cNvPr id="1853" name="图片 185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04034" y="4688403"/>
            <a:ext cx="475529" cy="274344"/>
          </a:xfrm>
          <a:prstGeom prst="rect">
            <a:avLst/>
          </a:prstGeom>
        </p:spPr>
      </p:pic>
      <p:pic>
        <p:nvPicPr>
          <p:cNvPr id="1854" name="图片 185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80938" y="4515676"/>
            <a:ext cx="890093" cy="432854"/>
          </a:xfrm>
          <a:prstGeom prst="rect">
            <a:avLst/>
          </a:prstGeom>
        </p:spPr>
      </p:pic>
      <p:pic>
        <p:nvPicPr>
          <p:cNvPr id="1856" name="图片 185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73473" y="4201415"/>
            <a:ext cx="256054" cy="670618"/>
          </a:xfrm>
          <a:prstGeom prst="rect">
            <a:avLst/>
          </a:prstGeom>
        </p:spPr>
      </p:pic>
      <p:pic>
        <p:nvPicPr>
          <p:cNvPr id="1857" name="图片 185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81202" y="4283177"/>
            <a:ext cx="627942" cy="634039"/>
          </a:xfrm>
          <a:prstGeom prst="rect">
            <a:avLst/>
          </a:prstGeom>
        </p:spPr>
      </p:pic>
      <p:pic>
        <p:nvPicPr>
          <p:cNvPr id="1858" name="图片 185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91871" y="4377334"/>
            <a:ext cx="256054" cy="579170"/>
          </a:xfrm>
          <a:prstGeom prst="rect">
            <a:avLst/>
          </a:prstGeom>
        </p:spPr>
      </p:pic>
      <p:pic>
        <p:nvPicPr>
          <p:cNvPr id="1859" name="图片 185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51521" y="4471177"/>
            <a:ext cx="798645" cy="603556"/>
          </a:xfrm>
          <a:prstGeom prst="rect">
            <a:avLst/>
          </a:prstGeom>
        </p:spPr>
      </p:pic>
      <p:pic>
        <p:nvPicPr>
          <p:cNvPr id="1860" name="图片 185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09561" y="821905"/>
            <a:ext cx="1457070" cy="420660"/>
          </a:xfrm>
          <a:prstGeom prst="rect">
            <a:avLst/>
          </a:prstGeom>
        </p:spPr>
      </p:pic>
      <p:grpSp>
        <p:nvGrpSpPr>
          <p:cNvPr id="1864" name="组合 1863"/>
          <p:cNvGrpSpPr/>
          <p:nvPr/>
        </p:nvGrpSpPr>
        <p:grpSpPr>
          <a:xfrm>
            <a:off x="5185703" y="4345067"/>
            <a:ext cx="616263" cy="816935"/>
            <a:chOff x="5185703" y="4345067"/>
            <a:chExt cx="616263" cy="816935"/>
          </a:xfrm>
        </p:grpSpPr>
        <p:pic>
          <p:nvPicPr>
            <p:cNvPr id="1851" name="图片 1850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747097" y="4780075"/>
              <a:ext cx="54869" cy="54869"/>
            </a:xfrm>
            <a:prstGeom prst="rect">
              <a:avLst/>
            </a:prstGeom>
          </p:spPr>
        </p:pic>
        <p:pic>
          <p:nvPicPr>
            <p:cNvPr id="1861" name="图片 1860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185703" y="4345067"/>
              <a:ext cx="579170" cy="816935"/>
            </a:xfrm>
            <a:prstGeom prst="rect">
              <a:avLst/>
            </a:prstGeom>
          </p:spPr>
        </p:pic>
      </p:grpSp>
      <p:pic>
        <p:nvPicPr>
          <p:cNvPr id="1862" name="图片 186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978820" y="430502"/>
            <a:ext cx="774259" cy="317019"/>
          </a:xfrm>
          <a:prstGeom prst="rect">
            <a:avLst/>
          </a:prstGeom>
        </p:spPr>
      </p:pic>
      <p:pic>
        <p:nvPicPr>
          <p:cNvPr id="1863" name="图片 186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96042" y="614761"/>
            <a:ext cx="1097375" cy="4511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500">
        <p:random/>
      </p:transition>
    </mc:Choice>
    <mc:Fallback xmlns="">
      <p:transition spd="slow" advTm="65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1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1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1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875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779822" y="188239"/>
            <a:ext cx="1584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rgbClr val="96795F"/>
                </a:solidFill>
                <a:latin typeface="华康布丁体W12" panose="040B0C09000000000000" pitchFamily="81" charset="-122"/>
                <a:ea typeface="华康布丁体W12" panose="040B0C09000000000000" pitchFamily="81" charset="-122"/>
              </a:rPr>
              <a:t>01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666654" y="814644"/>
            <a:ext cx="1810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96795F"/>
                </a:solidFill>
                <a:latin typeface="华康布丁体W12" panose="040B0C09000000000000" pitchFamily="81" charset="-122"/>
                <a:ea typeface="华康布丁体W12" panose="040B0C09000000000000" pitchFamily="81" charset="-122"/>
              </a:rPr>
              <a:t>PART ONE</a:t>
            </a:r>
            <a:endParaRPr lang="zh-CN" altLang="en-US" sz="2400" dirty="0">
              <a:solidFill>
                <a:srgbClr val="96795F"/>
              </a:solidFill>
              <a:latin typeface="华康布丁体W12" panose="040B0C09000000000000" pitchFamily="81" charset="-122"/>
              <a:ea typeface="华康布丁体W12" panose="040B0C09000000000000" pitchFamily="8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538964" y="1689533"/>
            <a:ext cx="4066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96795F"/>
                </a:solidFill>
                <a:latin typeface="汉仪悠然体简" pitchFamily="18" charset="-122"/>
                <a:ea typeface="汉仪悠然体简" pitchFamily="18" charset="-122"/>
              </a:rPr>
              <a:t>Click here to add text</a:t>
            </a:r>
          </a:p>
        </p:txBody>
      </p:sp>
      <p:sp>
        <p:nvSpPr>
          <p:cNvPr id="11" name="矩形: 圆角 1844"/>
          <p:cNvSpPr/>
          <p:nvPr/>
        </p:nvSpPr>
        <p:spPr>
          <a:xfrm>
            <a:off x="2683283" y="1689534"/>
            <a:ext cx="3777434" cy="646330"/>
          </a:xfrm>
          <a:custGeom>
            <a:avLst/>
            <a:gdLst>
              <a:gd name="connsiteX0" fmla="*/ 0 w 6553994"/>
              <a:gd name="connsiteY0" fmla="*/ 402244 h 804487"/>
              <a:gd name="connsiteX1" fmla="*/ 402244 w 6553994"/>
              <a:gd name="connsiteY1" fmla="*/ 0 h 804487"/>
              <a:gd name="connsiteX2" fmla="*/ 6151751 w 6553994"/>
              <a:gd name="connsiteY2" fmla="*/ 0 h 804487"/>
              <a:gd name="connsiteX3" fmla="*/ 6553995 w 6553994"/>
              <a:gd name="connsiteY3" fmla="*/ 402244 h 804487"/>
              <a:gd name="connsiteX4" fmla="*/ 6553994 w 6553994"/>
              <a:gd name="connsiteY4" fmla="*/ 402244 h 804487"/>
              <a:gd name="connsiteX5" fmla="*/ 6151750 w 6553994"/>
              <a:gd name="connsiteY5" fmla="*/ 804488 h 804487"/>
              <a:gd name="connsiteX6" fmla="*/ 402244 w 6553994"/>
              <a:gd name="connsiteY6" fmla="*/ 804487 h 804487"/>
              <a:gd name="connsiteX7" fmla="*/ 0 w 6553994"/>
              <a:gd name="connsiteY7" fmla="*/ 402243 h 804487"/>
              <a:gd name="connsiteX8" fmla="*/ 0 w 6553994"/>
              <a:gd name="connsiteY8" fmla="*/ 402244 h 804487"/>
              <a:gd name="connsiteX0-1" fmla="*/ 19377 w 6573372"/>
              <a:gd name="connsiteY0-2" fmla="*/ 406809 h 809053"/>
              <a:gd name="connsiteX1-3" fmla="*/ 421621 w 6573372"/>
              <a:gd name="connsiteY1-4" fmla="*/ 4565 h 809053"/>
              <a:gd name="connsiteX2-5" fmla="*/ 6171128 w 6573372"/>
              <a:gd name="connsiteY2-6" fmla="*/ 4565 h 809053"/>
              <a:gd name="connsiteX3-7" fmla="*/ 6573372 w 6573372"/>
              <a:gd name="connsiteY3-8" fmla="*/ 406809 h 809053"/>
              <a:gd name="connsiteX4-9" fmla="*/ 6573371 w 6573372"/>
              <a:gd name="connsiteY4-10" fmla="*/ 406809 h 809053"/>
              <a:gd name="connsiteX5-11" fmla="*/ 6171127 w 6573372"/>
              <a:gd name="connsiteY5-12" fmla="*/ 809053 h 809053"/>
              <a:gd name="connsiteX6-13" fmla="*/ 421621 w 6573372"/>
              <a:gd name="connsiteY6-14" fmla="*/ 809052 h 809053"/>
              <a:gd name="connsiteX7-15" fmla="*/ 19377 w 6573372"/>
              <a:gd name="connsiteY7-16" fmla="*/ 406808 h 809053"/>
              <a:gd name="connsiteX8-17" fmla="*/ 19377 w 6573372"/>
              <a:gd name="connsiteY8-18" fmla="*/ 406809 h 809053"/>
              <a:gd name="connsiteX0-19" fmla="*/ 61178 w 6615173"/>
              <a:gd name="connsiteY0-20" fmla="*/ 506611 h 908855"/>
              <a:gd name="connsiteX1-21" fmla="*/ 311208 w 6615173"/>
              <a:gd name="connsiteY1-22" fmla="*/ 17295 h 908855"/>
              <a:gd name="connsiteX2-23" fmla="*/ 463422 w 6615173"/>
              <a:gd name="connsiteY2-24" fmla="*/ 104367 h 908855"/>
              <a:gd name="connsiteX3-25" fmla="*/ 6212929 w 6615173"/>
              <a:gd name="connsiteY3-26" fmla="*/ 104367 h 908855"/>
              <a:gd name="connsiteX4-27" fmla="*/ 6615173 w 6615173"/>
              <a:gd name="connsiteY4-28" fmla="*/ 506611 h 908855"/>
              <a:gd name="connsiteX5-29" fmla="*/ 6615172 w 6615173"/>
              <a:gd name="connsiteY5-30" fmla="*/ 506611 h 908855"/>
              <a:gd name="connsiteX6-31" fmla="*/ 6212928 w 6615173"/>
              <a:gd name="connsiteY6-32" fmla="*/ 908855 h 908855"/>
              <a:gd name="connsiteX7-33" fmla="*/ 463422 w 6615173"/>
              <a:gd name="connsiteY7-34" fmla="*/ 908854 h 908855"/>
              <a:gd name="connsiteX8-35" fmla="*/ 61178 w 6615173"/>
              <a:gd name="connsiteY8-36" fmla="*/ 506610 h 908855"/>
              <a:gd name="connsiteX9" fmla="*/ 61178 w 6615173"/>
              <a:gd name="connsiteY9" fmla="*/ 506611 h 908855"/>
              <a:gd name="connsiteX0-37" fmla="*/ 165503 w 6719498"/>
              <a:gd name="connsiteY0-38" fmla="*/ 402244 h 804488"/>
              <a:gd name="connsiteX1-39" fmla="*/ 567747 w 6719498"/>
              <a:gd name="connsiteY1-40" fmla="*/ 0 h 804488"/>
              <a:gd name="connsiteX2-41" fmla="*/ 6317254 w 6719498"/>
              <a:gd name="connsiteY2-42" fmla="*/ 0 h 804488"/>
              <a:gd name="connsiteX3-43" fmla="*/ 6719498 w 6719498"/>
              <a:gd name="connsiteY3-44" fmla="*/ 402244 h 804488"/>
              <a:gd name="connsiteX4-45" fmla="*/ 6719497 w 6719498"/>
              <a:gd name="connsiteY4-46" fmla="*/ 402244 h 804488"/>
              <a:gd name="connsiteX5-47" fmla="*/ 6317253 w 6719498"/>
              <a:gd name="connsiteY5-48" fmla="*/ 804488 h 804488"/>
              <a:gd name="connsiteX6-49" fmla="*/ 567747 w 6719498"/>
              <a:gd name="connsiteY6-50" fmla="*/ 804487 h 804488"/>
              <a:gd name="connsiteX7-51" fmla="*/ 165503 w 6719498"/>
              <a:gd name="connsiteY7-52" fmla="*/ 402243 h 804488"/>
              <a:gd name="connsiteX8-53" fmla="*/ 165503 w 6719498"/>
              <a:gd name="connsiteY8-54" fmla="*/ 402244 h 804488"/>
              <a:gd name="connsiteX0-55" fmla="*/ 165503 w 6719498"/>
              <a:gd name="connsiteY0-56" fmla="*/ 402244 h 804488"/>
              <a:gd name="connsiteX1-57" fmla="*/ 567747 w 6719498"/>
              <a:gd name="connsiteY1-58" fmla="*/ 0 h 804488"/>
              <a:gd name="connsiteX2-59" fmla="*/ 6317254 w 6719498"/>
              <a:gd name="connsiteY2-60" fmla="*/ 0 h 804488"/>
              <a:gd name="connsiteX3-61" fmla="*/ 6719498 w 6719498"/>
              <a:gd name="connsiteY3-62" fmla="*/ 402244 h 804488"/>
              <a:gd name="connsiteX4-63" fmla="*/ 6719497 w 6719498"/>
              <a:gd name="connsiteY4-64" fmla="*/ 402244 h 804488"/>
              <a:gd name="connsiteX5-65" fmla="*/ 6317253 w 6719498"/>
              <a:gd name="connsiteY5-66" fmla="*/ 804488 h 804488"/>
              <a:gd name="connsiteX6-67" fmla="*/ 567747 w 6719498"/>
              <a:gd name="connsiteY6-68" fmla="*/ 804487 h 804488"/>
              <a:gd name="connsiteX7-69" fmla="*/ 165503 w 6719498"/>
              <a:gd name="connsiteY7-70" fmla="*/ 402243 h 804488"/>
              <a:gd name="connsiteX8-71" fmla="*/ 165503 w 6719498"/>
              <a:gd name="connsiteY8-72" fmla="*/ 402244 h 804488"/>
              <a:gd name="connsiteX0-73" fmla="*/ 0 w 6553995"/>
              <a:gd name="connsiteY0-74" fmla="*/ 407846 h 810090"/>
              <a:gd name="connsiteX1-75" fmla="*/ 402244 w 6553995"/>
              <a:gd name="connsiteY1-76" fmla="*/ 5602 h 810090"/>
              <a:gd name="connsiteX2-77" fmla="*/ 6151751 w 6553995"/>
              <a:gd name="connsiteY2-78" fmla="*/ 5602 h 810090"/>
              <a:gd name="connsiteX3-79" fmla="*/ 6553995 w 6553995"/>
              <a:gd name="connsiteY3-80" fmla="*/ 407846 h 810090"/>
              <a:gd name="connsiteX4-81" fmla="*/ 6553994 w 6553995"/>
              <a:gd name="connsiteY4-82" fmla="*/ 407846 h 810090"/>
              <a:gd name="connsiteX5-83" fmla="*/ 6151750 w 6553995"/>
              <a:gd name="connsiteY5-84" fmla="*/ 810090 h 810090"/>
              <a:gd name="connsiteX6-85" fmla="*/ 402244 w 6553995"/>
              <a:gd name="connsiteY6-86" fmla="*/ 810089 h 810090"/>
              <a:gd name="connsiteX7-87" fmla="*/ 0 w 6553995"/>
              <a:gd name="connsiteY7-88" fmla="*/ 407845 h 810090"/>
              <a:gd name="connsiteX8-89" fmla="*/ 0 w 6553995"/>
              <a:gd name="connsiteY8-90" fmla="*/ 407846 h 810090"/>
              <a:gd name="connsiteX0-91" fmla="*/ 5928 w 6559923"/>
              <a:gd name="connsiteY0-92" fmla="*/ 407846 h 832472"/>
              <a:gd name="connsiteX1-93" fmla="*/ 408172 w 6559923"/>
              <a:gd name="connsiteY1-94" fmla="*/ 5602 h 832472"/>
              <a:gd name="connsiteX2-95" fmla="*/ 6157679 w 6559923"/>
              <a:gd name="connsiteY2-96" fmla="*/ 5602 h 832472"/>
              <a:gd name="connsiteX3-97" fmla="*/ 6559923 w 6559923"/>
              <a:gd name="connsiteY3-98" fmla="*/ 407846 h 832472"/>
              <a:gd name="connsiteX4-99" fmla="*/ 6559922 w 6559923"/>
              <a:gd name="connsiteY4-100" fmla="*/ 407846 h 832472"/>
              <a:gd name="connsiteX5-101" fmla="*/ 6157678 w 6559923"/>
              <a:gd name="connsiteY5-102" fmla="*/ 810090 h 832472"/>
              <a:gd name="connsiteX6-103" fmla="*/ 408172 w 6559923"/>
              <a:gd name="connsiteY6-104" fmla="*/ 810089 h 832472"/>
              <a:gd name="connsiteX7-105" fmla="*/ 5928 w 6559923"/>
              <a:gd name="connsiteY7-106" fmla="*/ 407845 h 832472"/>
              <a:gd name="connsiteX8-107" fmla="*/ 5928 w 6559923"/>
              <a:gd name="connsiteY8-108" fmla="*/ 407846 h 832472"/>
              <a:gd name="connsiteX0-109" fmla="*/ 24185 w 6578180"/>
              <a:gd name="connsiteY0-110" fmla="*/ 408097 h 832723"/>
              <a:gd name="connsiteX1-111" fmla="*/ 426429 w 6578180"/>
              <a:gd name="connsiteY1-112" fmla="*/ 5853 h 832723"/>
              <a:gd name="connsiteX2-113" fmla="*/ 6175936 w 6578180"/>
              <a:gd name="connsiteY2-114" fmla="*/ 5853 h 832723"/>
              <a:gd name="connsiteX3-115" fmla="*/ 6578180 w 6578180"/>
              <a:gd name="connsiteY3-116" fmla="*/ 408097 h 832723"/>
              <a:gd name="connsiteX4-117" fmla="*/ 6578179 w 6578180"/>
              <a:gd name="connsiteY4-118" fmla="*/ 408097 h 832723"/>
              <a:gd name="connsiteX5-119" fmla="*/ 6175935 w 6578180"/>
              <a:gd name="connsiteY5-120" fmla="*/ 810341 h 832723"/>
              <a:gd name="connsiteX6-121" fmla="*/ 426429 w 6578180"/>
              <a:gd name="connsiteY6-122" fmla="*/ 810340 h 832723"/>
              <a:gd name="connsiteX7-123" fmla="*/ 24185 w 6578180"/>
              <a:gd name="connsiteY7-124" fmla="*/ 408096 h 832723"/>
              <a:gd name="connsiteX8-125" fmla="*/ 24185 w 6578180"/>
              <a:gd name="connsiteY8-126" fmla="*/ 408097 h 832723"/>
              <a:gd name="connsiteX0-127" fmla="*/ 7336 w 6561331"/>
              <a:gd name="connsiteY0-128" fmla="*/ 407303 h 831929"/>
              <a:gd name="connsiteX1-129" fmla="*/ 409580 w 6561331"/>
              <a:gd name="connsiteY1-130" fmla="*/ 5059 h 831929"/>
              <a:gd name="connsiteX2-131" fmla="*/ 6159087 w 6561331"/>
              <a:gd name="connsiteY2-132" fmla="*/ 5059 h 831929"/>
              <a:gd name="connsiteX3-133" fmla="*/ 6561331 w 6561331"/>
              <a:gd name="connsiteY3-134" fmla="*/ 407303 h 831929"/>
              <a:gd name="connsiteX4-135" fmla="*/ 6561330 w 6561331"/>
              <a:gd name="connsiteY4-136" fmla="*/ 407303 h 831929"/>
              <a:gd name="connsiteX5-137" fmla="*/ 6159086 w 6561331"/>
              <a:gd name="connsiteY5-138" fmla="*/ 809547 h 831929"/>
              <a:gd name="connsiteX6-139" fmla="*/ 409580 w 6561331"/>
              <a:gd name="connsiteY6-140" fmla="*/ 809546 h 831929"/>
              <a:gd name="connsiteX7-141" fmla="*/ 7336 w 6561331"/>
              <a:gd name="connsiteY7-142" fmla="*/ 407302 h 831929"/>
              <a:gd name="connsiteX8-143" fmla="*/ 7336 w 6561331"/>
              <a:gd name="connsiteY8-144" fmla="*/ 407303 h 831929"/>
              <a:gd name="connsiteX0-145" fmla="*/ 7336 w 6561331"/>
              <a:gd name="connsiteY0-146" fmla="*/ 407303 h 823255"/>
              <a:gd name="connsiteX1-147" fmla="*/ 409580 w 6561331"/>
              <a:gd name="connsiteY1-148" fmla="*/ 5059 h 823255"/>
              <a:gd name="connsiteX2-149" fmla="*/ 6159087 w 6561331"/>
              <a:gd name="connsiteY2-150" fmla="*/ 5059 h 823255"/>
              <a:gd name="connsiteX3-151" fmla="*/ 6561331 w 6561331"/>
              <a:gd name="connsiteY3-152" fmla="*/ 407303 h 823255"/>
              <a:gd name="connsiteX4-153" fmla="*/ 6561330 w 6561331"/>
              <a:gd name="connsiteY4-154" fmla="*/ 407303 h 823255"/>
              <a:gd name="connsiteX5-155" fmla="*/ 6159086 w 6561331"/>
              <a:gd name="connsiteY5-156" fmla="*/ 809547 h 823255"/>
              <a:gd name="connsiteX6-157" fmla="*/ 409580 w 6561331"/>
              <a:gd name="connsiteY6-158" fmla="*/ 809546 h 823255"/>
              <a:gd name="connsiteX7-159" fmla="*/ 7336 w 6561331"/>
              <a:gd name="connsiteY7-160" fmla="*/ 407302 h 823255"/>
              <a:gd name="connsiteX8-161" fmla="*/ 7336 w 6561331"/>
              <a:gd name="connsiteY8-162" fmla="*/ 407303 h 823255"/>
              <a:gd name="connsiteX0-163" fmla="*/ 7336 w 6561331"/>
              <a:gd name="connsiteY0-164" fmla="*/ 407303 h 823255"/>
              <a:gd name="connsiteX1-165" fmla="*/ 409580 w 6561331"/>
              <a:gd name="connsiteY1-166" fmla="*/ 5059 h 823255"/>
              <a:gd name="connsiteX2-167" fmla="*/ 6159087 w 6561331"/>
              <a:gd name="connsiteY2-168" fmla="*/ 5059 h 823255"/>
              <a:gd name="connsiteX3-169" fmla="*/ 6561331 w 6561331"/>
              <a:gd name="connsiteY3-170" fmla="*/ 407303 h 823255"/>
              <a:gd name="connsiteX4-171" fmla="*/ 6561330 w 6561331"/>
              <a:gd name="connsiteY4-172" fmla="*/ 407303 h 823255"/>
              <a:gd name="connsiteX5-173" fmla="*/ 6159086 w 6561331"/>
              <a:gd name="connsiteY5-174" fmla="*/ 809547 h 823255"/>
              <a:gd name="connsiteX6-175" fmla="*/ 409580 w 6561331"/>
              <a:gd name="connsiteY6-176" fmla="*/ 809546 h 823255"/>
              <a:gd name="connsiteX7-177" fmla="*/ 7336 w 6561331"/>
              <a:gd name="connsiteY7-178" fmla="*/ 407302 h 823255"/>
              <a:gd name="connsiteX8-179" fmla="*/ 7336 w 6561331"/>
              <a:gd name="connsiteY8-180" fmla="*/ 407303 h 823255"/>
              <a:gd name="connsiteX0-181" fmla="*/ 7336 w 6561331"/>
              <a:gd name="connsiteY0-182" fmla="*/ 407303 h 823255"/>
              <a:gd name="connsiteX1-183" fmla="*/ 409580 w 6561331"/>
              <a:gd name="connsiteY1-184" fmla="*/ 5059 h 823255"/>
              <a:gd name="connsiteX2-185" fmla="*/ 6159087 w 6561331"/>
              <a:gd name="connsiteY2-186" fmla="*/ 5059 h 823255"/>
              <a:gd name="connsiteX3-187" fmla="*/ 6561331 w 6561331"/>
              <a:gd name="connsiteY3-188" fmla="*/ 407303 h 823255"/>
              <a:gd name="connsiteX4-189" fmla="*/ 6561330 w 6561331"/>
              <a:gd name="connsiteY4-190" fmla="*/ 407303 h 823255"/>
              <a:gd name="connsiteX5-191" fmla="*/ 6159086 w 6561331"/>
              <a:gd name="connsiteY5-192" fmla="*/ 809547 h 823255"/>
              <a:gd name="connsiteX6-193" fmla="*/ 409580 w 6561331"/>
              <a:gd name="connsiteY6-194" fmla="*/ 809546 h 823255"/>
              <a:gd name="connsiteX7-195" fmla="*/ 7336 w 6561331"/>
              <a:gd name="connsiteY7-196" fmla="*/ 407302 h 823255"/>
              <a:gd name="connsiteX8-197" fmla="*/ 7336 w 6561331"/>
              <a:gd name="connsiteY8-198" fmla="*/ 407303 h 823255"/>
              <a:gd name="connsiteX0-199" fmla="*/ 7336 w 6561355"/>
              <a:gd name="connsiteY0-200" fmla="*/ 407303 h 823255"/>
              <a:gd name="connsiteX1-201" fmla="*/ 409580 w 6561355"/>
              <a:gd name="connsiteY1-202" fmla="*/ 5059 h 823255"/>
              <a:gd name="connsiteX2-203" fmla="*/ 6159087 w 6561355"/>
              <a:gd name="connsiteY2-204" fmla="*/ 5059 h 823255"/>
              <a:gd name="connsiteX3-205" fmla="*/ 6561331 w 6561355"/>
              <a:gd name="connsiteY3-206" fmla="*/ 407303 h 823255"/>
              <a:gd name="connsiteX4-207" fmla="*/ 6561330 w 6561355"/>
              <a:gd name="connsiteY4-208" fmla="*/ 407303 h 823255"/>
              <a:gd name="connsiteX5-209" fmla="*/ 6159086 w 6561355"/>
              <a:gd name="connsiteY5-210" fmla="*/ 809547 h 823255"/>
              <a:gd name="connsiteX6-211" fmla="*/ 409580 w 6561355"/>
              <a:gd name="connsiteY6-212" fmla="*/ 809546 h 823255"/>
              <a:gd name="connsiteX7-213" fmla="*/ 7336 w 6561355"/>
              <a:gd name="connsiteY7-214" fmla="*/ 407302 h 823255"/>
              <a:gd name="connsiteX8-215" fmla="*/ 7336 w 6561355"/>
              <a:gd name="connsiteY8-216" fmla="*/ 407303 h 823255"/>
              <a:gd name="connsiteX0-217" fmla="*/ 7336 w 6562852"/>
              <a:gd name="connsiteY0-218" fmla="*/ 415953 h 831905"/>
              <a:gd name="connsiteX1-219" fmla="*/ 409580 w 6562852"/>
              <a:gd name="connsiteY1-220" fmla="*/ 13709 h 831905"/>
              <a:gd name="connsiteX2-221" fmla="*/ 6159087 w 6562852"/>
              <a:gd name="connsiteY2-222" fmla="*/ 13709 h 831905"/>
              <a:gd name="connsiteX3-223" fmla="*/ 6561331 w 6562852"/>
              <a:gd name="connsiteY3-224" fmla="*/ 415953 h 831905"/>
              <a:gd name="connsiteX4-225" fmla="*/ 6561330 w 6562852"/>
              <a:gd name="connsiteY4-226" fmla="*/ 415953 h 831905"/>
              <a:gd name="connsiteX5-227" fmla="*/ 6159086 w 6562852"/>
              <a:gd name="connsiteY5-228" fmla="*/ 818197 h 831905"/>
              <a:gd name="connsiteX6-229" fmla="*/ 409580 w 6562852"/>
              <a:gd name="connsiteY6-230" fmla="*/ 818196 h 831905"/>
              <a:gd name="connsiteX7-231" fmla="*/ 7336 w 6562852"/>
              <a:gd name="connsiteY7-232" fmla="*/ 415952 h 831905"/>
              <a:gd name="connsiteX8-233" fmla="*/ 7336 w 6562852"/>
              <a:gd name="connsiteY8-234" fmla="*/ 415953 h 831905"/>
              <a:gd name="connsiteX0-235" fmla="*/ 7336 w 6562852"/>
              <a:gd name="connsiteY0-236" fmla="*/ 415953 h 831905"/>
              <a:gd name="connsiteX1-237" fmla="*/ 409580 w 6562852"/>
              <a:gd name="connsiteY1-238" fmla="*/ 13709 h 831905"/>
              <a:gd name="connsiteX2-239" fmla="*/ 6159087 w 6562852"/>
              <a:gd name="connsiteY2-240" fmla="*/ 13709 h 831905"/>
              <a:gd name="connsiteX3-241" fmla="*/ 6561331 w 6562852"/>
              <a:gd name="connsiteY3-242" fmla="*/ 415953 h 831905"/>
              <a:gd name="connsiteX4-243" fmla="*/ 6561330 w 6562852"/>
              <a:gd name="connsiteY4-244" fmla="*/ 415953 h 831905"/>
              <a:gd name="connsiteX5-245" fmla="*/ 6159086 w 6562852"/>
              <a:gd name="connsiteY5-246" fmla="*/ 818197 h 831905"/>
              <a:gd name="connsiteX6-247" fmla="*/ 409580 w 6562852"/>
              <a:gd name="connsiteY6-248" fmla="*/ 818196 h 831905"/>
              <a:gd name="connsiteX7-249" fmla="*/ 7336 w 6562852"/>
              <a:gd name="connsiteY7-250" fmla="*/ 415952 h 831905"/>
              <a:gd name="connsiteX8-251" fmla="*/ 7336 w 6562852"/>
              <a:gd name="connsiteY8-252" fmla="*/ 415953 h 831905"/>
              <a:gd name="connsiteX0-253" fmla="*/ 7336 w 6562852"/>
              <a:gd name="connsiteY0-254" fmla="*/ 415953 h 831905"/>
              <a:gd name="connsiteX1-255" fmla="*/ 409580 w 6562852"/>
              <a:gd name="connsiteY1-256" fmla="*/ 13709 h 831905"/>
              <a:gd name="connsiteX2-257" fmla="*/ 6159087 w 6562852"/>
              <a:gd name="connsiteY2-258" fmla="*/ 13709 h 831905"/>
              <a:gd name="connsiteX3-259" fmla="*/ 6561331 w 6562852"/>
              <a:gd name="connsiteY3-260" fmla="*/ 415953 h 831905"/>
              <a:gd name="connsiteX4-261" fmla="*/ 6532755 w 6562852"/>
              <a:gd name="connsiteY4-262" fmla="*/ 415953 h 831905"/>
              <a:gd name="connsiteX5-263" fmla="*/ 6159086 w 6562852"/>
              <a:gd name="connsiteY5-264" fmla="*/ 818197 h 831905"/>
              <a:gd name="connsiteX6-265" fmla="*/ 409580 w 6562852"/>
              <a:gd name="connsiteY6-266" fmla="*/ 818196 h 831905"/>
              <a:gd name="connsiteX7-267" fmla="*/ 7336 w 6562852"/>
              <a:gd name="connsiteY7-268" fmla="*/ 415952 h 831905"/>
              <a:gd name="connsiteX8-269" fmla="*/ 7336 w 6562852"/>
              <a:gd name="connsiteY8-270" fmla="*/ 415953 h 831905"/>
              <a:gd name="connsiteX0-271" fmla="*/ 7336 w 6734904"/>
              <a:gd name="connsiteY0-272" fmla="*/ 407303 h 823255"/>
              <a:gd name="connsiteX1-273" fmla="*/ 409580 w 6734904"/>
              <a:gd name="connsiteY1-274" fmla="*/ 5059 h 823255"/>
              <a:gd name="connsiteX2-275" fmla="*/ 6159087 w 6734904"/>
              <a:gd name="connsiteY2-276" fmla="*/ 5059 h 823255"/>
              <a:gd name="connsiteX3-277" fmla="*/ 6532755 w 6734904"/>
              <a:gd name="connsiteY3-278" fmla="*/ 407303 h 823255"/>
              <a:gd name="connsiteX4-279" fmla="*/ 6159086 w 6734904"/>
              <a:gd name="connsiteY4-280" fmla="*/ 809547 h 823255"/>
              <a:gd name="connsiteX5-281" fmla="*/ 409580 w 6734904"/>
              <a:gd name="connsiteY5-282" fmla="*/ 809546 h 823255"/>
              <a:gd name="connsiteX6-283" fmla="*/ 7336 w 6734904"/>
              <a:gd name="connsiteY6-284" fmla="*/ 407302 h 823255"/>
              <a:gd name="connsiteX7-285" fmla="*/ 7336 w 6734904"/>
              <a:gd name="connsiteY7-286" fmla="*/ 407303 h 823255"/>
              <a:gd name="connsiteX0-287" fmla="*/ 7336 w 6553050"/>
              <a:gd name="connsiteY0-288" fmla="*/ 407303 h 823255"/>
              <a:gd name="connsiteX1-289" fmla="*/ 409580 w 6553050"/>
              <a:gd name="connsiteY1-290" fmla="*/ 5059 h 823255"/>
              <a:gd name="connsiteX2-291" fmla="*/ 6159087 w 6553050"/>
              <a:gd name="connsiteY2-292" fmla="*/ 5059 h 823255"/>
              <a:gd name="connsiteX3-293" fmla="*/ 6532755 w 6553050"/>
              <a:gd name="connsiteY3-294" fmla="*/ 407303 h 823255"/>
              <a:gd name="connsiteX4-295" fmla="*/ 6159086 w 6553050"/>
              <a:gd name="connsiteY4-296" fmla="*/ 809547 h 823255"/>
              <a:gd name="connsiteX5-297" fmla="*/ 409580 w 6553050"/>
              <a:gd name="connsiteY5-298" fmla="*/ 809546 h 823255"/>
              <a:gd name="connsiteX6-299" fmla="*/ 7336 w 6553050"/>
              <a:gd name="connsiteY6-300" fmla="*/ 407302 h 823255"/>
              <a:gd name="connsiteX7-301" fmla="*/ 7336 w 6553050"/>
              <a:gd name="connsiteY7-302" fmla="*/ 407303 h 823255"/>
              <a:gd name="connsiteX0-303" fmla="*/ 7336 w 6553050"/>
              <a:gd name="connsiteY0-304" fmla="*/ 407303 h 823255"/>
              <a:gd name="connsiteX1-305" fmla="*/ 409580 w 6553050"/>
              <a:gd name="connsiteY1-306" fmla="*/ 5059 h 823255"/>
              <a:gd name="connsiteX2-307" fmla="*/ 6159087 w 6553050"/>
              <a:gd name="connsiteY2-308" fmla="*/ 5059 h 823255"/>
              <a:gd name="connsiteX3-309" fmla="*/ 6532755 w 6553050"/>
              <a:gd name="connsiteY3-310" fmla="*/ 407303 h 823255"/>
              <a:gd name="connsiteX4-311" fmla="*/ 6159086 w 6553050"/>
              <a:gd name="connsiteY4-312" fmla="*/ 809547 h 823255"/>
              <a:gd name="connsiteX5-313" fmla="*/ 409580 w 6553050"/>
              <a:gd name="connsiteY5-314" fmla="*/ 809546 h 823255"/>
              <a:gd name="connsiteX6-315" fmla="*/ 7336 w 6553050"/>
              <a:gd name="connsiteY6-316" fmla="*/ 407302 h 823255"/>
              <a:gd name="connsiteX7-317" fmla="*/ 7336 w 6553050"/>
              <a:gd name="connsiteY7-318" fmla="*/ 407303 h 823255"/>
              <a:gd name="connsiteX0-319" fmla="*/ 7336 w 6556749"/>
              <a:gd name="connsiteY0-320" fmla="*/ 407303 h 823255"/>
              <a:gd name="connsiteX1-321" fmla="*/ 409580 w 6556749"/>
              <a:gd name="connsiteY1-322" fmla="*/ 5059 h 823255"/>
              <a:gd name="connsiteX2-323" fmla="*/ 6159087 w 6556749"/>
              <a:gd name="connsiteY2-324" fmla="*/ 5059 h 823255"/>
              <a:gd name="connsiteX3-325" fmla="*/ 6532755 w 6556749"/>
              <a:gd name="connsiteY3-326" fmla="*/ 407303 h 823255"/>
              <a:gd name="connsiteX4-327" fmla="*/ 6159086 w 6556749"/>
              <a:gd name="connsiteY4-328" fmla="*/ 809547 h 823255"/>
              <a:gd name="connsiteX5-329" fmla="*/ 409580 w 6556749"/>
              <a:gd name="connsiteY5-330" fmla="*/ 809546 h 823255"/>
              <a:gd name="connsiteX6-331" fmla="*/ 7336 w 6556749"/>
              <a:gd name="connsiteY6-332" fmla="*/ 407302 h 823255"/>
              <a:gd name="connsiteX7-333" fmla="*/ 7336 w 6556749"/>
              <a:gd name="connsiteY7-334" fmla="*/ 407303 h 823255"/>
              <a:gd name="connsiteX0-335" fmla="*/ 7336 w 6556749"/>
              <a:gd name="connsiteY0-336" fmla="*/ 407303 h 823255"/>
              <a:gd name="connsiteX1-337" fmla="*/ 409580 w 6556749"/>
              <a:gd name="connsiteY1-338" fmla="*/ 5059 h 823255"/>
              <a:gd name="connsiteX2-339" fmla="*/ 6159087 w 6556749"/>
              <a:gd name="connsiteY2-340" fmla="*/ 5059 h 823255"/>
              <a:gd name="connsiteX3-341" fmla="*/ 6532755 w 6556749"/>
              <a:gd name="connsiteY3-342" fmla="*/ 450165 h 823255"/>
              <a:gd name="connsiteX4-343" fmla="*/ 6159086 w 6556749"/>
              <a:gd name="connsiteY4-344" fmla="*/ 809547 h 823255"/>
              <a:gd name="connsiteX5-345" fmla="*/ 409580 w 6556749"/>
              <a:gd name="connsiteY5-346" fmla="*/ 809546 h 823255"/>
              <a:gd name="connsiteX6-347" fmla="*/ 7336 w 6556749"/>
              <a:gd name="connsiteY6-348" fmla="*/ 407302 h 823255"/>
              <a:gd name="connsiteX7-349" fmla="*/ 7336 w 6556749"/>
              <a:gd name="connsiteY7-350" fmla="*/ 407303 h 823255"/>
              <a:gd name="connsiteX0-351" fmla="*/ 7336 w 6556749"/>
              <a:gd name="connsiteY0-352" fmla="*/ 407303 h 823255"/>
              <a:gd name="connsiteX1-353" fmla="*/ 409580 w 6556749"/>
              <a:gd name="connsiteY1-354" fmla="*/ 5059 h 823255"/>
              <a:gd name="connsiteX2-355" fmla="*/ 6159087 w 6556749"/>
              <a:gd name="connsiteY2-356" fmla="*/ 5059 h 823255"/>
              <a:gd name="connsiteX3-357" fmla="*/ 6532755 w 6556749"/>
              <a:gd name="connsiteY3-358" fmla="*/ 412065 h 823255"/>
              <a:gd name="connsiteX4-359" fmla="*/ 6159086 w 6556749"/>
              <a:gd name="connsiteY4-360" fmla="*/ 809547 h 823255"/>
              <a:gd name="connsiteX5-361" fmla="*/ 409580 w 6556749"/>
              <a:gd name="connsiteY5-362" fmla="*/ 809546 h 823255"/>
              <a:gd name="connsiteX6-363" fmla="*/ 7336 w 6556749"/>
              <a:gd name="connsiteY6-364" fmla="*/ 407302 h 823255"/>
              <a:gd name="connsiteX7-365" fmla="*/ 7336 w 6556749"/>
              <a:gd name="connsiteY7-366" fmla="*/ 407303 h 823255"/>
              <a:gd name="connsiteX0-367" fmla="*/ 7336 w 6553050"/>
              <a:gd name="connsiteY0-368" fmla="*/ 407303 h 823255"/>
              <a:gd name="connsiteX1-369" fmla="*/ 409580 w 6553050"/>
              <a:gd name="connsiteY1-370" fmla="*/ 5059 h 823255"/>
              <a:gd name="connsiteX2-371" fmla="*/ 6159087 w 6553050"/>
              <a:gd name="connsiteY2-372" fmla="*/ 5059 h 823255"/>
              <a:gd name="connsiteX3-373" fmla="*/ 6532755 w 6553050"/>
              <a:gd name="connsiteY3-374" fmla="*/ 412065 h 823255"/>
              <a:gd name="connsiteX4-375" fmla="*/ 6159086 w 6553050"/>
              <a:gd name="connsiteY4-376" fmla="*/ 809547 h 823255"/>
              <a:gd name="connsiteX5-377" fmla="*/ 409580 w 6553050"/>
              <a:gd name="connsiteY5-378" fmla="*/ 809546 h 823255"/>
              <a:gd name="connsiteX6-379" fmla="*/ 7336 w 6553050"/>
              <a:gd name="connsiteY6-380" fmla="*/ 407302 h 823255"/>
              <a:gd name="connsiteX7-381" fmla="*/ 7336 w 6553050"/>
              <a:gd name="connsiteY7-382" fmla="*/ 407303 h 823255"/>
              <a:gd name="connsiteX0-383" fmla="*/ 7336 w 6564803"/>
              <a:gd name="connsiteY0-384" fmla="*/ 407303 h 823255"/>
              <a:gd name="connsiteX1-385" fmla="*/ 409580 w 6564803"/>
              <a:gd name="connsiteY1-386" fmla="*/ 5059 h 823255"/>
              <a:gd name="connsiteX2-387" fmla="*/ 6159087 w 6564803"/>
              <a:gd name="connsiteY2-388" fmla="*/ 5059 h 823255"/>
              <a:gd name="connsiteX3-389" fmla="*/ 6532755 w 6564803"/>
              <a:gd name="connsiteY3-390" fmla="*/ 412065 h 823255"/>
              <a:gd name="connsiteX4-391" fmla="*/ 6159086 w 6564803"/>
              <a:gd name="connsiteY4-392" fmla="*/ 809547 h 823255"/>
              <a:gd name="connsiteX5-393" fmla="*/ 409580 w 6564803"/>
              <a:gd name="connsiteY5-394" fmla="*/ 809546 h 823255"/>
              <a:gd name="connsiteX6-395" fmla="*/ 7336 w 6564803"/>
              <a:gd name="connsiteY6-396" fmla="*/ 407302 h 823255"/>
              <a:gd name="connsiteX7-397" fmla="*/ 7336 w 6564803"/>
              <a:gd name="connsiteY7-398" fmla="*/ 407303 h 823255"/>
            </a:gdLst>
            <a:ahLst/>
            <a:cxnLst>
              <a:cxn ang="0">
                <a:pos x="connsiteX0-383" y="connsiteY0-384"/>
              </a:cxn>
              <a:cxn ang="0">
                <a:pos x="connsiteX1-385" y="connsiteY1-386"/>
              </a:cxn>
              <a:cxn ang="0">
                <a:pos x="connsiteX2-387" y="connsiteY2-388"/>
              </a:cxn>
              <a:cxn ang="0">
                <a:pos x="connsiteX3-389" y="connsiteY3-390"/>
              </a:cxn>
              <a:cxn ang="0">
                <a:pos x="connsiteX4-391" y="connsiteY4-392"/>
              </a:cxn>
              <a:cxn ang="0">
                <a:pos x="connsiteX5-393" y="connsiteY5-394"/>
              </a:cxn>
              <a:cxn ang="0">
                <a:pos x="connsiteX6-395" y="connsiteY6-396"/>
              </a:cxn>
              <a:cxn ang="0">
                <a:pos x="connsiteX7-397" y="connsiteY7-398"/>
              </a:cxn>
            </a:cxnLst>
            <a:rect l="l" t="t" r="r" b="b"/>
            <a:pathLst>
              <a:path w="6564803" h="823255">
                <a:moveTo>
                  <a:pt x="7336" y="407303"/>
                </a:moveTo>
                <a:cubicBezTo>
                  <a:pt x="36277" y="387888"/>
                  <a:pt x="-148987" y="-51725"/>
                  <a:pt x="409580" y="5059"/>
                </a:cubicBezTo>
                <a:cubicBezTo>
                  <a:pt x="2478482" y="119359"/>
                  <a:pt x="4242585" y="5059"/>
                  <a:pt x="6159087" y="5059"/>
                </a:cubicBezTo>
                <a:cubicBezTo>
                  <a:pt x="6684316" y="-42200"/>
                  <a:pt x="6532755" y="277984"/>
                  <a:pt x="6532755" y="412065"/>
                </a:cubicBezTo>
                <a:cubicBezTo>
                  <a:pt x="6547043" y="624694"/>
                  <a:pt x="6705089" y="857172"/>
                  <a:pt x="6159086" y="809547"/>
                </a:cubicBezTo>
                <a:lnTo>
                  <a:pt x="409580" y="809546"/>
                </a:lnTo>
                <a:cubicBezTo>
                  <a:pt x="-69748" y="885746"/>
                  <a:pt x="7336" y="629455"/>
                  <a:pt x="7336" y="407302"/>
                </a:cubicBezTo>
                <a:lnTo>
                  <a:pt x="7336" y="407303"/>
                </a:lnTo>
                <a:close/>
              </a:path>
            </a:pathLst>
          </a:custGeom>
          <a:noFill/>
          <a:ln>
            <a:solidFill>
              <a:srgbClr val="96795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8384" y="1371778"/>
            <a:ext cx="1457070" cy="42675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96" y="2986505"/>
            <a:ext cx="9144793" cy="215817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7536" y="347173"/>
            <a:ext cx="1335140" cy="54868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7453" y="306434"/>
            <a:ext cx="1335140" cy="548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535" y="4041337"/>
            <a:ext cx="8900931" cy="1121761"/>
          </a:xfrm>
          <a:prstGeom prst="rect">
            <a:avLst/>
          </a:prstGeom>
        </p:spPr>
      </p:pic>
      <p:grpSp>
        <p:nvGrpSpPr>
          <p:cNvPr id="293" name="组合 292"/>
          <p:cNvGrpSpPr/>
          <p:nvPr/>
        </p:nvGrpSpPr>
        <p:grpSpPr>
          <a:xfrm>
            <a:off x="1476092" y="1519237"/>
            <a:ext cx="2078728" cy="2105026"/>
            <a:chOff x="1476092" y="1519237"/>
            <a:chExt cx="2078728" cy="2105026"/>
          </a:xfrm>
        </p:grpSpPr>
        <p:sp>
          <p:nvSpPr>
            <p:cNvPr id="7" name="Freeform 5"/>
            <p:cNvSpPr/>
            <p:nvPr/>
          </p:nvSpPr>
          <p:spPr bwMode="auto">
            <a:xfrm>
              <a:off x="1476092" y="1519237"/>
              <a:ext cx="2078728" cy="2105026"/>
            </a:xfrm>
            <a:custGeom>
              <a:avLst/>
              <a:gdLst>
                <a:gd name="T0" fmla="*/ 778 w 949"/>
                <a:gd name="T1" fmla="*/ 889 h 958"/>
                <a:gd name="T2" fmla="*/ 744 w 949"/>
                <a:gd name="T3" fmla="*/ 882 h 958"/>
                <a:gd name="T4" fmla="*/ 728 w 949"/>
                <a:gd name="T5" fmla="*/ 872 h 958"/>
                <a:gd name="T6" fmla="*/ 730 w 949"/>
                <a:gd name="T7" fmla="*/ 888 h 958"/>
                <a:gd name="T8" fmla="*/ 76 w 949"/>
                <a:gd name="T9" fmla="*/ 896 h 958"/>
                <a:gd name="T10" fmla="*/ 85 w 949"/>
                <a:gd name="T11" fmla="*/ 490 h 958"/>
                <a:gd name="T12" fmla="*/ 60 w 949"/>
                <a:gd name="T13" fmla="*/ 7 h 958"/>
                <a:gd name="T14" fmla="*/ 32 w 949"/>
                <a:gd name="T15" fmla="*/ 93 h 958"/>
                <a:gd name="T16" fmla="*/ 5 w 949"/>
                <a:gd name="T17" fmla="*/ 105 h 958"/>
                <a:gd name="T18" fmla="*/ 56 w 949"/>
                <a:gd name="T19" fmla="*/ 108 h 958"/>
                <a:gd name="T20" fmla="*/ 8 w 949"/>
                <a:gd name="T21" fmla="*/ 207 h 958"/>
                <a:gd name="T22" fmla="*/ 56 w 949"/>
                <a:gd name="T23" fmla="*/ 221 h 958"/>
                <a:gd name="T24" fmla="*/ 64 w 949"/>
                <a:gd name="T25" fmla="*/ 348 h 958"/>
                <a:gd name="T26" fmla="*/ 27 w 949"/>
                <a:gd name="T27" fmla="*/ 350 h 958"/>
                <a:gd name="T28" fmla="*/ 37 w 949"/>
                <a:gd name="T29" fmla="*/ 365 h 958"/>
                <a:gd name="T30" fmla="*/ 66 w 949"/>
                <a:gd name="T31" fmla="*/ 490 h 958"/>
                <a:gd name="T32" fmla="*/ 63 w 949"/>
                <a:gd name="T33" fmla="*/ 589 h 958"/>
                <a:gd name="T34" fmla="*/ 7 w 949"/>
                <a:gd name="T35" fmla="*/ 599 h 958"/>
                <a:gd name="T36" fmla="*/ 63 w 949"/>
                <a:gd name="T37" fmla="*/ 605 h 958"/>
                <a:gd name="T38" fmla="*/ 33 w 949"/>
                <a:gd name="T39" fmla="*/ 692 h 958"/>
                <a:gd name="T40" fmla="*/ 48 w 949"/>
                <a:gd name="T41" fmla="*/ 712 h 958"/>
                <a:gd name="T42" fmla="*/ 62 w 949"/>
                <a:gd name="T43" fmla="*/ 736 h 958"/>
                <a:gd name="T44" fmla="*/ 56 w 949"/>
                <a:gd name="T45" fmla="*/ 805 h 958"/>
                <a:gd name="T46" fmla="*/ 31 w 949"/>
                <a:gd name="T47" fmla="*/ 810 h 958"/>
                <a:gd name="T48" fmla="*/ 56 w 949"/>
                <a:gd name="T49" fmla="*/ 821 h 958"/>
                <a:gd name="T50" fmla="*/ 60 w 949"/>
                <a:gd name="T51" fmla="*/ 907 h 958"/>
                <a:gd name="T52" fmla="*/ 79 w 949"/>
                <a:gd name="T53" fmla="*/ 909 h 958"/>
                <a:gd name="T54" fmla="*/ 139 w 949"/>
                <a:gd name="T55" fmla="*/ 918 h 958"/>
                <a:gd name="T56" fmla="*/ 155 w 949"/>
                <a:gd name="T57" fmla="*/ 940 h 958"/>
                <a:gd name="T58" fmla="*/ 154 w 949"/>
                <a:gd name="T59" fmla="*/ 904 h 958"/>
                <a:gd name="T60" fmla="*/ 259 w 949"/>
                <a:gd name="T61" fmla="*/ 916 h 958"/>
                <a:gd name="T62" fmla="*/ 274 w 949"/>
                <a:gd name="T63" fmla="*/ 936 h 958"/>
                <a:gd name="T64" fmla="*/ 273 w 949"/>
                <a:gd name="T65" fmla="*/ 903 h 958"/>
                <a:gd name="T66" fmla="*/ 403 w 949"/>
                <a:gd name="T67" fmla="*/ 942 h 958"/>
                <a:gd name="T68" fmla="*/ 416 w 949"/>
                <a:gd name="T69" fmla="*/ 946 h 958"/>
                <a:gd name="T70" fmla="*/ 417 w 949"/>
                <a:gd name="T71" fmla="*/ 938 h 958"/>
                <a:gd name="T72" fmla="*/ 413 w 949"/>
                <a:gd name="T73" fmla="*/ 904 h 958"/>
                <a:gd name="T74" fmla="*/ 525 w 949"/>
                <a:gd name="T75" fmla="*/ 903 h 958"/>
                <a:gd name="T76" fmla="*/ 528 w 949"/>
                <a:gd name="T77" fmla="*/ 947 h 958"/>
                <a:gd name="T78" fmla="*/ 541 w 949"/>
                <a:gd name="T79" fmla="*/ 915 h 958"/>
                <a:gd name="T80" fmla="*/ 663 w 949"/>
                <a:gd name="T81" fmla="*/ 904 h 958"/>
                <a:gd name="T82" fmla="*/ 663 w 949"/>
                <a:gd name="T83" fmla="*/ 924 h 958"/>
                <a:gd name="T84" fmla="*/ 686 w 949"/>
                <a:gd name="T85" fmla="*/ 944 h 958"/>
                <a:gd name="T86" fmla="*/ 675 w 949"/>
                <a:gd name="T87" fmla="*/ 906 h 958"/>
                <a:gd name="T88" fmla="*/ 733 w 949"/>
                <a:gd name="T89" fmla="*/ 908 h 958"/>
                <a:gd name="T90" fmla="*/ 800 w 949"/>
                <a:gd name="T91" fmla="*/ 921 h 958"/>
                <a:gd name="T92" fmla="*/ 818 w 949"/>
                <a:gd name="T93" fmla="*/ 946 h 958"/>
                <a:gd name="T94" fmla="*/ 814 w 949"/>
                <a:gd name="T95" fmla="*/ 909 h 958"/>
                <a:gd name="T96" fmla="*/ 935 w 949"/>
                <a:gd name="T97" fmla="*/ 895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49" h="958">
                  <a:moveTo>
                    <a:pt x="935" y="895"/>
                  </a:moveTo>
                  <a:cubicBezTo>
                    <a:pt x="883" y="888"/>
                    <a:pt x="831" y="889"/>
                    <a:pt x="778" y="889"/>
                  </a:cubicBezTo>
                  <a:cubicBezTo>
                    <a:pt x="766" y="889"/>
                    <a:pt x="754" y="889"/>
                    <a:pt x="742" y="889"/>
                  </a:cubicBezTo>
                  <a:cubicBezTo>
                    <a:pt x="743" y="887"/>
                    <a:pt x="744" y="885"/>
                    <a:pt x="744" y="882"/>
                  </a:cubicBezTo>
                  <a:cubicBezTo>
                    <a:pt x="743" y="879"/>
                    <a:pt x="743" y="876"/>
                    <a:pt x="741" y="872"/>
                  </a:cubicBezTo>
                  <a:cubicBezTo>
                    <a:pt x="739" y="866"/>
                    <a:pt x="731" y="866"/>
                    <a:pt x="728" y="872"/>
                  </a:cubicBezTo>
                  <a:cubicBezTo>
                    <a:pt x="726" y="878"/>
                    <a:pt x="726" y="883"/>
                    <a:pt x="730" y="888"/>
                  </a:cubicBezTo>
                  <a:cubicBezTo>
                    <a:pt x="730" y="888"/>
                    <a:pt x="730" y="888"/>
                    <a:pt x="730" y="888"/>
                  </a:cubicBezTo>
                  <a:cubicBezTo>
                    <a:pt x="664" y="886"/>
                    <a:pt x="598" y="882"/>
                    <a:pt x="531" y="884"/>
                  </a:cubicBezTo>
                  <a:cubicBezTo>
                    <a:pt x="382" y="888"/>
                    <a:pt x="225" y="879"/>
                    <a:pt x="76" y="896"/>
                  </a:cubicBezTo>
                  <a:cubicBezTo>
                    <a:pt x="63" y="839"/>
                    <a:pt x="80" y="771"/>
                    <a:pt x="80" y="713"/>
                  </a:cubicBezTo>
                  <a:cubicBezTo>
                    <a:pt x="79" y="638"/>
                    <a:pt x="82" y="564"/>
                    <a:pt x="85" y="490"/>
                  </a:cubicBezTo>
                  <a:cubicBezTo>
                    <a:pt x="91" y="331"/>
                    <a:pt x="85" y="165"/>
                    <a:pt x="70" y="7"/>
                  </a:cubicBezTo>
                  <a:cubicBezTo>
                    <a:pt x="70" y="1"/>
                    <a:pt x="61" y="0"/>
                    <a:pt x="60" y="7"/>
                  </a:cubicBezTo>
                  <a:cubicBezTo>
                    <a:pt x="58" y="35"/>
                    <a:pt x="57" y="64"/>
                    <a:pt x="56" y="92"/>
                  </a:cubicBezTo>
                  <a:cubicBezTo>
                    <a:pt x="48" y="93"/>
                    <a:pt x="40" y="93"/>
                    <a:pt x="32" y="93"/>
                  </a:cubicBezTo>
                  <a:cubicBezTo>
                    <a:pt x="23" y="93"/>
                    <a:pt x="13" y="92"/>
                    <a:pt x="5" y="95"/>
                  </a:cubicBezTo>
                  <a:cubicBezTo>
                    <a:pt x="0" y="97"/>
                    <a:pt x="0" y="103"/>
                    <a:pt x="5" y="105"/>
                  </a:cubicBezTo>
                  <a:cubicBezTo>
                    <a:pt x="12" y="107"/>
                    <a:pt x="21" y="107"/>
                    <a:pt x="29" y="107"/>
                  </a:cubicBezTo>
                  <a:cubicBezTo>
                    <a:pt x="38" y="107"/>
                    <a:pt x="47" y="107"/>
                    <a:pt x="56" y="108"/>
                  </a:cubicBezTo>
                  <a:cubicBezTo>
                    <a:pt x="56" y="140"/>
                    <a:pt x="57" y="173"/>
                    <a:pt x="58" y="205"/>
                  </a:cubicBezTo>
                  <a:cubicBezTo>
                    <a:pt x="41" y="203"/>
                    <a:pt x="24" y="204"/>
                    <a:pt x="8" y="207"/>
                  </a:cubicBezTo>
                  <a:cubicBezTo>
                    <a:pt x="5" y="207"/>
                    <a:pt x="5" y="211"/>
                    <a:pt x="8" y="211"/>
                  </a:cubicBezTo>
                  <a:cubicBezTo>
                    <a:pt x="24" y="214"/>
                    <a:pt x="40" y="218"/>
                    <a:pt x="56" y="221"/>
                  </a:cubicBezTo>
                  <a:cubicBezTo>
                    <a:pt x="57" y="221"/>
                    <a:pt x="58" y="221"/>
                    <a:pt x="59" y="221"/>
                  </a:cubicBezTo>
                  <a:cubicBezTo>
                    <a:pt x="60" y="263"/>
                    <a:pt x="63" y="306"/>
                    <a:pt x="64" y="348"/>
                  </a:cubicBezTo>
                  <a:cubicBezTo>
                    <a:pt x="58" y="347"/>
                    <a:pt x="51" y="349"/>
                    <a:pt x="44" y="349"/>
                  </a:cubicBezTo>
                  <a:cubicBezTo>
                    <a:pt x="41" y="350"/>
                    <a:pt x="28" y="351"/>
                    <a:pt x="27" y="350"/>
                  </a:cubicBezTo>
                  <a:cubicBezTo>
                    <a:pt x="24" y="347"/>
                    <a:pt x="21" y="349"/>
                    <a:pt x="21" y="352"/>
                  </a:cubicBezTo>
                  <a:cubicBezTo>
                    <a:pt x="20" y="361"/>
                    <a:pt x="29" y="365"/>
                    <a:pt x="37" y="365"/>
                  </a:cubicBezTo>
                  <a:cubicBezTo>
                    <a:pt x="45" y="366"/>
                    <a:pt x="57" y="368"/>
                    <a:pt x="65" y="365"/>
                  </a:cubicBezTo>
                  <a:cubicBezTo>
                    <a:pt x="67" y="406"/>
                    <a:pt x="67" y="448"/>
                    <a:pt x="66" y="490"/>
                  </a:cubicBezTo>
                  <a:cubicBezTo>
                    <a:pt x="66" y="523"/>
                    <a:pt x="64" y="556"/>
                    <a:pt x="63" y="589"/>
                  </a:cubicBezTo>
                  <a:cubicBezTo>
                    <a:pt x="63" y="589"/>
                    <a:pt x="63" y="589"/>
                    <a:pt x="63" y="589"/>
                  </a:cubicBezTo>
                  <a:cubicBezTo>
                    <a:pt x="46" y="587"/>
                    <a:pt x="23" y="584"/>
                    <a:pt x="7" y="590"/>
                  </a:cubicBezTo>
                  <a:cubicBezTo>
                    <a:pt x="3" y="592"/>
                    <a:pt x="2" y="598"/>
                    <a:pt x="7" y="599"/>
                  </a:cubicBezTo>
                  <a:cubicBezTo>
                    <a:pt x="16" y="601"/>
                    <a:pt x="25" y="601"/>
                    <a:pt x="34" y="602"/>
                  </a:cubicBezTo>
                  <a:cubicBezTo>
                    <a:pt x="44" y="603"/>
                    <a:pt x="53" y="605"/>
                    <a:pt x="63" y="605"/>
                  </a:cubicBezTo>
                  <a:cubicBezTo>
                    <a:pt x="62" y="636"/>
                    <a:pt x="62" y="666"/>
                    <a:pt x="62" y="697"/>
                  </a:cubicBezTo>
                  <a:cubicBezTo>
                    <a:pt x="52" y="695"/>
                    <a:pt x="42" y="693"/>
                    <a:pt x="33" y="692"/>
                  </a:cubicBezTo>
                  <a:cubicBezTo>
                    <a:pt x="23" y="691"/>
                    <a:pt x="23" y="705"/>
                    <a:pt x="31" y="708"/>
                  </a:cubicBezTo>
                  <a:cubicBezTo>
                    <a:pt x="36" y="710"/>
                    <a:pt x="42" y="711"/>
                    <a:pt x="48" y="712"/>
                  </a:cubicBezTo>
                  <a:cubicBezTo>
                    <a:pt x="52" y="713"/>
                    <a:pt x="57" y="714"/>
                    <a:pt x="62" y="715"/>
                  </a:cubicBezTo>
                  <a:cubicBezTo>
                    <a:pt x="62" y="722"/>
                    <a:pt x="61" y="729"/>
                    <a:pt x="62" y="736"/>
                  </a:cubicBezTo>
                  <a:cubicBezTo>
                    <a:pt x="62" y="758"/>
                    <a:pt x="59" y="781"/>
                    <a:pt x="57" y="805"/>
                  </a:cubicBezTo>
                  <a:cubicBezTo>
                    <a:pt x="57" y="805"/>
                    <a:pt x="56" y="805"/>
                    <a:pt x="56" y="805"/>
                  </a:cubicBezTo>
                  <a:cubicBezTo>
                    <a:pt x="52" y="805"/>
                    <a:pt x="47" y="806"/>
                    <a:pt x="43" y="807"/>
                  </a:cubicBezTo>
                  <a:cubicBezTo>
                    <a:pt x="39" y="808"/>
                    <a:pt x="35" y="808"/>
                    <a:pt x="31" y="810"/>
                  </a:cubicBezTo>
                  <a:cubicBezTo>
                    <a:pt x="26" y="811"/>
                    <a:pt x="26" y="819"/>
                    <a:pt x="31" y="821"/>
                  </a:cubicBezTo>
                  <a:cubicBezTo>
                    <a:pt x="38" y="822"/>
                    <a:pt x="48" y="824"/>
                    <a:pt x="56" y="821"/>
                  </a:cubicBezTo>
                  <a:cubicBezTo>
                    <a:pt x="54" y="849"/>
                    <a:pt x="53" y="878"/>
                    <a:pt x="59" y="904"/>
                  </a:cubicBezTo>
                  <a:cubicBezTo>
                    <a:pt x="59" y="905"/>
                    <a:pt x="60" y="906"/>
                    <a:pt x="60" y="907"/>
                  </a:cubicBezTo>
                  <a:cubicBezTo>
                    <a:pt x="60" y="908"/>
                    <a:pt x="61" y="909"/>
                    <a:pt x="61" y="911"/>
                  </a:cubicBezTo>
                  <a:cubicBezTo>
                    <a:pt x="64" y="921"/>
                    <a:pt x="78" y="918"/>
                    <a:pt x="79" y="909"/>
                  </a:cubicBezTo>
                  <a:cubicBezTo>
                    <a:pt x="99" y="907"/>
                    <a:pt x="120" y="906"/>
                    <a:pt x="140" y="905"/>
                  </a:cubicBezTo>
                  <a:cubicBezTo>
                    <a:pt x="139" y="909"/>
                    <a:pt x="139" y="914"/>
                    <a:pt x="139" y="918"/>
                  </a:cubicBezTo>
                  <a:cubicBezTo>
                    <a:pt x="139" y="925"/>
                    <a:pt x="137" y="937"/>
                    <a:pt x="143" y="942"/>
                  </a:cubicBezTo>
                  <a:cubicBezTo>
                    <a:pt x="147" y="944"/>
                    <a:pt x="153" y="945"/>
                    <a:pt x="155" y="940"/>
                  </a:cubicBezTo>
                  <a:cubicBezTo>
                    <a:pt x="158" y="934"/>
                    <a:pt x="156" y="925"/>
                    <a:pt x="155" y="918"/>
                  </a:cubicBezTo>
                  <a:cubicBezTo>
                    <a:pt x="155" y="914"/>
                    <a:pt x="155" y="909"/>
                    <a:pt x="154" y="904"/>
                  </a:cubicBezTo>
                  <a:cubicBezTo>
                    <a:pt x="188" y="903"/>
                    <a:pt x="223" y="902"/>
                    <a:pt x="258" y="903"/>
                  </a:cubicBezTo>
                  <a:cubicBezTo>
                    <a:pt x="258" y="907"/>
                    <a:pt x="259" y="911"/>
                    <a:pt x="259" y="916"/>
                  </a:cubicBezTo>
                  <a:cubicBezTo>
                    <a:pt x="259" y="923"/>
                    <a:pt x="258" y="930"/>
                    <a:pt x="260" y="936"/>
                  </a:cubicBezTo>
                  <a:cubicBezTo>
                    <a:pt x="263" y="943"/>
                    <a:pt x="272" y="943"/>
                    <a:pt x="274" y="936"/>
                  </a:cubicBezTo>
                  <a:cubicBezTo>
                    <a:pt x="276" y="930"/>
                    <a:pt x="275" y="923"/>
                    <a:pt x="275" y="916"/>
                  </a:cubicBezTo>
                  <a:cubicBezTo>
                    <a:pt x="275" y="911"/>
                    <a:pt x="274" y="907"/>
                    <a:pt x="273" y="903"/>
                  </a:cubicBezTo>
                  <a:cubicBezTo>
                    <a:pt x="315" y="903"/>
                    <a:pt x="357" y="904"/>
                    <a:pt x="399" y="904"/>
                  </a:cubicBezTo>
                  <a:cubicBezTo>
                    <a:pt x="399" y="916"/>
                    <a:pt x="403" y="930"/>
                    <a:pt x="403" y="942"/>
                  </a:cubicBezTo>
                  <a:cubicBezTo>
                    <a:pt x="403" y="948"/>
                    <a:pt x="411" y="952"/>
                    <a:pt x="415" y="947"/>
                  </a:cubicBezTo>
                  <a:cubicBezTo>
                    <a:pt x="416" y="947"/>
                    <a:pt x="416" y="947"/>
                    <a:pt x="416" y="946"/>
                  </a:cubicBezTo>
                  <a:cubicBezTo>
                    <a:pt x="418" y="944"/>
                    <a:pt x="419" y="941"/>
                    <a:pt x="417" y="938"/>
                  </a:cubicBezTo>
                  <a:cubicBezTo>
                    <a:pt x="417" y="938"/>
                    <a:pt x="417" y="938"/>
                    <a:pt x="417" y="938"/>
                  </a:cubicBezTo>
                  <a:cubicBezTo>
                    <a:pt x="417" y="932"/>
                    <a:pt x="416" y="926"/>
                    <a:pt x="415" y="920"/>
                  </a:cubicBezTo>
                  <a:cubicBezTo>
                    <a:pt x="414" y="915"/>
                    <a:pt x="414" y="909"/>
                    <a:pt x="413" y="904"/>
                  </a:cubicBezTo>
                  <a:cubicBezTo>
                    <a:pt x="444" y="904"/>
                    <a:pt x="475" y="904"/>
                    <a:pt x="506" y="903"/>
                  </a:cubicBezTo>
                  <a:cubicBezTo>
                    <a:pt x="512" y="903"/>
                    <a:pt x="519" y="903"/>
                    <a:pt x="525" y="903"/>
                  </a:cubicBezTo>
                  <a:cubicBezTo>
                    <a:pt x="524" y="907"/>
                    <a:pt x="524" y="911"/>
                    <a:pt x="524" y="915"/>
                  </a:cubicBezTo>
                  <a:cubicBezTo>
                    <a:pt x="524" y="926"/>
                    <a:pt x="524" y="937"/>
                    <a:pt x="528" y="947"/>
                  </a:cubicBezTo>
                  <a:cubicBezTo>
                    <a:pt x="532" y="958"/>
                    <a:pt x="549" y="953"/>
                    <a:pt x="545" y="943"/>
                  </a:cubicBezTo>
                  <a:cubicBezTo>
                    <a:pt x="541" y="934"/>
                    <a:pt x="541" y="924"/>
                    <a:pt x="541" y="915"/>
                  </a:cubicBezTo>
                  <a:cubicBezTo>
                    <a:pt x="541" y="911"/>
                    <a:pt x="541" y="907"/>
                    <a:pt x="540" y="902"/>
                  </a:cubicBezTo>
                  <a:cubicBezTo>
                    <a:pt x="581" y="902"/>
                    <a:pt x="622" y="903"/>
                    <a:pt x="663" y="904"/>
                  </a:cubicBezTo>
                  <a:cubicBezTo>
                    <a:pt x="662" y="906"/>
                    <a:pt x="662" y="908"/>
                    <a:pt x="661" y="910"/>
                  </a:cubicBezTo>
                  <a:cubicBezTo>
                    <a:pt x="661" y="914"/>
                    <a:pt x="663" y="920"/>
                    <a:pt x="663" y="924"/>
                  </a:cubicBezTo>
                  <a:cubicBezTo>
                    <a:pt x="665" y="933"/>
                    <a:pt x="667" y="943"/>
                    <a:pt x="673" y="950"/>
                  </a:cubicBezTo>
                  <a:cubicBezTo>
                    <a:pt x="678" y="955"/>
                    <a:pt x="685" y="951"/>
                    <a:pt x="686" y="944"/>
                  </a:cubicBezTo>
                  <a:cubicBezTo>
                    <a:pt x="687" y="937"/>
                    <a:pt x="682" y="927"/>
                    <a:pt x="680" y="920"/>
                  </a:cubicBezTo>
                  <a:cubicBezTo>
                    <a:pt x="678" y="915"/>
                    <a:pt x="678" y="910"/>
                    <a:pt x="675" y="906"/>
                  </a:cubicBezTo>
                  <a:cubicBezTo>
                    <a:pt x="675" y="906"/>
                    <a:pt x="675" y="905"/>
                    <a:pt x="674" y="905"/>
                  </a:cubicBezTo>
                  <a:cubicBezTo>
                    <a:pt x="694" y="906"/>
                    <a:pt x="713" y="907"/>
                    <a:pt x="733" y="908"/>
                  </a:cubicBezTo>
                  <a:cubicBezTo>
                    <a:pt x="756" y="909"/>
                    <a:pt x="778" y="909"/>
                    <a:pt x="801" y="909"/>
                  </a:cubicBezTo>
                  <a:cubicBezTo>
                    <a:pt x="801" y="913"/>
                    <a:pt x="800" y="917"/>
                    <a:pt x="800" y="921"/>
                  </a:cubicBezTo>
                  <a:cubicBezTo>
                    <a:pt x="800" y="929"/>
                    <a:pt x="799" y="939"/>
                    <a:pt x="801" y="946"/>
                  </a:cubicBezTo>
                  <a:cubicBezTo>
                    <a:pt x="804" y="954"/>
                    <a:pt x="816" y="955"/>
                    <a:pt x="818" y="946"/>
                  </a:cubicBezTo>
                  <a:cubicBezTo>
                    <a:pt x="819" y="939"/>
                    <a:pt x="817" y="930"/>
                    <a:pt x="816" y="923"/>
                  </a:cubicBezTo>
                  <a:cubicBezTo>
                    <a:pt x="816" y="918"/>
                    <a:pt x="815" y="914"/>
                    <a:pt x="814" y="909"/>
                  </a:cubicBezTo>
                  <a:cubicBezTo>
                    <a:pt x="853" y="909"/>
                    <a:pt x="891" y="910"/>
                    <a:pt x="929" y="916"/>
                  </a:cubicBezTo>
                  <a:cubicBezTo>
                    <a:pt x="943" y="919"/>
                    <a:pt x="949" y="897"/>
                    <a:pt x="935" y="895"/>
                  </a:cubicBezTo>
                  <a:close/>
                </a:path>
              </a:pathLst>
            </a:custGeom>
            <a:solidFill>
              <a:srgbClr val="9679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6"/>
            <p:cNvSpPr/>
            <p:nvPr/>
          </p:nvSpPr>
          <p:spPr bwMode="auto">
            <a:xfrm>
              <a:off x="1489241" y="2546050"/>
              <a:ext cx="136271" cy="39447"/>
            </a:xfrm>
            <a:custGeom>
              <a:avLst/>
              <a:gdLst>
                <a:gd name="T0" fmla="*/ 52 w 62"/>
                <a:gd name="T1" fmla="*/ 2 h 18"/>
                <a:gd name="T2" fmla="*/ 4 w 62"/>
                <a:gd name="T3" fmla="*/ 4 h 18"/>
                <a:gd name="T4" fmla="*/ 4 w 62"/>
                <a:gd name="T5" fmla="*/ 11 h 18"/>
                <a:gd name="T6" fmla="*/ 52 w 62"/>
                <a:gd name="T7" fmla="*/ 17 h 18"/>
                <a:gd name="T8" fmla="*/ 52 w 62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18">
                  <a:moveTo>
                    <a:pt x="52" y="2"/>
                  </a:moveTo>
                  <a:cubicBezTo>
                    <a:pt x="36" y="3"/>
                    <a:pt x="19" y="0"/>
                    <a:pt x="4" y="4"/>
                  </a:cubicBezTo>
                  <a:cubicBezTo>
                    <a:pt x="0" y="5"/>
                    <a:pt x="0" y="10"/>
                    <a:pt x="4" y="11"/>
                  </a:cubicBezTo>
                  <a:cubicBezTo>
                    <a:pt x="19" y="15"/>
                    <a:pt x="36" y="17"/>
                    <a:pt x="52" y="17"/>
                  </a:cubicBezTo>
                  <a:cubicBezTo>
                    <a:pt x="62" y="18"/>
                    <a:pt x="62" y="2"/>
                    <a:pt x="52" y="2"/>
                  </a:cubicBezTo>
                  <a:close/>
                </a:path>
              </a:pathLst>
            </a:custGeom>
            <a:solidFill>
              <a:srgbClr val="9679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2" name="Freeform 7"/>
          <p:cNvSpPr/>
          <p:nvPr/>
        </p:nvSpPr>
        <p:spPr bwMode="auto">
          <a:xfrm>
            <a:off x="1647028" y="1655508"/>
            <a:ext cx="2513838" cy="1831289"/>
          </a:xfrm>
          <a:custGeom>
            <a:avLst/>
            <a:gdLst>
              <a:gd name="T0" fmla="*/ 1132 w 1148"/>
              <a:gd name="T1" fmla="*/ 8 h 833"/>
              <a:gd name="T2" fmla="*/ 1128 w 1148"/>
              <a:gd name="T3" fmla="*/ 7 h 833"/>
              <a:gd name="T4" fmla="*/ 1061 w 1148"/>
              <a:gd name="T5" fmla="*/ 2 h 833"/>
              <a:gd name="T6" fmla="*/ 1033 w 1148"/>
              <a:gd name="T7" fmla="*/ 8 h 833"/>
              <a:gd name="T8" fmla="*/ 1033 w 1148"/>
              <a:gd name="T9" fmla="*/ 9 h 833"/>
              <a:gd name="T10" fmla="*/ 1077 w 1148"/>
              <a:gd name="T11" fmla="*/ 26 h 833"/>
              <a:gd name="T12" fmla="*/ 1086 w 1148"/>
              <a:gd name="T13" fmla="*/ 27 h 833"/>
              <a:gd name="T14" fmla="*/ 752 w 1148"/>
              <a:gd name="T15" fmla="*/ 199 h 833"/>
              <a:gd name="T16" fmla="*/ 693 w 1148"/>
              <a:gd name="T17" fmla="*/ 166 h 833"/>
              <a:gd name="T18" fmla="*/ 662 w 1148"/>
              <a:gd name="T19" fmla="*/ 150 h 833"/>
              <a:gd name="T20" fmla="*/ 651 w 1148"/>
              <a:gd name="T21" fmla="*/ 150 h 833"/>
              <a:gd name="T22" fmla="*/ 468 w 1148"/>
              <a:gd name="T23" fmla="*/ 296 h 833"/>
              <a:gd name="T24" fmla="*/ 373 w 1148"/>
              <a:gd name="T25" fmla="*/ 373 h 833"/>
              <a:gd name="T26" fmla="*/ 329 w 1148"/>
              <a:gd name="T27" fmla="*/ 356 h 833"/>
              <a:gd name="T28" fmla="*/ 301 w 1148"/>
              <a:gd name="T29" fmla="*/ 348 h 833"/>
              <a:gd name="T30" fmla="*/ 292 w 1148"/>
              <a:gd name="T31" fmla="*/ 345 h 833"/>
              <a:gd name="T32" fmla="*/ 291 w 1148"/>
              <a:gd name="T33" fmla="*/ 347 h 833"/>
              <a:gd name="T34" fmla="*/ 288 w 1148"/>
              <a:gd name="T35" fmla="*/ 350 h 833"/>
              <a:gd name="T36" fmla="*/ 249 w 1148"/>
              <a:gd name="T37" fmla="*/ 417 h 833"/>
              <a:gd name="T38" fmla="*/ 166 w 1148"/>
              <a:gd name="T39" fmla="*/ 558 h 833"/>
              <a:gd name="T40" fmla="*/ 5 w 1148"/>
              <a:gd name="T41" fmla="*/ 815 h 833"/>
              <a:gd name="T42" fmla="*/ 20 w 1148"/>
              <a:gd name="T43" fmla="*/ 823 h 833"/>
              <a:gd name="T44" fmla="*/ 296 w 1148"/>
              <a:gd name="T45" fmla="*/ 361 h 833"/>
              <a:gd name="T46" fmla="*/ 313 w 1148"/>
              <a:gd name="T47" fmla="*/ 370 h 833"/>
              <a:gd name="T48" fmla="*/ 368 w 1148"/>
              <a:gd name="T49" fmla="*/ 391 h 833"/>
              <a:gd name="T50" fmla="*/ 382 w 1148"/>
              <a:gd name="T51" fmla="*/ 380 h 833"/>
              <a:gd name="T52" fmla="*/ 662 w 1148"/>
              <a:gd name="T53" fmla="*/ 163 h 833"/>
              <a:gd name="T54" fmla="*/ 670 w 1148"/>
              <a:gd name="T55" fmla="*/ 170 h 833"/>
              <a:gd name="T56" fmla="*/ 703 w 1148"/>
              <a:gd name="T57" fmla="*/ 191 h 833"/>
              <a:gd name="T58" fmla="*/ 733 w 1148"/>
              <a:gd name="T59" fmla="*/ 211 h 833"/>
              <a:gd name="T60" fmla="*/ 752 w 1148"/>
              <a:gd name="T61" fmla="*/ 217 h 833"/>
              <a:gd name="T62" fmla="*/ 756 w 1148"/>
              <a:gd name="T63" fmla="*/ 209 h 833"/>
              <a:gd name="T64" fmla="*/ 756 w 1148"/>
              <a:gd name="T65" fmla="*/ 206 h 833"/>
              <a:gd name="T66" fmla="*/ 919 w 1148"/>
              <a:gd name="T67" fmla="*/ 125 h 833"/>
              <a:gd name="T68" fmla="*/ 1118 w 1148"/>
              <a:gd name="T69" fmla="*/ 34 h 833"/>
              <a:gd name="T70" fmla="*/ 1106 w 1148"/>
              <a:gd name="T71" fmla="*/ 55 h 833"/>
              <a:gd name="T72" fmla="*/ 1090 w 1148"/>
              <a:gd name="T73" fmla="*/ 99 h 833"/>
              <a:gd name="T74" fmla="*/ 1095 w 1148"/>
              <a:gd name="T75" fmla="*/ 101 h 833"/>
              <a:gd name="T76" fmla="*/ 1124 w 1148"/>
              <a:gd name="T77" fmla="*/ 59 h 833"/>
              <a:gd name="T78" fmla="*/ 1145 w 1148"/>
              <a:gd name="T79" fmla="*/ 18 h 833"/>
              <a:gd name="T80" fmla="*/ 1132 w 1148"/>
              <a:gd name="T81" fmla="*/ 8 h 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48" h="833">
                <a:moveTo>
                  <a:pt x="1132" y="8"/>
                </a:moveTo>
                <a:cubicBezTo>
                  <a:pt x="1131" y="7"/>
                  <a:pt x="1130" y="7"/>
                  <a:pt x="1128" y="7"/>
                </a:cubicBezTo>
                <a:cubicBezTo>
                  <a:pt x="1105" y="11"/>
                  <a:pt x="1084" y="6"/>
                  <a:pt x="1061" y="2"/>
                </a:cubicBezTo>
                <a:cubicBezTo>
                  <a:pt x="1051" y="0"/>
                  <a:pt x="1039" y="0"/>
                  <a:pt x="1033" y="8"/>
                </a:cubicBezTo>
                <a:cubicBezTo>
                  <a:pt x="1033" y="8"/>
                  <a:pt x="1033" y="9"/>
                  <a:pt x="1033" y="9"/>
                </a:cubicBezTo>
                <a:cubicBezTo>
                  <a:pt x="1040" y="22"/>
                  <a:pt x="1064" y="23"/>
                  <a:pt x="1077" y="26"/>
                </a:cubicBezTo>
                <a:cubicBezTo>
                  <a:pt x="1080" y="26"/>
                  <a:pt x="1083" y="27"/>
                  <a:pt x="1086" y="27"/>
                </a:cubicBezTo>
                <a:cubicBezTo>
                  <a:pt x="971" y="78"/>
                  <a:pt x="864" y="143"/>
                  <a:pt x="752" y="199"/>
                </a:cubicBezTo>
                <a:cubicBezTo>
                  <a:pt x="740" y="183"/>
                  <a:pt x="708" y="173"/>
                  <a:pt x="693" y="166"/>
                </a:cubicBezTo>
                <a:cubicBezTo>
                  <a:pt x="685" y="161"/>
                  <a:pt x="673" y="150"/>
                  <a:pt x="662" y="150"/>
                </a:cubicBezTo>
                <a:cubicBezTo>
                  <a:pt x="659" y="147"/>
                  <a:pt x="654" y="147"/>
                  <a:pt x="651" y="150"/>
                </a:cubicBezTo>
                <a:cubicBezTo>
                  <a:pt x="590" y="198"/>
                  <a:pt x="530" y="249"/>
                  <a:pt x="468" y="296"/>
                </a:cubicBezTo>
                <a:cubicBezTo>
                  <a:pt x="437" y="319"/>
                  <a:pt x="397" y="341"/>
                  <a:pt x="373" y="373"/>
                </a:cubicBezTo>
                <a:cubicBezTo>
                  <a:pt x="359" y="366"/>
                  <a:pt x="343" y="361"/>
                  <a:pt x="329" y="356"/>
                </a:cubicBezTo>
                <a:cubicBezTo>
                  <a:pt x="319" y="353"/>
                  <a:pt x="310" y="350"/>
                  <a:pt x="301" y="348"/>
                </a:cubicBezTo>
                <a:cubicBezTo>
                  <a:pt x="300" y="344"/>
                  <a:pt x="296" y="342"/>
                  <a:pt x="292" y="345"/>
                </a:cubicBezTo>
                <a:cubicBezTo>
                  <a:pt x="292" y="346"/>
                  <a:pt x="291" y="347"/>
                  <a:pt x="291" y="347"/>
                </a:cubicBezTo>
                <a:cubicBezTo>
                  <a:pt x="289" y="347"/>
                  <a:pt x="288" y="349"/>
                  <a:pt x="288" y="350"/>
                </a:cubicBezTo>
                <a:cubicBezTo>
                  <a:pt x="271" y="368"/>
                  <a:pt x="261" y="395"/>
                  <a:pt x="249" y="417"/>
                </a:cubicBezTo>
                <a:cubicBezTo>
                  <a:pt x="223" y="465"/>
                  <a:pt x="195" y="511"/>
                  <a:pt x="166" y="558"/>
                </a:cubicBezTo>
                <a:cubicBezTo>
                  <a:pt x="114" y="643"/>
                  <a:pt x="50" y="726"/>
                  <a:pt x="5" y="815"/>
                </a:cubicBezTo>
                <a:cubicBezTo>
                  <a:pt x="0" y="824"/>
                  <a:pt x="14" y="833"/>
                  <a:pt x="20" y="823"/>
                </a:cubicBezTo>
                <a:cubicBezTo>
                  <a:pt x="109" y="668"/>
                  <a:pt x="220" y="525"/>
                  <a:pt x="296" y="361"/>
                </a:cubicBezTo>
                <a:cubicBezTo>
                  <a:pt x="301" y="365"/>
                  <a:pt x="306" y="367"/>
                  <a:pt x="313" y="370"/>
                </a:cubicBezTo>
                <a:cubicBezTo>
                  <a:pt x="331" y="378"/>
                  <a:pt x="350" y="383"/>
                  <a:pt x="368" y="391"/>
                </a:cubicBezTo>
                <a:cubicBezTo>
                  <a:pt x="377" y="395"/>
                  <a:pt x="384" y="386"/>
                  <a:pt x="382" y="380"/>
                </a:cubicBezTo>
                <a:cubicBezTo>
                  <a:pt x="470" y="302"/>
                  <a:pt x="575" y="242"/>
                  <a:pt x="662" y="163"/>
                </a:cubicBezTo>
                <a:cubicBezTo>
                  <a:pt x="665" y="165"/>
                  <a:pt x="668" y="168"/>
                  <a:pt x="670" y="170"/>
                </a:cubicBezTo>
                <a:cubicBezTo>
                  <a:pt x="680" y="177"/>
                  <a:pt x="691" y="184"/>
                  <a:pt x="703" y="191"/>
                </a:cubicBezTo>
                <a:cubicBezTo>
                  <a:pt x="713" y="197"/>
                  <a:pt x="724" y="203"/>
                  <a:pt x="733" y="211"/>
                </a:cubicBezTo>
                <a:cubicBezTo>
                  <a:pt x="740" y="217"/>
                  <a:pt x="743" y="218"/>
                  <a:pt x="752" y="217"/>
                </a:cubicBezTo>
                <a:cubicBezTo>
                  <a:pt x="756" y="216"/>
                  <a:pt x="757" y="212"/>
                  <a:pt x="756" y="209"/>
                </a:cubicBezTo>
                <a:cubicBezTo>
                  <a:pt x="756" y="208"/>
                  <a:pt x="756" y="207"/>
                  <a:pt x="756" y="206"/>
                </a:cubicBezTo>
                <a:cubicBezTo>
                  <a:pt x="810" y="194"/>
                  <a:pt x="870" y="151"/>
                  <a:pt x="919" y="125"/>
                </a:cubicBezTo>
                <a:cubicBezTo>
                  <a:pt x="983" y="91"/>
                  <a:pt x="1050" y="61"/>
                  <a:pt x="1118" y="34"/>
                </a:cubicBezTo>
                <a:cubicBezTo>
                  <a:pt x="1114" y="41"/>
                  <a:pt x="1110" y="48"/>
                  <a:pt x="1106" y="55"/>
                </a:cubicBezTo>
                <a:cubicBezTo>
                  <a:pt x="1098" y="70"/>
                  <a:pt x="1094" y="83"/>
                  <a:pt x="1090" y="99"/>
                </a:cubicBezTo>
                <a:cubicBezTo>
                  <a:pt x="1090" y="101"/>
                  <a:pt x="1093" y="103"/>
                  <a:pt x="1095" y="101"/>
                </a:cubicBezTo>
                <a:cubicBezTo>
                  <a:pt x="1103" y="86"/>
                  <a:pt x="1115" y="74"/>
                  <a:pt x="1124" y="59"/>
                </a:cubicBezTo>
                <a:cubicBezTo>
                  <a:pt x="1132" y="46"/>
                  <a:pt x="1139" y="33"/>
                  <a:pt x="1145" y="18"/>
                </a:cubicBezTo>
                <a:cubicBezTo>
                  <a:pt x="1148" y="9"/>
                  <a:pt x="1138" y="4"/>
                  <a:pt x="1132" y="8"/>
                </a:cubicBezTo>
                <a:close/>
              </a:path>
            </a:pathLst>
          </a:custGeom>
          <a:solidFill>
            <a:srgbClr val="9679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95" name="组合 294"/>
          <p:cNvGrpSpPr/>
          <p:nvPr/>
        </p:nvGrpSpPr>
        <p:grpSpPr>
          <a:xfrm>
            <a:off x="3044402" y="2137237"/>
            <a:ext cx="63354" cy="1258713"/>
            <a:chOff x="3044402" y="2137237"/>
            <a:chExt cx="63354" cy="1258713"/>
          </a:xfrm>
        </p:grpSpPr>
        <p:sp>
          <p:nvSpPr>
            <p:cNvPr id="13" name="Freeform 8"/>
            <p:cNvSpPr/>
            <p:nvPr/>
          </p:nvSpPr>
          <p:spPr bwMode="auto">
            <a:xfrm>
              <a:off x="3059941" y="2137237"/>
              <a:ext cx="26298" cy="94433"/>
            </a:xfrm>
            <a:custGeom>
              <a:avLst/>
              <a:gdLst>
                <a:gd name="T0" fmla="*/ 11 w 12"/>
                <a:gd name="T1" fmla="*/ 24 h 43"/>
                <a:gd name="T2" fmla="*/ 7 w 12"/>
                <a:gd name="T3" fmla="*/ 3 h 43"/>
                <a:gd name="T4" fmla="*/ 3 w 12"/>
                <a:gd name="T5" fmla="*/ 3 h 43"/>
                <a:gd name="T6" fmla="*/ 0 w 12"/>
                <a:gd name="T7" fmla="*/ 23 h 43"/>
                <a:gd name="T8" fmla="*/ 4 w 12"/>
                <a:gd name="T9" fmla="*/ 40 h 43"/>
                <a:gd name="T10" fmla="*/ 11 w 12"/>
                <a:gd name="T11" fmla="*/ 39 h 43"/>
                <a:gd name="T12" fmla="*/ 11 w 12"/>
                <a:gd name="T13" fmla="*/ 2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3">
                  <a:moveTo>
                    <a:pt x="11" y="24"/>
                  </a:moveTo>
                  <a:cubicBezTo>
                    <a:pt x="9" y="17"/>
                    <a:pt x="8" y="10"/>
                    <a:pt x="7" y="3"/>
                  </a:cubicBezTo>
                  <a:cubicBezTo>
                    <a:pt x="7" y="0"/>
                    <a:pt x="3" y="0"/>
                    <a:pt x="3" y="3"/>
                  </a:cubicBezTo>
                  <a:cubicBezTo>
                    <a:pt x="2" y="10"/>
                    <a:pt x="1" y="16"/>
                    <a:pt x="0" y="23"/>
                  </a:cubicBezTo>
                  <a:cubicBezTo>
                    <a:pt x="0" y="30"/>
                    <a:pt x="2" y="34"/>
                    <a:pt x="4" y="40"/>
                  </a:cubicBezTo>
                  <a:cubicBezTo>
                    <a:pt x="5" y="43"/>
                    <a:pt x="11" y="43"/>
                    <a:pt x="11" y="39"/>
                  </a:cubicBezTo>
                  <a:cubicBezTo>
                    <a:pt x="11" y="34"/>
                    <a:pt x="12" y="29"/>
                    <a:pt x="11" y="24"/>
                  </a:cubicBezTo>
                  <a:close/>
                </a:path>
              </a:pathLst>
            </a:custGeom>
            <a:solidFill>
              <a:srgbClr val="9679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9"/>
            <p:cNvSpPr/>
            <p:nvPr/>
          </p:nvSpPr>
          <p:spPr bwMode="auto">
            <a:xfrm>
              <a:off x="3044402" y="2320127"/>
              <a:ext cx="57377" cy="121927"/>
            </a:xfrm>
            <a:custGeom>
              <a:avLst/>
              <a:gdLst>
                <a:gd name="T0" fmla="*/ 23 w 26"/>
                <a:gd name="T1" fmla="*/ 28 h 56"/>
                <a:gd name="T2" fmla="*/ 18 w 26"/>
                <a:gd name="T3" fmla="*/ 1 h 56"/>
                <a:gd name="T4" fmla="*/ 16 w 26"/>
                <a:gd name="T5" fmla="*/ 1 h 56"/>
                <a:gd name="T6" fmla="*/ 16 w 26"/>
                <a:gd name="T7" fmla="*/ 55 h 56"/>
                <a:gd name="T8" fmla="*/ 22 w 26"/>
                <a:gd name="T9" fmla="*/ 54 h 56"/>
                <a:gd name="T10" fmla="*/ 23 w 26"/>
                <a:gd name="T11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56">
                  <a:moveTo>
                    <a:pt x="23" y="28"/>
                  </a:moveTo>
                  <a:cubicBezTo>
                    <a:pt x="22" y="19"/>
                    <a:pt x="20" y="11"/>
                    <a:pt x="18" y="1"/>
                  </a:cubicBezTo>
                  <a:cubicBezTo>
                    <a:pt x="17" y="0"/>
                    <a:pt x="16" y="0"/>
                    <a:pt x="16" y="1"/>
                  </a:cubicBezTo>
                  <a:cubicBezTo>
                    <a:pt x="11" y="16"/>
                    <a:pt x="0" y="43"/>
                    <a:pt x="16" y="55"/>
                  </a:cubicBezTo>
                  <a:cubicBezTo>
                    <a:pt x="18" y="56"/>
                    <a:pt x="21" y="56"/>
                    <a:pt x="22" y="54"/>
                  </a:cubicBezTo>
                  <a:cubicBezTo>
                    <a:pt x="26" y="46"/>
                    <a:pt x="24" y="37"/>
                    <a:pt x="23" y="28"/>
                  </a:cubicBezTo>
                  <a:close/>
                </a:path>
              </a:pathLst>
            </a:custGeom>
            <a:solidFill>
              <a:srgbClr val="9679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0"/>
            <p:cNvSpPr/>
            <p:nvPr/>
          </p:nvSpPr>
          <p:spPr bwMode="auto">
            <a:xfrm>
              <a:off x="3065918" y="2525729"/>
              <a:ext cx="41838" cy="117145"/>
            </a:xfrm>
            <a:custGeom>
              <a:avLst/>
              <a:gdLst>
                <a:gd name="T0" fmla="*/ 15 w 19"/>
                <a:gd name="T1" fmla="*/ 28 h 53"/>
                <a:gd name="T2" fmla="*/ 9 w 19"/>
                <a:gd name="T3" fmla="*/ 1 h 53"/>
                <a:gd name="T4" fmla="*/ 8 w 19"/>
                <a:gd name="T5" fmla="*/ 1 h 53"/>
                <a:gd name="T6" fmla="*/ 1 w 19"/>
                <a:gd name="T7" fmla="*/ 28 h 53"/>
                <a:gd name="T8" fmla="*/ 9 w 19"/>
                <a:gd name="T9" fmla="*/ 52 h 53"/>
                <a:gd name="T10" fmla="*/ 15 w 19"/>
                <a:gd name="T11" fmla="*/ 51 h 53"/>
                <a:gd name="T12" fmla="*/ 15 w 19"/>
                <a:gd name="T13" fmla="*/ 2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53">
                  <a:moveTo>
                    <a:pt x="15" y="28"/>
                  </a:moveTo>
                  <a:cubicBezTo>
                    <a:pt x="14" y="18"/>
                    <a:pt x="11" y="10"/>
                    <a:pt x="9" y="1"/>
                  </a:cubicBezTo>
                  <a:cubicBezTo>
                    <a:pt x="9" y="0"/>
                    <a:pt x="9" y="0"/>
                    <a:pt x="8" y="1"/>
                  </a:cubicBezTo>
                  <a:cubicBezTo>
                    <a:pt x="7" y="10"/>
                    <a:pt x="2" y="18"/>
                    <a:pt x="1" y="28"/>
                  </a:cubicBezTo>
                  <a:cubicBezTo>
                    <a:pt x="1" y="36"/>
                    <a:pt x="0" y="48"/>
                    <a:pt x="9" y="52"/>
                  </a:cubicBezTo>
                  <a:cubicBezTo>
                    <a:pt x="11" y="53"/>
                    <a:pt x="13" y="53"/>
                    <a:pt x="15" y="51"/>
                  </a:cubicBezTo>
                  <a:cubicBezTo>
                    <a:pt x="19" y="44"/>
                    <a:pt x="16" y="35"/>
                    <a:pt x="15" y="28"/>
                  </a:cubicBezTo>
                  <a:close/>
                </a:path>
              </a:pathLst>
            </a:custGeom>
            <a:solidFill>
              <a:srgbClr val="9679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1"/>
            <p:cNvSpPr/>
            <p:nvPr/>
          </p:nvSpPr>
          <p:spPr bwMode="auto">
            <a:xfrm>
              <a:off x="3070700" y="2719377"/>
              <a:ext cx="37056" cy="114754"/>
            </a:xfrm>
            <a:custGeom>
              <a:avLst/>
              <a:gdLst>
                <a:gd name="T0" fmla="*/ 17 w 17"/>
                <a:gd name="T1" fmla="*/ 29 h 52"/>
                <a:gd name="T2" fmla="*/ 12 w 17"/>
                <a:gd name="T3" fmla="*/ 3 h 52"/>
                <a:gd name="T4" fmla="*/ 6 w 17"/>
                <a:gd name="T5" fmla="*/ 3 h 52"/>
                <a:gd name="T6" fmla="*/ 2 w 17"/>
                <a:gd name="T7" fmla="*/ 26 h 52"/>
                <a:gd name="T8" fmla="*/ 5 w 17"/>
                <a:gd name="T9" fmla="*/ 49 h 52"/>
                <a:gd name="T10" fmla="*/ 13 w 17"/>
                <a:gd name="T11" fmla="*/ 49 h 52"/>
                <a:gd name="T12" fmla="*/ 17 w 17"/>
                <a:gd name="T1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2">
                  <a:moveTo>
                    <a:pt x="17" y="29"/>
                  </a:moveTo>
                  <a:cubicBezTo>
                    <a:pt x="17" y="19"/>
                    <a:pt x="15" y="12"/>
                    <a:pt x="12" y="3"/>
                  </a:cubicBezTo>
                  <a:cubicBezTo>
                    <a:pt x="11" y="0"/>
                    <a:pt x="7" y="0"/>
                    <a:pt x="6" y="3"/>
                  </a:cubicBezTo>
                  <a:cubicBezTo>
                    <a:pt x="4" y="11"/>
                    <a:pt x="2" y="17"/>
                    <a:pt x="2" y="26"/>
                  </a:cubicBezTo>
                  <a:cubicBezTo>
                    <a:pt x="2" y="33"/>
                    <a:pt x="0" y="43"/>
                    <a:pt x="5" y="49"/>
                  </a:cubicBezTo>
                  <a:cubicBezTo>
                    <a:pt x="7" y="52"/>
                    <a:pt x="11" y="52"/>
                    <a:pt x="13" y="49"/>
                  </a:cubicBezTo>
                  <a:cubicBezTo>
                    <a:pt x="17" y="44"/>
                    <a:pt x="17" y="35"/>
                    <a:pt x="17" y="29"/>
                  </a:cubicBezTo>
                  <a:close/>
                </a:path>
              </a:pathLst>
            </a:custGeom>
            <a:solidFill>
              <a:srgbClr val="9679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2"/>
            <p:cNvSpPr/>
            <p:nvPr/>
          </p:nvSpPr>
          <p:spPr bwMode="auto">
            <a:xfrm>
              <a:off x="3070700" y="2915416"/>
              <a:ext cx="37056" cy="105192"/>
            </a:xfrm>
            <a:custGeom>
              <a:avLst/>
              <a:gdLst>
                <a:gd name="T0" fmla="*/ 16 w 17"/>
                <a:gd name="T1" fmla="*/ 28 h 48"/>
                <a:gd name="T2" fmla="*/ 12 w 17"/>
                <a:gd name="T3" fmla="*/ 2 h 48"/>
                <a:gd name="T4" fmla="*/ 6 w 17"/>
                <a:gd name="T5" fmla="*/ 2 h 48"/>
                <a:gd name="T6" fmla="*/ 2 w 17"/>
                <a:gd name="T7" fmla="*/ 25 h 48"/>
                <a:gd name="T8" fmla="*/ 6 w 17"/>
                <a:gd name="T9" fmla="*/ 47 h 48"/>
                <a:gd name="T10" fmla="*/ 12 w 17"/>
                <a:gd name="T11" fmla="*/ 47 h 48"/>
                <a:gd name="T12" fmla="*/ 16 w 17"/>
                <a:gd name="T13" fmla="*/ 2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48">
                  <a:moveTo>
                    <a:pt x="16" y="28"/>
                  </a:moveTo>
                  <a:cubicBezTo>
                    <a:pt x="16" y="19"/>
                    <a:pt x="14" y="11"/>
                    <a:pt x="12" y="2"/>
                  </a:cubicBezTo>
                  <a:cubicBezTo>
                    <a:pt x="11" y="0"/>
                    <a:pt x="7" y="0"/>
                    <a:pt x="6" y="2"/>
                  </a:cubicBezTo>
                  <a:cubicBezTo>
                    <a:pt x="5" y="10"/>
                    <a:pt x="3" y="17"/>
                    <a:pt x="2" y="25"/>
                  </a:cubicBezTo>
                  <a:cubicBezTo>
                    <a:pt x="2" y="32"/>
                    <a:pt x="0" y="42"/>
                    <a:pt x="6" y="47"/>
                  </a:cubicBezTo>
                  <a:cubicBezTo>
                    <a:pt x="8" y="48"/>
                    <a:pt x="10" y="48"/>
                    <a:pt x="12" y="47"/>
                  </a:cubicBezTo>
                  <a:cubicBezTo>
                    <a:pt x="17" y="42"/>
                    <a:pt x="17" y="35"/>
                    <a:pt x="16" y="28"/>
                  </a:cubicBezTo>
                  <a:close/>
                </a:path>
              </a:pathLst>
            </a:custGeom>
            <a:solidFill>
              <a:srgbClr val="9679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3"/>
            <p:cNvSpPr/>
            <p:nvPr/>
          </p:nvSpPr>
          <p:spPr bwMode="auto">
            <a:xfrm>
              <a:off x="3050378" y="3070812"/>
              <a:ext cx="51400" cy="141052"/>
            </a:xfrm>
            <a:custGeom>
              <a:avLst/>
              <a:gdLst>
                <a:gd name="T0" fmla="*/ 22 w 23"/>
                <a:gd name="T1" fmla="*/ 32 h 64"/>
                <a:gd name="T2" fmla="*/ 18 w 23"/>
                <a:gd name="T3" fmla="*/ 2 h 64"/>
                <a:gd name="T4" fmla="*/ 14 w 23"/>
                <a:gd name="T5" fmla="*/ 2 h 64"/>
                <a:gd name="T6" fmla="*/ 9 w 23"/>
                <a:gd name="T7" fmla="*/ 60 h 64"/>
                <a:gd name="T8" fmla="*/ 19 w 23"/>
                <a:gd name="T9" fmla="*/ 60 h 64"/>
                <a:gd name="T10" fmla="*/ 22 w 23"/>
                <a:gd name="T1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64">
                  <a:moveTo>
                    <a:pt x="22" y="32"/>
                  </a:moveTo>
                  <a:cubicBezTo>
                    <a:pt x="22" y="22"/>
                    <a:pt x="20" y="12"/>
                    <a:pt x="18" y="2"/>
                  </a:cubicBezTo>
                  <a:cubicBezTo>
                    <a:pt x="17" y="0"/>
                    <a:pt x="14" y="0"/>
                    <a:pt x="14" y="2"/>
                  </a:cubicBezTo>
                  <a:cubicBezTo>
                    <a:pt x="10" y="18"/>
                    <a:pt x="0" y="44"/>
                    <a:pt x="9" y="60"/>
                  </a:cubicBezTo>
                  <a:cubicBezTo>
                    <a:pt x="11" y="64"/>
                    <a:pt x="16" y="63"/>
                    <a:pt x="19" y="60"/>
                  </a:cubicBezTo>
                  <a:cubicBezTo>
                    <a:pt x="23" y="51"/>
                    <a:pt x="22" y="41"/>
                    <a:pt x="22" y="32"/>
                  </a:cubicBezTo>
                  <a:close/>
                </a:path>
              </a:pathLst>
            </a:custGeom>
            <a:solidFill>
              <a:srgbClr val="9679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4"/>
            <p:cNvSpPr/>
            <p:nvPr/>
          </p:nvSpPr>
          <p:spPr bwMode="auto">
            <a:xfrm>
              <a:off x="3063527" y="3282391"/>
              <a:ext cx="41838" cy="113559"/>
            </a:xfrm>
            <a:custGeom>
              <a:avLst/>
              <a:gdLst>
                <a:gd name="T0" fmla="*/ 17 w 19"/>
                <a:gd name="T1" fmla="*/ 29 h 52"/>
                <a:gd name="T2" fmla="*/ 13 w 19"/>
                <a:gd name="T3" fmla="*/ 2 h 52"/>
                <a:gd name="T4" fmla="*/ 7 w 19"/>
                <a:gd name="T5" fmla="*/ 2 h 52"/>
                <a:gd name="T6" fmla="*/ 2 w 19"/>
                <a:gd name="T7" fmla="*/ 26 h 52"/>
                <a:gd name="T8" fmla="*/ 7 w 19"/>
                <a:gd name="T9" fmla="*/ 50 h 52"/>
                <a:gd name="T10" fmla="*/ 13 w 19"/>
                <a:gd name="T11" fmla="*/ 50 h 52"/>
                <a:gd name="T12" fmla="*/ 17 w 19"/>
                <a:gd name="T1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52">
                  <a:moveTo>
                    <a:pt x="17" y="29"/>
                  </a:moveTo>
                  <a:cubicBezTo>
                    <a:pt x="17" y="19"/>
                    <a:pt x="17" y="11"/>
                    <a:pt x="13" y="2"/>
                  </a:cubicBezTo>
                  <a:cubicBezTo>
                    <a:pt x="12" y="0"/>
                    <a:pt x="8" y="0"/>
                    <a:pt x="7" y="2"/>
                  </a:cubicBezTo>
                  <a:cubicBezTo>
                    <a:pt x="4" y="10"/>
                    <a:pt x="3" y="17"/>
                    <a:pt x="2" y="26"/>
                  </a:cubicBezTo>
                  <a:cubicBezTo>
                    <a:pt x="2" y="33"/>
                    <a:pt x="0" y="45"/>
                    <a:pt x="7" y="50"/>
                  </a:cubicBezTo>
                  <a:cubicBezTo>
                    <a:pt x="9" y="52"/>
                    <a:pt x="11" y="52"/>
                    <a:pt x="13" y="50"/>
                  </a:cubicBezTo>
                  <a:cubicBezTo>
                    <a:pt x="19" y="45"/>
                    <a:pt x="17" y="36"/>
                    <a:pt x="17" y="29"/>
                  </a:cubicBezTo>
                  <a:close/>
                </a:path>
              </a:pathLst>
            </a:custGeom>
            <a:solidFill>
              <a:srgbClr val="9679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94" name="组合 293"/>
          <p:cNvGrpSpPr/>
          <p:nvPr/>
        </p:nvGrpSpPr>
        <p:grpSpPr>
          <a:xfrm>
            <a:off x="2257856" y="2512580"/>
            <a:ext cx="75308" cy="922816"/>
            <a:chOff x="2257856" y="2512580"/>
            <a:chExt cx="75308" cy="922816"/>
          </a:xfrm>
        </p:grpSpPr>
        <p:sp>
          <p:nvSpPr>
            <p:cNvPr id="20" name="Freeform 15"/>
            <p:cNvSpPr/>
            <p:nvPr/>
          </p:nvSpPr>
          <p:spPr bwMode="auto">
            <a:xfrm>
              <a:off x="2275786" y="2512580"/>
              <a:ext cx="57377" cy="101605"/>
            </a:xfrm>
            <a:custGeom>
              <a:avLst/>
              <a:gdLst>
                <a:gd name="T0" fmla="*/ 18 w 26"/>
                <a:gd name="T1" fmla="*/ 7 h 46"/>
                <a:gd name="T2" fmla="*/ 9 w 26"/>
                <a:gd name="T3" fmla="*/ 7 h 46"/>
                <a:gd name="T4" fmla="*/ 11 w 26"/>
                <a:gd name="T5" fmla="*/ 45 h 46"/>
                <a:gd name="T6" fmla="*/ 16 w 26"/>
                <a:gd name="T7" fmla="*/ 45 h 46"/>
                <a:gd name="T8" fmla="*/ 18 w 26"/>
                <a:gd name="T9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6">
                  <a:moveTo>
                    <a:pt x="18" y="7"/>
                  </a:moveTo>
                  <a:cubicBezTo>
                    <a:pt x="18" y="0"/>
                    <a:pt x="9" y="0"/>
                    <a:pt x="9" y="7"/>
                  </a:cubicBezTo>
                  <a:cubicBezTo>
                    <a:pt x="7" y="17"/>
                    <a:pt x="0" y="37"/>
                    <a:pt x="11" y="45"/>
                  </a:cubicBezTo>
                  <a:cubicBezTo>
                    <a:pt x="12" y="46"/>
                    <a:pt x="15" y="46"/>
                    <a:pt x="16" y="45"/>
                  </a:cubicBezTo>
                  <a:cubicBezTo>
                    <a:pt x="26" y="37"/>
                    <a:pt x="20" y="17"/>
                    <a:pt x="18" y="7"/>
                  </a:cubicBezTo>
                  <a:close/>
                </a:path>
              </a:pathLst>
            </a:custGeom>
            <a:solidFill>
              <a:srgbClr val="9679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6"/>
            <p:cNvSpPr/>
            <p:nvPr/>
          </p:nvSpPr>
          <p:spPr bwMode="auto">
            <a:xfrm>
              <a:off x="2267419" y="2685907"/>
              <a:ext cx="65745" cy="93238"/>
            </a:xfrm>
            <a:custGeom>
              <a:avLst/>
              <a:gdLst>
                <a:gd name="T0" fmla="*/ 19 w 30"/>
                <a:gd name="T1" fmla="*/ 4 h 42"/>
                <a:gd name="T2" fmla="*/ 12 w 30"/>
                <a:gd name="T3" fmla="*/ 4 h 42"/>
                <a:gd name="T4" fmla="*/ 15 w 30"/>
                <a:gd name="T5" fmla="*/ 42 h 42"/>
                <a:gd name="T6" fmla="*/ 19 w 30"/>
                <a:gd name="T7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42">
                  <a:moveTo>
                    <a:pt x="19" y="4"/>
                  </a:moveTo>
                  <a:cubicBezTo>
                    <a:pt x="18" y="0"/>
                    <a:pt x="12" y="0"/>
                    <a:pt x="12" y="4"/>
                  </a:cubicBezTo>
                  <a:cubicBezTo>
                    <a:pt x="11" y="11"/>
                    <a:pt x="0" y="42"/>
                    <a:pt x="15" y="42"/>
                  </a:cubicBezTo>
                  <a:cubicBezTo>
                    <a:pt x="30" y="42"/>
                    <a:pt x="20" y="11"/>
                    <a:pt x="19" y="4"/>
                  </a:cubicBezTo>
                  <a:close/>
                </a:path>
              </a:pathLst>
            </a:custGeom>
            <a:solidFill>
              <a:srgbClr val="9679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7"/>
            <p:cNvSpPr/>
            <p:nvPr/>
          </p:nvSpPr>
          <p:spPr bwMode="auto">
            <a:xfrm>
              <a:off x="2281763" y="2858038"/>
              <a:ext cx="35861" cy="72917"/>
            </a:xfrm>
            <a:custGeom>
              <a:avLst/>
              <a:gdLst>
                <a:gd name="T0" fmla="*/ 12 w 16"/>
                <a:gd name="T1" fmla="*/ 3 h 33"/>
                <a:gd name="T2" fmla="*/ 5 w 16"/>
                <a:gd name="T3" fmla="*/ 3 h 33"/>
                <a:gd name="T4" fmla="*/ 3 w 16"/>
                <a:gd name="T5" fmla="*/ 28 h 33"/>
                <a:gd name="T6" fmla="*/ 13 w 16"/>
                <a:gd name="T7" fmla="*/ 28 h 33"/>
                <a:gd name="T8" fmla="*/ 12 w 1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33">
                  <a:moveTo>
                    <a:pt x="12" y="3"/>
                  </a:moveTo>
                  <a:cubicBezTo>
                    <a:pt x="11" y="0"/>
                    <a:pt x="5" y="0"/>
                    <a:pt x="5" y="3"/>
                  </a:cubicBezTo>
                  <a:cubicBezTo>
                    <a:pt x="3" y="11"/>
                    <a:pt x="0" y="20"/>
                    <a:pt x="3" y="28"/>
                  </a:cubicBezTo>
                  <a:cubicBezTo>
                    <a:pt x="5" y="33"/>
                    <a:pt x="11" y="33"/>
                    <a:pt x="13" y="28"/>
                  </a:cubicBezTo>
                  <a:cubicBezTo>
                    <a:pt x="16" y="20"/>
                    <a:pt x="13" y="11"/>
                    <a:pt x="12" y="3"/>
                  </a:cubicBezTo>
                  <a:close/>
                </a:path>
              </a:pathLst>
            </a:custGeom>
            <a:solidFill>
              <a:srgbClr val="9679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8"/>
            <p:cNvSpPr/>
            <p:nvPr/>
          </p:nvSpPr>
          <p:spPr bwMode="auto">
            <a:xfrm>
              <a:off x="2288935" y="3007458"/>
              <a:ext cx="32275" cy="86066"/>
            </a:xfrm>
            <a:custGeom>
              <a:avLst/>
              <a:gdLst>
                <a:gd name="T0" fmla="*/ 9 w 15"/>
                <a:gd name="T1" fmla="*/ 2 h 39"/>
                <a:gd name="T2" fmla="*/ 6 w 15"/>
                <a:gd name="T3" fmla="*/ 2 h 39"/>
                <a:gd name="T4" fmla="*/ 5 w 15"/>
                <a:gd name="T5" fmla="*/ 37 h 39"/>
                <a:gd name="T6" fmla="*/ 10 w 15"/>
                <a:gd name="T7" fmla="*/ 37 h 39"/>
                <a:gd name="T8" fmla="*/ 9 w 15"/>
                <a:gd name="T9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9">
                  <a:moveTo>
                    <a:pt x="9" y="2"/>
                  </a:moveTo>
                  <a:cubicBezTo>
                    <a:pt x="8" y="0"/>
                    <a:pt x="6" y="0"/>
                    <a:pt x="6" y="2"/>
                  </a:cubicBezTo>
                  <a:cubicBezTo>
                    <a:pt x="5" y="13"/>
                    <a:pt x="0" y="27"/>
                    <a:pt x="5" y="37"/>
                  </a:cubicBezTo>
                  <a:cubicBezTo>
                    <a:pt x="6" y="39"/>
                    <a:pt x="9" y="39"/>
                    <a:pt x="10" y="37"/>
                  </a:cubicBezTo>
                  <a:cubicBezTo>
                    <a:pt x="15" y="27"/>
                    <a:pt x="10" y="13"/>
                    <a:pt x="9" y="2"/>
                  </a:cubicBezTo>
                  <a:close/>
                </a:path>
              </a:pathLst>
            </a:custGeom>
            <a:solidFill>
              <a:srgbClr val="9679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9"/>
            <p:cNvSpPr/>
            <p:nvPr/>
          </p:nvSpPr>
          <p:spPr bwMode="auto">
            <a:xfrm>
              <a:off x="2284154" y="3156878"/>
              <a:ext cx="31079" cy="109973"/>
            </a:xfrm>
            <a:custGeom>
              <a:avLst/>
              <a:gdLst>
                <a:gd name="T0" fmla="*/ 12 w 14"/>
                <a:gd name="T1" fmla="*/ 29 h 50"/>
                <a:gd name="T2" fmla="*/ 10 w 14"/>
                <a:gd name="T3" fmla="*/ 4 h 50"/>
                <a:gd name="T4" fmla="*/ 4 w 14"/>
                <a:gd name="T5" fmla="*/ 4 h 50"/>
                <a:gd name="T6" fmla="*/ 2 w 14"/>
                <a:gd name="T7" fmla="*/ 26 h 50"/>
                <a:gd name="T8" fmla="*/ 4 w 14"/>
                <a:gd name="T9" fmla="*/ 47 h 50"/>
                <a:gd name="T10" fmla="*/ 11 w 14"/>
                <a:gd name="T11" fmla="*/ 47 h 50"/>
                <a:gd name="T12" fmla="*/ 12 w 14"/>
                <a:gd name="T13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50">
                  <a:moveTo>
                    <a:pt x="12" y="29"/>
                  </a:moveTo>
                  <a:cubicBezTo>
                    <a:pt x="12" y="21"/>
                    <a:pt x="11" y="13"/>
                    <a:pt x="10" y="4"/>
                  </a:cubicBezTo>
                  <a:cubicBezTo>
                    <a:pt x="10" y="0"/>
                    <a:pt x="4" y="0"/>
                    <a:pt x="4" y="4"/>
                  </a:cubicBezTo>
                  <a:cubicBezTo>
                    <a:pt x="4" y="12"/>
                    <a:pt x="2" y="19"/>
                    <a:pt x="2" y="26"/>
                  </a:cubicBezTo>
                  <a:cubicBezTo>
                    <a:pt x="2" y="33"/>
                    <a:pt x="0" y="41"/>
                    <a:pt x="4" y="47"/>
                  </a:cubicBezTo>
                  <a:cubicBezTo>
                    <a:pt x="5" y="50"/>
                    <a:pt x="9" y="50"/>
                    <a:pt x="11" y="47"/>
                  </a:cubicBezTo>
                  <a:cubicBezTo>
                    <a:pt x="14" y="41"/>
                    <a:pt x="13" y="36"/>
                    <a:pt x="12" y="29"/>
                  </a:cubicBezTo>
                  <a:close/>
                </a:path>
              </a:pathLst>
            </a:custGeom>
            <a:solidFill>
              <a:srgbClr val="9679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0"/>
            <p:cNvSpPr/>
            <p:nvPr/>
          </p:nvSpPr>
          <p:spPr bwMode="auto">
            <a:xfrm>
              <a:off x="2257856" y="3350526"/>
              <a:ext cx="46619" cy="84870"/>
            </a:xfrm>
            <a:custGeom>
              <a:avLst/>
              <a:gdLst>
                <a:gd name="T0" fmla="*/ 17 w 21"/>
                <a:gd name="T1" fmla="*/ 2 h 39"/>
                <a:gd name="T2" fmla="*/ 12 w 21"/>
                <a:gd name="T3" fmla="*/ 2 h 39"/>
                <a:gd name="T4" fmla="*/ 9 w 21"/>
                <a:gd name="T5" fmla="*/ 38 h 39"/>
                <a:gd name="T6" fmla="*/ 16 w 21"/>
                <a:gd name="T7" fmla="*/ 38 h 39"/>
                <a:gd name="T8" fmla="*/ 20 w 21"/>
                <a:gd name="T9" fmla="*/ 22 h 39"/>
                <a:gd name="T10" fmla="*/ 17 w 21"/>
                <a:gd name="T11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39">
                  <a:moveTo>
                    <a:pt x="17" y="2"/>
                  </a:moveTo>
                  <a:cubicBezTo>
                    <a:pt x="16" y="0"/>
                    <a:pt x="13" y="0"/>
                    <a:pt x="12" y="2"/>
                  </a:cubicBezTo>
                  <a:cubicBezTo>
                    <a:pt x="9" y="12"/>
                    <a:pt x="0" y="28"/>
                    <a:pt x="9" y="38"/>
                  </a:cubicBezTo>
                  <a:cubicBezTo>
                    <a:pt x="11" y="39"/>
                    <a:pt x="14" y="39"/>
                    <a:pt x="16" y="38"/>
                  </a:cubicBezTo>
                  <a:cubicBezTo>
                    <a:pt x="20" y="33"/>
                    <a:pt x="20" y="28"/>
                    <a:pt x="20" y="22"/>
                  </a:cubicBezTo>
                  <a:cubicBezTo>
                    <a:pt x="21" y="14"/>
                    <a:pt x="19" y="9"/>
                    <a:pt x="17" y="2"/>
                  </a:cubicBezTo>
                  <a:close/>
                </a:path>
              </a:pathLst>
            </a:custGeom>
            <a:solidFill>
              <a:srgbClr val="9679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6" name="矩形 25"/>
          <p:cNvSpPr/>
          <p:nvPr/>
        </p:nvSpPr>
        <p:spPr>
          <a:xfrm>
            <a:off x="5345113" y="1774309"/>
            <a:ext cx="238098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100" dirty="0">
                <a:solidFill>
                  <a:srgbClr val="000000">
                    <a:lumMod val="65000"/>
                    <a:lumOff val="35000"/>
                  </a:srgbClr>
                </a:solidFill>
                <a:latin typeface="汉仪悠然体简" pitchFamily="18" charset="-122"/>
                <a:ea typeface="汉仪悠然体简" pitchFamily="18" charset="-122"/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  <p:sp>
        <p:nvSpPr>
          <p:cNvPr id="27" name="矩形 26"/>
          <p:cNvSpPr/>
          <p:nvPr/>
        </p:nvSpPr>
        <p:spPr>
          <a:xfrm>
            <a:off x="5334269" y="2750362"/>
            <a:ext cx="238098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100" dirty="0">
                <a:solidFill>
                  <a:srgbClr val="000000">
                    <a:lumMod val="65000"/>
                    <a:lumOff val="35000"/>
                  </a:srgbClr>
                </a:solidFill>
                <a:latin typeface="汉仪悠然体简" pitchFamily="18" charset="-122"/>
                <a:ea typeface="汉仪悠然体简" pitchFamily="18" charset="-122"/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  <p:grpSp>
        <p:nvGrpSpPr>
          <p:cNvPr id="29" name="Group 23"/>
          <p:cNvGrpSpPr>
            <a:grpSpLocks noChangeAspect="1"/>
          </p:cNvGrpSpPr>
          <p:nvPr/>
        </p:nvGrpSpPr>
        <p:grpSpPr bwMode="auto">
          <a:xfrm>
            <a:off x="4631716" y="1905309"/>
            <a:ext cx="713397" cy="470828"/>
            <a:chOff x="2384" y="1292"/>
            <a:chExt cx="997" cy="658"/>
          </a:xfrm>
          <a:solidFill>
            <a:srgbClr val="96795F"/>
          </a:solidFill>
        </p:grpSpPr>
        <p:sp>
          <p:nvSpPr>
            <p:cNvPr id="31" name="Freeform 24"/>
            <p:cNvSpPr/>
            <p:nvPr/>
          </p:nvSpPr>
          <p:spPr bwMode="auto">
            <a:xfrm>
              <a:off x="3303" y="1363"/>
              <a:ext cx="17" cy="16"/>
            </a:xfrm>
            <a:custGeom>
              <a:avLst/>
              <a:gdLst>
                <a:gd name="T0" fmla="*/ 0 w 6"/>
                <a:gd name="T1" fmla="*/ 1 h 6"/>
                <a:gd name="T2" fmla="*/ 3 w 6"/>
                <a:gd name="T3" fmla="*/ 0 h 6"/>
                <a:gd name="T4" fmla="*/ 0 w 6"/>
                <a:gd name="T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0" y="1"/>
                  </a:moveTo>
                  <a:cubicBezTo>
                    <a:pt x="2" y="1"/>
                    <a:pt x="2" y="0"/>
                    <a:pt x="3" y="0"/>
                  </a:cubicBezTo>
                  <a:cubicBezTo>
                    <a:pt x="6" y="0"/>
                    <a:pt x="1" y="6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5"/>
            <p:cNvSpPr/>
            <p:nvPr/>
          </p:nvSpPr>
          <p:spPr bwMode="auto">
            <a:xfrm>
              <a:off x="3328" y="1363"/>
              <a:ext cx="18" cy="19"/>
            </a:xfrm>
            <a:custGeom>
              <a:avLst/>
              <a:gdLst>
                <a:gd name="T0" fmla="*/ 0 w 7"/>
                <a:gd name="T1" fmla="*/ 5 h 7"/>
                <a:gd name="T2" fmla="*/ 2 w 7"/>
                <a:gd name="T3" fmla="*/ 7 h 7"/>
                <a:gd name="T4" fmla="*/ 2 w 7"/>
                <a:gd name="T5" fmla="*/ 6 h 7"/>
                <a:gd name="T6" fmla="*/ 0 w 7"/>
                <a:gd name="T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cubicBezTo>
                    <a:pt x="1" y="0"/>
                    <a:pt x="7" y="6"/>
                    <a:pt x="2" y="7"/>
                  </a:cubicBezTo>
                  <a:cubicBezTo>
                    <a:pt x="2" y="7"/>
                    <a:pt x="2" y="6"/>
                    <a:pt x="2" y="6"/>
                  </a:cubicBezTo>
                  <a:cubicBezTo>
                    <a:pt x="2" y="5"/>
                    <a:pt x="1" y="4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6"/>
            <p:cNvSpPr/>
            <p:nvPr/>
          </p:nvSpPr>
          <p:spPr bwMode="auto">
            <a:xfrm>
              <a:off x="3268" y="1374"/>
              <a:ext cx="14" cy="8"/>
            </a:xfrm>
            <a:custGeom>
              <a:avLst/>
              <a:gdLst>
                <a:gd name="T0" fmla="*/ 5 w 5"/>
                <a:gd name="T1" fmla="*/ 1 h 3"/>
                <a:gd name="T2" fmla="*/ 0 w 5"/>
                <a:gd name="T3" fmla="*/ 3 h 3"/>
                <a:gd name="T4" fmla="*/ 5 w 5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5" y="1"/>
                  </a:moveTo>
                  <a:cubicBezTo>
                    <a:pt x="4" y="2"/>
                    <a:pt x="2" y="3"/>
                    <a:pt x="0" y="3"/>
                  </a:cubicBezTo>
                  <a:cubicBezTo>
                    <a:pt x="0" y="1"/>
                    <a:pt x="2" y="0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7"/>
            <p:cNvSpPr/>
            <p:nvPr/>
          </p:nvSpPr>
          <p:spPr bwMode="auto">
            <a:xfrm>
              <a:off x="3242" y="1382"/>
              <a:ext cx="21" cy="11"/>
            </a:xfrm>
            <a:custGeom>
              <a:avLst/>
              <a:gdLst>
                <a:gd name="T0" fmla="*/ 8 w 8"/>
                <a:gd name="T1" fmla="*/ 0 h 4"/>
                <a:gd name="T2" fmla="*/ 0 w 8"/>
                <a:gd name="T3" fmla="*/ 4 h 4"/>
                <a:gd name="T4" fmla="*/ 8 w 8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cubicBezTo>
                    <a:pt x="7" y="3"/>
                    <a:pt x="3" y="3"/>
                    <a:pt x="0" y="4"/>
                  </a:cubicBezTo>
                  <a:cubicBezTo>
                    <a:pt x="1" y="1"/>
                    <a:pt x="4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8"/>
            <p:cNvSpPr/>
            <p:nvPr/>
          </p:nvSpPr>
          <p:spPr bwMode="auto">
            <a:xfrm>
              <a:off x="3225" y="1393"/>
              <a:ext cx="17" cy="8"/>
            </a:xfrm>
            <a:custGeom>
              <a:avLst/>
              <a:gdLst>
                <a:gd name="T0" fmla="*/ 2 w 6"/>
                <a:gd name="T1" fmla="*/ 0 h 3"/>
                <a:gd name="T2" fmla="*/ 5 w 6"/>
                <a:gd name="T3" fmla="*/ 0 h 3"/>
                <a:gd name="T4" fmla="*/ 6 w 6"/>
                <a:gd name="T5" fmla="*/ 1 h 3"/>
                <a:gd name="T6" fmla="*/ 2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2" y="0"/>
                  </a:moveTo>
                  <a:cubicBezTo>
                    <a:pt x="3" y="0"/>
                    <a:pt x="4" y="0"/>
                    <a:pt x="5" y="0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6" y="3"/>
                    <a:pt x="0" y="3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9"/>
            <p:cNvSpPr/>
            <p:nvPr/>
          </p:nvSpPr>
          <p:spPr bwMode="auto">
            <a:xfrm>
              <a:off x="3268" y="1468"/>
              <a:ext cx="14" cy="6"/>
            </a:xfrm>
            <a:custGeom>
              <a:avLst/>
              <a:gdLst>
                <a:gd name="T0" fmla="*/ 0 w 5"/>
                <a:gd name="T1" fmla="*/ 1 h 2"/>
                <a:gd name="T2" fmla="*/ 5 w 5"/>
                <a:gd name="T3" fmla="*/ 0 h 2"/>
                <a:gd name="T4" fmla="*/ 3 w 5"/>
                <a:gd name="T5" fmla="*/ 1 h 2"/>
                <a:gd name="T6" fmla="*/ 0 w 5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0" y="1"/>
                  </a:moveTo>
                  <a:cubicBezTo>
                    <a:pt x="0" y="0"/>
                    <a:pt x="3" y="0"/>
                    <a:pt x="5" y="0"/>
                  </a:cubicBezTo>
                  <a:cubicBezTo>
                    <a:pt x="5" y="1"/>
                    <a:pt x="4" y="2"/>
                    <a:pt x="3" y="1"/>
                  </a:cubicBezTo>
                  <a:cubicBezTo>
                    <a:pt x="2" y="1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0"/>
            <p:cNvSpPr/>
            <p:nvPr/>
          </p:nvSpPr>
          <p:spPr bwMode="auto">
            <a:xfrm>
              <a:off x="2580" y="1709"/>
              <a:ext cx="30" cy="25"/>
            </a:xfrm>
            <a:custGeom>
              <a:avLst/>
              <a:gdLst>
                <a:gd name="T0" fmla="*/ 3 w 11"/>
                <a:gd name="T1" fmla="*/ 9 h 9"/>
                <a:gd name="T2" fmla="*/ 11 w 11"/>
                <a:gd name="T3" fmla="*/ 0 h 9"/>
                <a:gd name="T4" fmla="*/ 5 w 11"/>
                <a:gd name="T5" fmla="*/ 9 h 9"/>
                <a:gd name="T6" fmla="*/ 3 w 11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9">
                  <a:moveTo>
                    <a:pt x="3" y="9"/>
                  </a:moveTo>
                  <a:cubicBezTo>
                    <a:pt x="0" y="9"/>
                    <a:pt x="7" y="1"/>
                    <a:pt x="11" y="0"/>
                  </a:cubicBezTo>
                  <a:cubicBezTo>
                    <a:pt x="10" y="5"/>
                    <a:pt x="5" y="5"/>
                    <a:pt x="5" y="9"/>
                  </a:cubicBezTo>
                  <a:cubicBezTo>
                    <a:pt x="4" y="9"/>
                    <a:pt x="4" y="9"/>
                    <a:pt x="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1"/>
            <p:cNvSpPr/>
            <p:nvPr/>
          </p:nvSpPr>
          <p:spPr bwMode="auto">
            <a:xfrm>
              <a:off x="2489" y="1820"/>
              <a:ext cx="8" cy="9"/>
            </a:xfrm>
            <a:custGeom>
              <a:avLst/>
              <a:gdLst>
                <a:gd name="T0" fmla="*/ 0 w 3"/>
                <a:gd name="T1" fmla="*/ 0 h 3"/>
                <a:gd name="T2" fmla="*/ 3 w 3"/>
                <a:gd name="T3" fmla="*/ 0 h 3"/>
                <a:gd name="T4" fmla="*/ 3 w 3"/>
                <a:gd name="T5" fmla="*/ 3 h 3"/>
                <a:gd name="T6" fmla="*/ 0 w 3"/>
                <a:gd name="T7" fmla="*/ 3 h 3"/>
                <a:gd name="T8" fmla="*/ 0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3" y="1"/>
                    <a:pt x="3" y="2"/>
                    <a:pt x="3" y="3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2"/>
            <p:cNvSpPr/>
            <p:nvPr/>
          </p:nvSpPr>
          <p:spPr bwMode="auto">
            <a:xfrm>
              <a:off x="2421" y="1888"/>
              <a:ext cx="11" cy="11"/>
            </a:xfrm>
            <a:custGeom>
              <a:avLst/>
              <a:gdLst>
                <a:gd name="T0" fmla="*/ 0 w 4"/>
                <a:gd name="T1" fmla="*/ 1 h 4"/>
                <a:gd name="T2" fmla="*/ 4 w 4"/>
                <a:gd name="T3" fmla="*/ 1 h 4"/>
                <a:gd name="T4" fmla="*/ 3 w 4"/>
                <a:gd name="T5" fmla="*/ 4 h 4"/>
                <a:gd name="T6" fmla="*/ 0 w 4"/>
                <a:gd name="T7" fmla="*/ 2 h 4"/>
                <a:gd name="T8" fmla="*/ 0 w 4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cubicBezTo>
                    <a:pt x="2" y="1"/>
                    <a:pt x="3" y="0"/>
                    <a:pt x="4" y="1"/>
                  </a:cubicBezTo>
                  <a:cubicBezTo>
                    <a:pt x="4" y="2"/>
                    <a:pt x="3" y="3"/>
                    <a:pt x="3" y="4"/>
                  </a:cubicBezTo>
                  <a:cubicBezTo>
                    <a:pt x="2" y="4"/>
                    <a:pt x="1" y="3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3"/>
            <p:cNvSpPr/>
            <p:nvPr/>
          </p:nvSpPr>
          <p:spPr bwMode="auto">
            <a:xfrm>
              <a:off x="2400" y="1934"/>
              <a:ext cx="13" cy="16"/>
            </a:xfrm>
            <a:custGeom>
              <a:avLst/>
              <a:gdLst>
                <a:gd name="T0" fmla="*/ 3 w 5"/>
                <a:gd name="T1" fmla="*/ 0 h 6"/>
                <a:gd name="T2" fmla="*/ 5 w 5"/>
                <a:gd name="T3" fmla="*/ 3 h 6"/>
                <a:gd name="T4" fmla="*/ 0 w 5"/>
                <a:gd name="T5" fmla="*/ 3 h 6"/>
                <a:gd name="T6" fmla="*/ 3 w 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cubicBezTo>
                    <a:pt x="5" y="0"/>
                    <a:pt x="4" y="2"/>
                    <a:pt x="5" y="3"/>
                  </a:cubicBezTo>
                  <a:cubicBezTo>
                    <a:pt x="4" y="3"/>
                    <a:pt x="0" y="6"/>
                    <a:pt x="0" y="3"/>
                  </a:cubicBezTo>
                  <a:cubicBezTo>
                    <a:pt x="1" y="2"/>
                    <a:pt x="3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4"/>
            <p:cNvSpPr/>
            <p:nvPr/>
          </p:nvSpPr>
          <p:spPr bwMode="auto">
            <a:xfrm>
              <a:off x="3196" y="1292"/>
              <a:ext cx="81" cy="33"/>
            </a:xfrm>
            <a:custGeom>
              <a:avLst/>
              <a:gdLst>
                <a:gd name="T0" fmla="*/ 11 w 30"/>
                <a:gd name="T1" fmla="*/ 12 h 12"/>
                <a:gd name="T2" fmla="*/ 2 w 30"/>
                <a:gd name="T3" fmla="*/ 2 h 12"/>
                <a:gd name="T4" fmla="*/ 30 w 30"/>
                <a:gd name="T5" fmla="*/ 12 h 12"/>
                <a:gd name="T6" fmla="*/ 24 w 30"/>
                <a:gd name="T7" fmla="*/ 10 h 12"/>
                <a:gd name="T8" fmla="*/ 6 w 30"/>
                <a:gd name="T9" fmla="*/ 2 h 12"/>
                <a:gd name="T10" fmla="*/ 4 w 30"/>
                <a:gd name="T11" fmla="*/ 7 h 12"/>
                <a:gd name="T12" fmla="*/ 8 w 30"/>
                <a:gd name="T13" fmla="*/ 8 h 12"/>
                <a:gd name="T14" fmla="*/ 11 w 30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12">
                  <a:moveTo>
                    <a:pt x="11" y="12"/>
                  </a:moveTo>
                  <a:cubicBezTo>
                    <a:pt x="8" y="9"/>
                    <a:pt x="0" y="10"/>
                    <a:pt x="2" y="2"/>
                  </a:cubicBezTo>
                  <a:cubicBezTo>
                    <a:pt x="12" y="0"/>
                    <a:pt x="25" y="6"/>
                    <a:pt x="30" y="12"/>
                  </a:cubicBezTo>
                  <a:cubicBezTo>
                    <a:pt x="27" y="12"/>
                    <a:pt x="27" y="10"/>
                    <a:pt x="24" y="10"/>
                  </a:cubicBezTo>
                  <a:cubicBezTo>
                    <a:pt x="19" y="6"/>
                    <a:pt x="12" y="4"/>
                    <a:pt x="6" y="2"/>
                  </a:cubicBezTo>
                  <a:cubicBezTo>
                    <a:pt x="4" y="2"/>
                    <a:pt x="1" y="7"/>
                    <a:pt x="4" y="7"/>
                  </a:cubicBezTo>
                  <a:cubicBezTo>
                    <a:pt x="5" y="8"/>
                    <a:pt x="6" y="8"/>
                    <a:pt x="8" y="8"/>
                  </a:cubicBezTo>
                  <a:cubicBezTo>
                    <a:pt x="9" y="10"/>
                    <a:pt x="10" y="10"/>
                    <a:pt x="1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5"/>
            <p:cNvSpPr/>
            <p:nvPr/>
          </p:nvSpPr>
          <p:spPr bwMode="auto">
            <a:xfrm>
              <a:off x="3185" y="1341"/>
              <a:ext cx="116" cy="62"/>
            </a:xfrm>
            <a:custGeom>
              <a:avLst/>
              <a:gdLst>
                <a:gd name="T0" fmla="*/ 0 w 43"/>
                <a:gd name="T1" fmla="*/ 22 h 23"/>
                <a:gd name="T2" fmla="*/ 42 w 43"/>
                <a:gd name="T3" fmla="*/ 8 h 23"/>
                <a:gd name="T4" fmla="*/ 33 w 43"/>
                <a:gd name="T5" fmla="*/ 0 h 23"/>
                <a:gd name="T6" fmla="*/ 39 w 43"/>
                <a:gd name="T7" fmla="*/ 3 h 23"/>
                <a:gd name="T8" fmla="*/ 43 w 43"/>
                <a:gd name="T9" fmla="*/ 6 h 23"/>
                <a:gd name="T10" fmla="*/ 42 w 43"/>
                <a:gd name="T11" fmla="*/ 9 h 23"/>
                <a:gd name="T12" fmla="*/ 39 w 43"/>
                <a:gd name="T13" fmla="*/ 10 h 23"/>
                <a:gd name="T14" fmla="*/ 15 w 43"/>
                <a:gd name="T15" fmla="*/ 18 h 23"/>
                <a:gd name="T16" fmla="*/ 10 w 43"/>
                <a:gd name="T17" fmla="*/ 20 h 23"/>
                <a:gd name="T18" fmla="*/ 0 w 43"/>
                <a:gd name="T19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23">
                  <a:moveTo>
                    <a:pt x="0" y="22"/>
                  </a:moveTo>
                  <a:cubicBezTo>
                    <a:pt x="9" y="17"/>
                    <a:pt x="27" y="11"/>
                    <a:pt x="42" y="8"/>
                  </a:cubicBezTo>
                  <a:cubicBezTo>
                    <a:pt x="41" y="3"/>
                    <a:pt x="30" y="5"/>
                    <a:pt x="33" y="0"/>
                  </a:cubicBezTo>
                  <a:cubicBezTo>
                    <a:pt x="35" y="1"/>
                    <a:pt x="38" y="1"/>
                    <a:pt x="39" y="3"/>
                  </a:cubicBezTo>
                  <a:cubicBezTo>
                    <a:pt x="40" y="4"/>
                    <a:pt x="41" y="6"/>
                    <a:pt x="43" y="6"/>
                  </a:cubicBezTo>
                  <a:cubicBezTo>
                    <a:pt x="43" y="7"/>
                    <a:pt x="42" y="8"/>
                    <a:pt x="42" y="9"/>
                  </a:cubicBezTo>
                  <a:cubicBezTo>
                    <a:pt x="41" y="9"/>
                    <a:pt x="39" y="9"/>
                    <a:pt x="39" y="10"/>
                  </a:cubicBezTo>
                  <a:cubicBezTo>
                    <a:pt x="30" y="11"/>
                    <a:pt x="23" y="15"/>
                    <a:pt x="15" y="18"/>
                  </a:cubicBezTo>
                  <a:cubicBezTo>
                    <a:pt x="12" y="18"/>
                    <a:pt x="10" y="18"/>
                    <a:pt x="10" y="20"/>
                  </a:cubicBezTo>
                  <a:cubicBezTo>
                    <a:pt x="5" y="19"/>
                    <a:pt x="5" y="23"/>
                    <a:pt x="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6"/>
            <p:cNvSpPr/>
            <p:nvPr/>
          </p:nvSpPr>
          <p:spPr bwMode="auto">
            <a:xfrm>
              <a:off x="3115" y="1403"/>
              <a:ext cx="65" cy="22"/>
            </a:xfrm>
            <a:custGeom>
              <a:avLst/>
              <a:gdLst>
                <a:gd name="T0" fmla="*/ 0 w 24"/>
                <a:gd name="T1" fmla="*/ 8 h 8"/>
                <a:gd name="T2" fmla="*/ 24 w 24"/>
                <a:gd name="T3" fmla="*/ 1 h 8"/>
                <a:gd name="T4" fmla="*/ 16 w 24"/>
                <a:gd name="T5" fmla="*/ 3 h 8"/>
                <a:gd name="T6" fmla="*/ 1 w 24"/>
                <a:gd name="T7" fmla="*/ 8 h 8"/>
                <a:gd name="T8" fmla="*/ 0 w 24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8">
                  <a:moveTo>
                    <a:pt x="0" y="8"/>
                  </a:moveTo>
                  <a:cubicBezTo>
                    <a:pt x="7" y="5"/>
                    <a:pt x="13" y="0"/>
                    <a:pt x="24" y="1"/>
                  </a:cubicBezTo>
                  <a:cubicBezTo>
                    <a:pt x="24" y="4"/>
                    <a:pt x="16" y="0"/>
                    <a:pt x="16" y="3"/>
                  </a:cubicBezTo>
                  <a:cubicBezTo>
                    <a:pt x="11" y="5"/>
                    <a:pt x="6" y="7"/>
                    <a:pt x="1" y="8"/>
                  </a:cubicBezTo>
                  <a:cubicBezTo>
                    <a:pt x="1" y="8"/>
                    <a:pt x="0" y="8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7"/>
            <p:cNvSpPr/>
            <p:nvPr/>
          </p:nvSpPr>
          <p:spPr bwMode="auto">
            <a:xfrm>
              <a:off x="2927" y="1433"/>
              <a:ext cx="172" cy="65"/>
            </a:xfrm>
            <a:custGeom>
              <a:avLst/>
              <a:gdLst>
                <a:gd name="T0" fmla="*/ 0 w 64"/>
                <a:gd name="T1" fmla="*/ 24 h 24"/>
                <a:gd name="T2" fmla="*/ 64 w 64"/>
                <a:gd name="T3" fmla="*/ 0 h 24"/>
                <a:gd name="T4" fmla="*/ 56 w 64"/>
                <a:gd name="T5" fmla="*/ 2 h 24"/>
                <a:gd name="T6" fmla="*/ 45 w 64"/>
                <a:gd name="T7" fmla="*/ 7 h 24"/>
                <a:gd name="T8" fmla="*/ 34 w 64"/>
                <a:gd name="T9" fmla="*/ 11 h 24"/>
                <a:gd name="T10" fmla="*/ 26 w 64"/>
                <a:gd name="T11" fmla="*/ 14 h 24"/>
                <a:gd name="T12" fmla="*/ 3 w 64"/>
                <a:gd name="T13" fmla="*/ 24 h 24"/>
                <a:gd name="T14" fmla="*/ 0 w 64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24">
                  <a:moveTo>
                    <a:pt x="0" y="24"/>
                  </a:moveTo>
                  <a:cubicBezTo>
                    <a:pt x="20" y="14"/>
                    <a:pt x="39" y="5"/>
                    <a:pt x="64" y="0"/>
                  </a:cubicBezTo>
                  <a:cubicBezTo>
                    <a:pt x="62" y="2"/>
                    <a:pt x="58" y="1"/>
                    <a:pt x="56" y="2"/>
                  </a:cubicBezTo>
                  <a:cubicBezTo>
                    <a:pt x="53" y="4"/>
                    <a:pt x="47" y="4"/>
                    <a:pt x="45" y="7"/>
                  </a:cubicBezTo>
                  <a:cubicBezTo>
                    <a:pt x="40" y="7"/>
                    <a:pt x="38" y="10"/>
                    <a:pt x="34" y="11"/>
                  </a:cubicBezTo>
                  <a:cubicBezTo>
                    <a:pt x="31" y="12"/>
                    <a:pt x="27" y="11"/>
                    <a:pt x="26" y="14"/>
                  </a:cubicBezTo>
                  <a:cubicBezTo>
                    <a:pt x="17" y="17"/>
                    <a:pt x="11" y="21"/>
                    <a:pt x="3" y="24"/>
                  </a:cubicBezTo>
                  <a:cubicBezTo>
                    <a:pt x="2" y="24"/>
                    <a:pt x="1" y="24"/>
                    <a:pt x="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8"/>
            <p:cNvSpPr/>
            <p:nvPr/>
          </p:nvSpPr>
          <p:spPr bwMode="auto">
            <a:xfrm>
              <a:off x="2811" y="1541"/>
              <a:ext cx="22" cy="14"/>
            </a:xfrm>
            <a:custGeom>
              <a:avLst/>
              <a:gdLst>
                <a:gd name="T0" fmla="*/ 0 w 8"/>
                <a:gd name="T1" fmla="*/ 5 h 5"/>
                <a:gd name="T2" fmla="*/ 8 w 8"/>
                <a:gd name="T3" fmla="*/ 0 h 5"/>
                <a:gd name="T4" fmla="*/ 0 w 8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0" y="5"/>
                  </a:moveTo>
                  <a:cubicBezTo>
                    <a:pt x="1" y="3"/>
                    <a:pt x="4" y="1"/>
                    <a:pt x="8" y="0"/>
                  </a:cubicBezTo>
                  <a:cubicBezTo>
                    <a:pt x="6" y="3"/>
                    <a:pt x="4" y="5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9"/>
            <p:cNvSpPr/>
            <p:nvPr/>
          </p:nvSpPr>
          <p:spPr bwMode="auto">
            <a:xfrm>
              <a:off x="2782" y="1555"/>
              <a:ext cx="27" cy="22"/>
            </a:xfrm>
            <a:custGeom>
              <a:avLst/>
              <a:gdLst>
                <a:gd name="T0" fmla="*/ 0 w 10"/>
                <a:gd name="T1" fmla="*/ 8 h 8"/>
                <a:gd name="T2" fmla="*/ 10 w 10"/>
                <a:gd name="T3" fmla="*/ 0 h 8"/>
                <a:gd name="T4" fmla="*/ 6 w 10"/>
                <a:gd name="T5" fmla="*/ 4 h 8"/>
                <a:gd name="T6" fmla="*/ 1 w 10"/>
                <a:gd name="T7" fmla="*/ 8 h 8"/>
                <a:gd name="T8" fmla="*/ 0 w 10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0" y="8"/>
                  </a:moveTo>
                  <a:cubicBezTo>
                    <a:pt x="2" y="4"/>
                    <a:pt x="5" y="1"/>
                    <a:pt x="10" y="0"/>
                  </a:cubicBezTo>
                  <a:cubicBezTo>
                    <a:pt x="10" y="3"/>
                    <a:pt x="6" y="1"/>
                    <a:pt x="6" y="4"/>
                  </a:cubicBezTo>
                  <a:cubicBezTo>
                    <a:pt x="5" y="5"/>
                    <a:pt x="2" y="6"/>
                    <a:pt x="1" y="8"/>
                  </a:cubicBezTo>
                  <a:cubicBezTo>
                    <a:pt x="1" y="8"/>
                    <a:pt x="0" y="8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0"/>
            <p:cNvSpPr/>
            <p:nvPr/>
          </p:nvSpPr>
          <p:spPr bwMode="auto">
            <a:xfrm>
              <a:off x="2728" y="1593"/>
              <a:ext cx="22" cy="16"/>
            </a:xfrm>
            <a:custGeom>
              <a:avLst/>
              <a:gdLst>
                <a:gd name="T0" fmla="*/ 0 w 8"/>
                <a:gd name="T1" fmla="*/ 6 h 6"/>
                <a:gd name="T2" fmla="*/ 8 w 8"/>
                <a:gd name="T3" fmla="*/ 0 h 6"/>
                <a:gd name="T4" fmla="*/ 6 w 8"/>
                <a:gd name="T5" fmla="*/ 2 h 6"/>
                <a:gd name="T6" fmla="*/ 1 w 8"/>
                <a:gd name="T7" fmla="*/ 6 h 6"/>
                <a:gd name="T8" fmla="*/ 0 w 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0" y="6"/>
                  </a:moveTo>
                  <a:cubicBezTo>
                    <a:pt x="2" y="3"/>
                    <a:pt x="4" y="1"/>
                    <a:pt x="8" y="0"/>
                  </a:cubicBezTo>
                  <a:cubicBezTo>
                    <a:pt x="8" y="1"/>
                    <a:pt x="7" y="1"/>
                    <a:pt x="6" y="2"/>
                  </a:cubicBezTo>
                  <a:cubicBezTo>
                    <a:pt x="5" y="4"/>
                    <a:pt x="3" y="5"/>
                    <a:pt x="1" y="6"/>
                  </a:cubicBezTo>
                  <a:cubicBezTo>
                    <a:pt x="1" y="6"/>
                    <a:pt x="1" y="6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1"/>
            <p:cNvSpPr/>
            <p:nvPr/>
          </p:nvSpPr>
          <p:spPr bwMode="auto">
            <a:xfrm>
              <a:off x="2688" y="1620"/>
              <a:ext cx="24" cy="19"/>
            </a:xfrm>
            <a:custGeom>
              <a:avLst/>
              <a:gdLst>
                <a:gd name="T0" fmla="*/ 0 w 9"/>
                <a:gd name="T1" fmla="*/ 6 h 7"/>
                <a:gd name="T2" fmla="*/ 9 w 9"/>
                <a:gd name="T3" fmla="*/ 0 h 7"/>
                <a:gd name="T4" fmla="*/ 7 w 9"/>
                <a:gd name="T5" fmla="*/ 2 h 7"/>
                <a:gd name="T6" fmla="*/ 0 w 9"/>
                <a:gd name="T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7">
                  <a:moveTo>
                    <a:pt x="0" y="6"/>
                  </a:moveTo>
                  <a:cubicBezTo>
                    <a:pt x="2" y="3"/>
                    <a:pt x="5" y="1"/>
                    <a:pt x="9" y="0"/>
                  </a:cubicBezTo>
                  <a:cubicBezTo>
                    <a:pt x="9" y="1"/>
                    <a:pt x="8" y="2"/>
                    <a:pt x="7" y="2"/>
                  </a:cubicBezTo>
                  <a:cubicBezTo>
                    <a:pt x="4" y="3"/>
                    <a:pt x="4" y="7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2"/>
            <p:cNvSpPr/>
            <p:nvPr/>
          </p:nvSpPr>
          <p:spPr bwMode="auto">
            <a:xfrm>
              <a:off x="2658" y="1644"/>
              <a:ext cx="22" cy="14"/>
            </a:xfrm>
            <a:custGeom>
              <a:avLst/>
              <a:gdLst>
                <a:gd name="T0" fmla="*/ 0 w 8"/>
                <a:gd name="T1" fmla="*/ 5 h 5"/>
                <a:gd name="T2" fmla="*/ 8 w 8"/>
                <a:gd name="T3" fmla="*/ 0 h 5"/>
                <a:gd name="T4" fmla="*/ 5 w 8"/>
                <a:gd name="T5" fmla="*/ 3 h 5"/>
                <a:gd name="T6" fmla="*/ 2 w 8"/>
                <a:gd name="T7" fmla="*/ 5 h 5"/>
                <a:gd name="T8" fmla="*/ 0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0" y="5"/>
                  </a:moveTo>
                  <a:cubicBezTo>
                    <a:pt x="2" y="2"/>
                    <a:pt x="4" y="0"/>
                    <a:pt x="8" y="0"/>
                  </a:cubicBezTo>
                  <a:cubicBezTo>
                    <a:pt x="7" y="1"/>
                    <a:pt x="6" y="2"/>
                    <a:pt x="5" y="3"/>
                  </a:cubicBezTo>
                  <a:cubicBezTo>
                    <a:pt x="4" y="3"/>
                    <a:pt x="3" y="4"/>
                    <a:pt x="2" y="5"/>
                  </a:cubicBezTo>
                  <a:cubicBezTo>
                    <a:pt x="1" y="5"/>
                    <a:pt x="1" y="5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3"/>
            <p:cNvSpPr/>
            <p:nvPr/>
          </p:nvSpPr>
          <p:spPr bwMode="auto">
            <a:xfrm>
              <a:off x="2626" y="1666"/>
              <a:ext cx="19" cy="16"/>
            </a:xfrm>
            <a:custGeom>
              <a:avLst/>
              <a:gdLst>
                <a:gd name="T0" fmla="*/ 0 w 7"/>
                <a:gd name="T1" fmla="*/ 6 h 6"/>
                <a:gd name="T2" fmla="*/ 7 w 7"/>
                <a:gd name="T3" fmla="*/ 0 h 6"/>
                <a:gd name="T4" fmla="*/ 4 w 7"/>
                <a:gd name="T5" fmla="*/ 4 h 6"/>
                <a:gd name="T6" fmla="*/ 0 w 7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0" y="6"/>
                  </a:moveTo>
                  <a:cubicBezTo>
                    <a:pt x="2" y="4"/>
                    <a:pt x="3" y="1"/>
                    <a:pt x="7" y="0"/>
                  </a:cubicBezTo>
                  <a:cubicBezTo>
                    <a:pt x="7" y="2"/>
                    <a:pt x="5" y="3"/>
                    <a:pt x="4" y="4"/>
                  </a:cubicBezTo>
                  <a:cubicBezTo>
                    <a:pt x="2" y="4"/>
                    <a:pt x="2" y="6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4"/>
            <p:cNvSpPr/>
            <p:nvPr/>
          </p:nvSpPr>
          <p:spPr bwMode="auto">
            <a:xfrm>
              <a:off x="2604" y="1682"/>
              <a:ext cx="19" cy="19"/>
            </a:xfrm>
            <a:custGeom>
              <a:avLst/>
              <a:gdLst>
                <a:gd name="T0" fmla="*/ 0 w 7"/>
                <a:gd name="T1" fmla="*/ 7 h 7"/>
                <a:gd name="T2" fmla="*/ 7 w 7"/>
                <a:gd name="T3" fmla="*/ 0 h 7"/>
                <a:gd name="T4" fmla="*/ 2 w 7"/>
                <a:gd name="T5" fmla="*/ 7 h 7"/>
                <a:gd name="T6" fmla="*/ 0 w 7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0" y="7"/>
                  </a:moveTo>
                  <a:cubicBezTo>
                    <a:pt x="2" y="4"/>
                    <a:pt x="4" y="2"/>
                    <a:pt x="7" y="0"/>
                  </a:cubicBezTo>
                  <a:cubicBezTo>
                    <a:pt x="6" y="3"/>
                    <a:pt x="3" y="4"/>
                    <a:pt x="2" y="7"/>
                  </a:cubicBezTo>
                  <a:cubicBezTo>
                    <a:pt x="1" y="7"/>
                    <a:pt x="1" y="7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45"/>
            <p:cNvSpPr/>
            <p:nvPr/>
          </p:nvSpPr>
          <p:spPr bwMode="auto">
            <a:xfrm>
              <a:off x="2572" y="1701"/>
              <a:ext cx="32" cy="33"/>
            </a:xfrm>
            <a:custGeom>
              <a:avLst/>
              <a:gdLst>
                <a:gd name="T0" fmla="*/ 8 w 12"/>
                <a:gd name="T1" fmla="*/ 3 h 12"/>
                <a:gd name="T2" fmla="*/ 12 w 12"/>
                <a:gd name="T3" fmla="*/ 0 h 12"/>
                <a:gd name="T4" fmla="*/ 9 w 12"/>
                <a:gd name="T5" fmla="*/ 5 h 12"/>
                <a:gd name="T6" fmla="*/ 0 w 12"/>
                <a:gd name="T7" fmla="*/ 12 h 12"/>
                <a:gd name="T8" fmla="*/ 8 w 12"/>
                <a:gd name="T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8" y="3"/>
                  </a:moveTo>
                  <a:cubicBezTo>
                    <a:pt x="10" y="3"/>
                    <a:pt x="10" y="0"/>
                    <a:pt x="12" y="0"/>
                  </a:cubicBezTo>
                  <a:cubicBezTo>
                    <a:pt x="12" y="2"/>
                    <a:pt x="9" y="2"/>
                    <a:pt x="9" y="5"/>
                  </a:cubicBezTo>
                  <a:cubicBezTo>
                    <a:pt x="6" y="7"/>
                    <a:pt x="4" y="11"/>
                    <a:pt x="0" y="12"/>
                  </a:cubicBezTo>
                  <a:cubicBezTo>
                    <a:pt x="2" y="8"/>
                    <a:pt x="6" y="7"/>
                    <a:pt x="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46"/>
            <p:cNvSpPr/>
            <p:nvPr/>
          </p:nvSpPr>
          <p:spPr bwMode="auto">
            <a:xfrm>
              <a:off x="2540" y="1709"/>
              <a:ext cx="54" cy="52"/>
            </a:xfrm>
            <a:custGeom>
              <a:avLst/>
              <a:gdLst>
                <a:gd name="T0" fmla="*/ 0 w 20"/>
                <a:gd name="T1" fmla="*/ 19 h 19"/>
                <a:gd name="T2" fmla="*/ 20 w 20"/>
                <a:gd name="T3" fmla="*/ 0 h 19"/>
                <a:gd name="T4" fmla="*/ 12 w 20"/>
                <a:gd name="T5" fmla="*/ 9 h 19"/>
                <a:gd name="T6" fmla="*/ 5 w 20"/>
                <a:gd name="T7" fmla="*/ 15 h 19"/>
                <a:gd name="T8" fmla="*/ 0 w 20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0" y="19"/>
                  </a:moveTo>
                  <a:cubicBezTo>
                    <a:pt x="6" y="12"/>
                    <a:pt x="13" y="6"/>
                    <a:pt x="20" y="0"/>
                  </a:cubicBezTo>
                  <a:cubicBezTo>
                    <a:pt x="18" y="4"/>
                    <a:pt x="14" y="5"/>
                    <a:pt x="12" y="9"/>
                  </a:cubicBezTo>
                  <a:cubicBezTo>
                    <a:pt x="9" y="10"/>
                    <a:pt x="8" y="14"/>
                    <a:pt x="5" y="15"/>
                  </a:cubicBezTo>
                  <a:cubicBezTo>
                    <a:pt x="2" y="16"/>
                    <a:pt x="2" y="18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47"/>
            <p:cNvSpPr/>
            <p:nvPr/>
          </p:nvSpPr>
          <p:spPr bwMode="auto">
            <a:xfrm>
              <a:off x="2516" y="1761"/>
              <a:ext cx="16" cy="24"/>
            </a:xfrm>
            <a:custGeom>
              <a:avLst/>
              <a:gdLst>
                <a:gd name="T0" fmla="*/ 0 w 6"/>
                <a:gd name="T1" fmla="*/ 9 h 9"/>
                <a:gd name="T2" fmla="*/ 6 w 6"/>
                <a:gd name="T3" fmla="*/ 2 h 9"/>
                <a:gd name="T4" fmla="*/ 0 w 6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9">
                  <a:moveTo>
                    <a:pt x="0" y="9"/>
                  </a:moveTo>
                  <a:cubicBezTo>
                    <a:pt x="4" y="6"/>
                    <a:pt x="3" y="0"/>
                    <a:pt x="6" y="2"/>
                  </a:cubicBezTo>
                  <a:cubicBezTo>
                    <a:pt x="5" y="5"/>
                    <a:pt x="3" y="7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48"/>
            <p:cNvSpPr/>
            <p:nvPr/>
          </p:nvSpPr>
          <p:spPr bwMode="auto">
            <a:xfrm>
              <a:off x="2467" y="1793"/>
              <a:ext cx="43" cy="44"/>
            </a:xfrm>
            <a:custGeom>
              <a:avLst/>
              <a:gdLst>
                <a:gd name="T0" fmla="*/ 12 w 16"/>
                <a:gd name="T1" fmla="*/ 3 h 16"/>
                <a:gd name="T2" fmla="*/ 16 w 16"/>
                <a:gd name="T3" fmla="*/ 0 h 16"/>
                <a:gd name="T4" fmla="*/ 13 w 16"/>
                <a:gd name="T5" fmla="*/ 4 h 16"/>
                <a:gd name="T6" fmla="*/ 8 w 16"/>
                <a:gd name="T7" fmla="*/ 9 h 16"/>
                <a:gd name="T8" fmla="*/ 0 w 16"/>
                <a:gd name="T9" fmla="*/ 16 h 16"/>
                <a:gd name="T10" fmla="*/ 1 w 16"/>
                <a:gd name="T11" fmla="*/ 14 h 16"/>
                <a:gd name="T12" fmla="*/ 12 w 16"/>
                <a:gd name="T1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6">
                  <a:moveTo>
                    <a:pt x="12" y="3"/>
                  </a:moveTo>
                  <a:cubicBezTo>
                    <a:pt x="14" y="2"/>
                    <a:pt x="14" y="1"/>
                    <a:pt x="16" y="0"/>
                  </a:cubicBezTo>
                  <a:cubicBezTo>
                    <a:pt x="15" y="2"/>
                    <a:pt x="14" y="2"/>
                    <a:pt x="13" y="4"/>
                  </a:cubicBezTo>
                  <a:cubicBezTo>
                    <a:pt x="12" y="6"/>
                    <a:pt x="10" y="7"/>
                    <a:pt x="8" y="9"/>
                  </a:cubicBezTo>
                  <a:cubicBezTo>
                    <a:pt x="5" y="11"/>
                    <a:pt x="3" y="15"/>
                    <a:pt x="0" y="16"/>
                  </a:cubicBezTo>
                  <a:cubicBezTo>
                    <a:pt x="0" y="15"/>
                    <a:pt x="1" y="15"/>
                    <a:pt x="1" y="14"/>
                  </a:cubicBezTo>
                  <a:cubicBezTo>
                    <a:pt x="5" y="11"/>
                    <a:pt x="9" y="7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49"/>
            <p:cNvSpPr/>
            <p:nvPr/>
          </p:nvSpPr>
          <p:spPr bwMode="auto">
            <a:xfrm>
              <a:off x="2470" y="1801"/>
              <a:ext cx="29" cy="30"/>
            </a:xfrm>
            <a:custGeom>
              <a:avLst/>
              <a:gdLst>
                <a:gd name="T0" fmla="*/ 0 w 11"/>
                <a:gd name="T1" fmla="*/ 11 h 11"/>
                <a:gd name="T2" fmla="*/ 11 w 11"/>
                <a:gd name="T3" fmla="*/ 0 h 11"/>
                <a:gd name="T4" fmla="*/ 0 w 11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cubicBezTo>
                    <a:pt x="2" y="6"/>
                    <a:pt x="7" y="3"/>
                    <a:pt x="11" y="0"/>
                  </a:cubicBezTo>
                  <a:cubicBezTo>
                    <a:pt x="8" y="4"/>
                    <a:pt x="4" y="8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0"/>
            <p:cNvSpPr/>
            <p:nvPr/>
          </p:nvSpPr>
          <p:spPr bwMode="auto">
            <a:xfrm>
              <a:off x="2427" y="1837"/>
              <a:ext cx="40" cy="40"/>
            </a:xfrm>
            <a:custGeom>
              <a:avLst/>
              <a:gdLst>
                <a:gd name="T0" fmla="*/ 0 w 15"/>
                <a:gd name="T1" fmla="*/ 15 h 15"/>
                <a:gd name="T2" fmla="*/ 15 w 15"/>
                <a:gd name="T3" fmla="*/ 0 h 15"/>
                <a:gd name="T4" fmla="*/ 12 w 15"/>
                <a:gd name="T5" fmla="*/ 4 h 15"/>
                <a:gd name="T6" fmla="*/ 7 w 15"/>
                <a:gd name="T7" fmla="*/ 9 h 15"/>
                <a:gd name="T8" fmla="*/ 0 w 15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0" y="15"/>
                  </a:moveTo>
                  <a:cubicBezTo>
                    <a:pt x="4" y="10"/>
                    <a:pt x="9" y="5"/>
                    <a:pt x="15" y="0"/>
                  </a:cubicBezTo>
                  <a:cubicBezTo>
                    <a:pt x="14" y="2"/>
                    <a:pt x="12" y="2"/>
                    <a:pt x="12" y="4"/>
                  </a:cubicBezTo>
                  <a:cubicBezTo>
                    <a:pt x="12" y="7"/>
                    <a:pt x="7" y="6"/>
                    <a:pt x="7" y="9"/>
                  </a:cubicBezTo>
                  <a:cubicBezTo>
                    <a:pt x="4" y="10"/>
                    <a:pt x="3" y="1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1"/>
            <p:cNvSpPr/>
            <p:nvPr/>
          </p:nvSpPr>
          <p:spPr bwMode="auto">
            <a:xfrm>
              <a:off x="2384" y="1877"/>
              <a:ext cx="43" cy="52"/>
            </a:xfrm>
            <a:custGeom>
              <a:avLst/>
              <a:gdLst>
                <a:gd name="T0" fmla="*/ 2 w 16"/>
                <a:gd name="T1" fmla="*/ 19 h 19"/>
                <a:gd name="T2" fmla="*/ 12 w 16"/>
                <a:gd name="T3" fmla="*/ 1 h 19"/>
                <a:gd name="T4" fmla="*/ 16 w 16"/>
                <a:gd name="T5" fmla="*/ 1 h 19"/>
                <a:gd name="T6" fmla="*/ 7 w 16"/>
                <a:gd name="T7" fmla="*/ 14 h 19"/>
                <a:gd name="T8" fmla="*/ 7 w 16"/>
                <a:gd name="T9" fmla="*/ 15 h 19"/>
                <a:gd name="T10" fmla="*/ 2 w 16"/>
                <a:gd name="T1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9">
                  <a:moveTo>
                    <a:pt x="2" y="19"/>
                  </a:moveTo>
                  <a:cubicBezTo>
                    <a:pt x="0" y="13"/>
                    <a:pt x="13" y="9"/>
                    <a:pt x="12" y="1"/>
                  </a:cubicBezTo>
                  <a:cubicBezTo>
                    <a:pt x="13" y="0"/>
                    <a:pt x="14" y="2"/>
                    <a:pt x="16" y="1"/>
                  </a:cubicBezTo>
                  <a:cubicBezTo>
                    <a:pt x="13" y="6"/>
                    <a:pt x="10" y="9"/>
                    <a:pt x="7" y="14"/>
                  </a:cubicBezTo>
                  <a:cubicBezTo>
                    <a:pt x="7" y="14"/>
                    <a:pt x="7" y="15"/>
                    <a:pt x="7" y="15"/>
                  </a:cubicBezTo>
                  <a:cubicBezTo>
                    <a:pt x="4" y="15"/>
                    <a:pt x="2" y="15"/>
                    <a:pt x="2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52"/>
            <p:cNvSpPr/>
            <p:nvPr/>
          </p:nvSpPr>
          <p:spPr bwMode="auto">
            <a:xfrm>
              <a:off x="2389" y="1937"/>
              <a:ext cx="24" cy="13"/>
            </a:xfrm>
            <a:custGeom>
              <a:avLst/>
              <a:gdLst>
                <a:gd name="T0" fmla="*/ 9 w 9"/>
                <a:gd name="T1" fmla="*/ 2 h 5"/>
                <a:gd name="T2" fmla="*/ 7 w 9"/>
                <a:gd name="T3" fmla="*/ 4 h 5"/>
                <a:gd name="T4" fmla="*/ 3 w 9"/>
                <a:gd name="T5" fmla="*/ 0 h 5"/>
                <a:gd name="T6" fmla="*/ 4 w 9"/>
                <a:gd name="T7" fmla="*/ 2 h 5"/>
                <a:gd name="T8" fmla="*/ 9 w 9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9" y="2"/>
                  </a:moveTo>
                  <a:cubicBezTo>
                    <a:pt x="8" y="3"/>
                    <a:pt x="7" y="3"/>
                    <a:pt x="7" y="4"/>
                  </a:cubicBezTo>
                  <a:cubicBezTo>
                    <a:pt x="4" y="5"/>
                    <a:pt x="0" y="1"/>
                    <a:pt x="3" y="0"/>
                  </a:cubicBezTo>
                  <a:cubicBezTo>
                    <a:pt x="3" y="1"/>
                    <a:pt x="3" y="2"/>
                    <a:pt x="4" y="2"/>
                  </a:cubicBezTo>
                  <a:cubicBezTo>
                    <a:pt x="4" y="5"/>
                    <a:pt x="8" y="2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53"/>
            <p:cNvSpPr/>
            <p:nvPr/>
          </p:nvSpPr>
          <p:spPr bwMode="auto">
            <a:xfrm>
              <a:off x="2408" y="1880"/>
              <a:ext cx="46" cy="51"/>
            </a:xfrm>
            <a:custGeom>
              <a:avLst/>
              <a:gdLst>
                <a:gd name="T0" fmla="*/ 17 w 17"/>
                <a:gd name="T1" fmla="*/ 0 h 19"/>
                <a:gd name="T2" fmla="*/ 0 w 17"/>
                <a:gd name="T3" fmla="*/ 19 h 19"/>
                <a:gd name="T4" fmla="*/ 3 w 17"/>
                <a:gd name="T5" fmla="*/ 14 h 19"/>
                <a:gd name="T6" fmla="*/ 5 w 17"/>
                <a:gd name="T7" fmla="*/ 10 h 19"/>
                <a:gd name="T8" fmla="*/ 8 w 17"/>
                <a:gd name="T9" fmla="*/ 8 h 19"/>
                <a:gd name="T10" fmla="*/ 17 w 17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9">
                  <a:moveTo>
                    <a:pt x="17" y="0"/>
                  </a:moveTo>
                  <a:cubicBezTo>
                    <a:pt x="11" y="6"/>
                    <a:pt x="7" y="13"/>
                    <a:pt x="0" y="19"/>
                  </a:cubicBezTo>
                  <a:cubicBezTo>
                    <a:pt x="0" y="16"/>
                    <a:pt x="3" y="16"/>
                    <a:pt x="3" y="14"/>
                  </a:cubicBezTo>
                  <a:cubicBezTo>
                    <a:pt x="3" y="12"/>
                    <a:pt x="5" y="12"/>
                    <a:pt x="5" y="10"/>
                  </a:cubicBezTo>
                  <a:cubicBezTo>
                    <a:pt x="7" y="10"/>
                    <a:pt x="7" y="9"/>
                    <a:pt x="8" y="8"/>
                  </a:cubicBezTo>
                  <a:cubicBezTo>
                    <a:pt x="12" y="6"/>
                    <a:pt x="13" y="2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54"/>
            <p:cNvSpPr/>
            <p:nvPr/>
          </p:nvSpPr>
          <p:spPr bwMode="auto">
            <a:xfrm>
              <a:off x="2430" y="1872"/>
              <a:ext cx="29" cy="30"/>
            </a:xfrm>
            <a:custGeom>
              <a:avLst/>
              <a:gdLst>
                <a:gd name="T0" fmla="*/ 0 w 11"/>
                <a:gd name="T1" fmla="*/ 10 h 11"/>
                <a:gd name="T2" fmla="*/ 11 w 11"/>
                <a:gd name="T3" fmla="*/ 0 h 11"/>
                <a:gd name="T4" fmla="*/ 9 w 11"/>
                <a:gd name="T5" fmla="*/ 3 h 11"/>
                <a:gd name="T6" fmla="*/ 0 w 11"/>
                <a:gd name="T7" fmla="*/ 11 h 11"/>
                <a:gd name="T8" fmla="*/ 0 w 11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0" y="10"/>
                  </a:moveTo>
                  <a:cubicBezTo>
                    <a:pt x="4" y="7"/>
                    <a:pt x="7" y="2"/>
                    <a:pt x="11" y="0"/>
                  </a:cubicBezTo>
                  <a:cubicBezTo>
                    <a:pt x="11" y="1"/>
                    <a:pt x="9" y="2"/>
                    <a:pt x="9" y="3"/>
                  </a:cubicBezTo>
                  <a:cubicBezTo>
                    <a:pt x="5" y="5"/>
                    <a:pt x="4" y="9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55"/>
            <p:cNvSpPr/>
            <p:nvPr/>
          </p:nvSpPr>
          <p:spPr bwMode="auto">
            <a:xfrm>
              <a:off x="2459" y="1845"/>
              <a:ext cx="27" cy="27"/>
            </a:xfrm>
            <a:custGeom>
              <a:avLst/>
              <a:gdLst>
                <a:gd name="T0" fmla="*/ 10 w 10"/>
                <a:gd name="T1" fmla="*/ 0 h 10"/>
                <a:gd name="T2" fmla="*/ 0 w 10"/>
                <a:gd name="T3" fmla="*/ 10 h 10"/>
                <a:gd name="T4" fmla="*/ 0 w 10"/>
                <a:gd name="T5" fmla="*/ 8 h 10"/>
                <a:gd name="T6" fmla="*/ 5 w 10"/>
                <a:gd name="T7" fmla="*/ 3 h 10"/>
                <a:gd name="T8" fmla="*/ 10 w 10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cubicBezTo>
                    <a:pt x="7" y="4"/>
                    <a:pt x="4" y="7"/>
                    <a:pt x="0" y="10"/>
                  </a:cubicBezTo>
                  <a:cubicBezTo>
                    <a:pt x="0" y="9"/>
                    <a:pt x="0" y="9"/>
                    <a:pt x="0" y="8"/>
                  </a:cubicBezTo>
                  <a:cubicBezTo>
                    <a:pt x="0" y="5"/>
                    <a:pt x="5" y="7"/>
                    <a:pt x="5" y="3"/>
                  </a:cubicBezTo>
                  <a:cubicBezTo>
                    <a:pt x="8" y="3"/>
                    <a:pt x="7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56"/>
            <p:cNvSpPr/>
            <p:nvPr/>
          </p:nvSpPr>
          <p:spPr bwMode="auto">
            <a:xfrm>
              <a:off x="2491" y="1815"/>
              <a:ext cx="30" cy="22"/>
            </a:xfrm>
            <a:custGeom>
              <a:avLst/>
              <a:gdLst>
                <a:gd name="T0" fmla="*/ 0 w 11"/>
                <a:gd name="T1" fmla="*/ 8 h 8"/>
                <a:gd name="T2" fmla="*/ 5 w 11"/>
                <a:gd name="T3" fmla="*/ 2 h 8"/>
                <a:gd name="T4" fmla="*/ 7 w 11"/>
                <a:gd name="T5" fmla="*/ 0 h 8"/>
                <a:gd name="T6" fmla="*/ 9 w 11"/>
                <a:gd name="T7" fmla="*/ 0 h 8"/>
                <a:gd name="T8" fmla="*/ 0 w 11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0" y="8"/>
                  </a:moveTo>
                  <a:cubicBezTo>
                    <a:pt x="1" y="5"/>
                    <a:pt x="5" y="5"/>
                    <a:pt x="5" y="2"/>
                  </a:cubicBezTo>
                  <a:cubicBezTo>
                    <a:pt x="6" y="2"/>
                    <a:pt x="7" y="1"/>
                    <a:pt x="7" y="0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11" y="4"/>
                    <a:pt x="3" y="3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57"/>
            <p:cNvSpPr/>
            <p:nvPr/>
          </p:nvSpPr>
          <p:spPr bwMode="auto">
            <a:xfrm>
              <a:off x="2510" y="1791"/>
              <a:ext cx="24" cy="24"/>
            </a:xfrm>
            <a:custGeom>
              <a:avLst/>
              <a:gdLst>
                <a:gd name="T0" fmla="*/ 9 w 9"/>
                <a:gd name="T1" fmla="*/ 0 h 9"/>
                <a:gd name="T2" fmla="*/ 2 w 9"/>
                <a:gd name="T3" fmla="*/ 9 h 9"/>
                <a:gd name="T4" fmla="*/ 0 w 9"/>
                <a:gd name="T5" fmla="*/ 9 h 9"/>
                <a:gd name="T6" fmla="*/ 6 w 9"/>
                <a:gd name="T7" fmla="*/ 2 h 9"/>
                <a:gd name="T8" fmla="*/ 9 w 9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9" y="0"/>
                  </a:moveTo>
                  <a:cubicBezTo>
                    <a:pt x="9" y="5"/>
                    <a:pt x="5" y="6"/>
                    <a:pt x="2" y="9"/>
                  </a:cubicBezTo>
                  <a:cubicBezTo>
                    <a:pt x="1" y="9"/>
                    <a:pt x="0" y="9"/>
                    <a:pt x="0" y="9"/>
                  </a:cubicBezTo>
                  <a:cubicBezTo>
                    <a:pt x="1" y="6"/>
                    <a:pt x="6" y="7"/>
                    <a:pt x="6" y="2"/>
                  </a:cubicBezTo>
                  <a:cubicBezTo>
                    <a:pt x="7" y="2"/>
                    <a:pt x="8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58"/>
            <p:cNvSpPr/>
            <p:nvPr/>
          </p:nvSpPr>
          <p:spPr bwMode="auto">
            <a:xfrm>
              <a:off x="2534" y="1766"/>
              <a:ext cx="22" cy="25"/>
            </a:xfrm>
            <a:custGeom>
              <a:avLst/>
              <a:gdLst>
                <a:gd name="T0" fmla="*/ 3 w 8"/>
                <a:gd name="T1" fmla="*/ 5 h 9"/>
                <a:gd name="T2" fmla="*/ 8 w 8"/>
                <a:gd name="T3" fmla="*/ 2 h 9"/>
                <a:gd name="T4" fmla="*/ 5 w 8"/>
                <a:gd name="T5" fmla="*/ 5 h 9"/>
                <a:gd name="T6" fmla="*/ 2 w 8"/>
                <a:gd name="T7" fmla="*/ 9 h 9"/>
                <a:gd name="T8" fmla="*/ 0 w 8"/>
                <a:gd name="T9" fmla="*/ 9 h 9"/>
                <a:gd name="T10" fmla="*/ 3 w 8"/>
                <a:gd name="T11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3" y="5"/>
                  </a:moveTo>
                  <a:cubicBezTo>
                    <a:pt x="6" y="6"/>
                    <a:pt x="4" y="0"/>
                    <a:pt x="8" y="2"/>
                  </a:cubicBezTo>
                  <a:cubicBezTo>
                    <a:pt x="7" y="3"/>
                    <a:pt x="6" y="4"/>
                    <a:pt x="5" y="5"/>
                  </a:cubicBezTo>
                  <a:cubicBezTo>
                    <a:pt x="4" y="7"/>
                    <a:pt x="1" y="6"/>
                    <a:pt x="2" y="9"/>
                  </a:cubicBezTo>
                  <a:cubicBezTo>
                    <a:pt x="1" y="9"/>
                    <a:pt x="1" y="9"/>
                    <a:pt x="0" y="9"/>
                  </a:cubicBezTo>
                  <a:cubicBezTo>
                    <a:pt x="0" y="7"/>
                    <a:pt x="1" y="6"/>
                    <a:pt x="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59"/>
            <p:cNvSpPr/>
            <p:nvPr/>
          </p:nvSpPr>
          <p:spPr bwMode="auto">
            <a:xfrm>
              <a:off x="2548" y="1766"/>
              <a:ext cx="13" cy="14"/>
            </a:xfrm>
            <a:custGeom>
              <a:avLst/>
              <a:gdLst>
                <a:gd name="T0" fmla="*/ 0 w 5"/>
                <a:gd name="T1" fmla="*/ 5 h 5"/>
                <a:gd name="T2" fmla="*/ 3 w 5"/>
                <a:gd name="T3" fmla="*/ 2 h 5"/>
                <a:gd name="T4" fmla="*/ 5 w 5"/>
                <a:gd name="T5" fmla="*/ 0 h 5"/>
                <a:gd name="T6" fmla="*/ 0 w 5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cubicBezTo>
                    <a:pt x="1" y="4"/>
                    <a:pt x="2" y="3"/>
                    <a:pt x="3" y="2"/>
                  </a:cubicBezTo>
                  <a:cubicBezTo>
                    <a:pt x="4" y="1"/>
                    <a:pt x="4" y="0"/>
                    <a:pt x="5" y="0"/>
                  </a:cubicBezTo>
                  <a:cubicBezTo>
                    <a:pt x="4" y="3"/>
                    <a:pt x="3" y="4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60"/>
            <p:cNvSpPr/>
            <p:nvPr/>
          </p:nvSpPr>
          <p:spPr bwMode="auto">
            <a:xfrm>
              <a:off x="2569" y="1739"/>
              <a:ext cx="25" cy="25"/>
            </a:xfrm>
            <a:custGeom>
              <a:avLst/>
              <a:gdLst>
                <a:gd name="T0" fmla="*/ 0 w 9"/>
                <a:gd name="T1" fmla="*/ 9 h 9"/>
                <a:gd name="T2" fmla="*/ 9 w 9"/>
                <a:gd name="T3" fmla="*/ 0 h 9"/>
                <a:gd name="T4" fmla="*/ 0 w 9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9">
                  <a:moveTo>
                    <a:pt x="0" y="9"/>
                  </a:moveTo>
                  <a:cubicBezTo>
                    <a:pt x="2" y="6"/>
                    <a:pt x="5" y="3"/>
                    <a:pt x="9" y="0"/>
                  </a:cubicBezTo>
                  <a:cubicBezTo>
                    <a:pt x="6" y="4"/>
                    <a:pt x="3" y="7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61"/>
            <p:cNvSpPr/>
            <p:nvPr/>
          </p:nvSpPr>
          <p:spPr bwMode="auto">
            <a:xfrm>
              <a:off x="2596" y="1718"/>
              <a:ext cx="19" cy="18"/>
            </a:xfrm>
            <a:custGeom>
              <a:avLst/>
              <a:gdLst>
                <a:gd name="T0" fmla="*/ 0 w 7"/>
                <a:gd name="T1" fmla="*/ 7 h 7"/>
                <a:gd name="T2" fmla="*/ 7 w 7"/>
                <a:gd name="T3" fmla="*/ 0 h 7"/>
                <a:gd name="T4" fmla="*/ 0 w 7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7">
                  <a:moveTo>
                    <a:pt x="0" y="7"/>
                  </a:moveTo>
                  <a:cubicBezTo>
                    <a:pt x="2" y="4"/>
                    <a:pt x="4" y="2"/>
                    <a:pt x="7" y="0"/>
                  </a:cubicBezTo>
                  <a:cubicBezTo>
                    <a:pt x="5" y="3"/>
                    <a:pt x="3" y="5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62"/>
            <p:cNvSpPr/>
            <p:nvPr/>
          </p:nvSpPr>
          <p:spPr bwMode="auto">
            <a:xfrm>
              <a:off x="2631" y="1682"/>
              <a:ext cx="24" cy="25"/>
            </a:xfrm>
            <a:custGeom>
              <a:avLst/>
              <a:gdLst>
                <a:gd name="T0" fmla="*/ 0 w 9"/>
                <a:gd name="T1" fmla="*/ 9 h 9"/>
                <a:gd name="T2" fmla="*/ 7 w 9"/>
                <a:gd name="T3" fmla="*/ 2 h 9"/>
                <a:gd name="T4" fmla="*/ 8 w 9"/>
                <a:gd name="T5" fmla="*/ 0 h 9"/>
                <a:gd name="T6" fmla="*/ 9 w 9"/>
                <a:gd name="T7" fmla="*/ 0 h 9"/>
                <a:gd name="T8" fmla="*/ 0 w 9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0" y="9"/>
                  </a:moveTo>
                  <a:cubicBezTo>
                    <a:pt x="2" y="6"/>
                    <a:pt x="5" y="5"/>
                    <a:pt x="7" y="2"/>
                  </a:cubicBezTo>
                  <a:cubicBezTo>
                    <a:pt x="7" y="2"/>
                    <a:pt x="8" y="1"/>
                    <a:pt x="8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6" y="3"/>
                    <a:pt x="6" y="9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63"/>
            <p:cNvSpPr/>
            <p:nvPr/>
          </p:nvSpPr>
          <p:spPr bwMode="auto">
            <a:xfrm>
              <a:off x="2663" y="1669"/>
              <a:ext cx="9" cy="8"/>
            </a:xfrm>
            <a:custGeom>
              <a:avLst/>
              <a:gdLst>
                <a:gd name="T0" fmla="*/ 2 w 3"/>
                <a:gd name="T1" fmla="*/ 0 h 3"/>
                <a:gd name="T2" fmla="*/ 3 w 3"/>
                <a:gd name="T3" fmla="*/ 0 h 3"/>
                <a:gd name="T4" fmla="*/ 0 w 3"/>
                <a:gd name="T5" fmla="*/ 3 h 3"/>
                <a:gd name="T6" fmla="*/ 2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2" y="0"/>
                    <a:pt x="3" y="0"/>
                    <a:pt x="3" y="0"/>
                  </a:cubicBezTo>
                  <a:cubicBezTo>
                    <a:pt x="3" y="2"/>
                    <a:pt x="2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64"/>
            <p:cNvSpPr/>
            <p:nvPr/>
          </p:nvSpPr>
          <p:spPr bwMode="auto">
            <a:xfrm>
              <a:off x="2698" y="1634"/>
              <a:ext cx="30" cy="19"/>
            </a:xfrm>
            <a:custGeom>
              <a:avLst/>
              <a:gdLst>
                <a:gd name="T0" fmla="*/ 0 w 11"/>
                <a:gd name="T1" fmla="*/ 7 h 7"/>
                <a:gd name="T2" fmla="*/ 10 w 11"/>
                <a:gd name="T3" fmla="*/ 0 h 7"/>
                <a:gd name="T4" fmla="*/ 11 w 11"/>
                <a:gd name="T5" fmla="*/ 0 h 7"/>
                <a:gd name="T6" fmla="*/ 8 w 11"/>
                <a:gd name="T7" fmla="*/ 2 h 7"/>
                <a:gd name="T8" fmla="*/ 6 w 11"/>
                <a:gd name="T9" fmla="*/ 7 h 7"/>
                <a:gd name="T10" fmla="*/ 0 w 11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7">
                  <a:moveTo>
                    <a:pt x="0" y="7"/>
                  </a:moveTo>
                  <a:cubicBezTo>
                    <a:pt x="2" y="3"/>
                    <a:pt x="6" y="2"/>
                    <a:pt x="10" y="0"/>
                  </a:cubicBezTo>
                  <a:cubicBezTo>
                    <a:pt x="10" y="0"/>
                    <a:pt x="11" y="0"/>
                    <a:pt x="11" y="0"/>
                  </a:cubicBezTo>
                  <a:cubicBezTo>
                    <a:pt x="11" y="1"/>
                    <a:pt x="10" y="2"/>
                    <a:pt x="8" y="2"/>
                  </a:cubicBezTo>
                  <a:cubicBezTo>
                    <a:pt x="10" y="5"/>
                    <a:pt x="7" y="5"/>
                    <a:pt x="6" y="7"/>
                  </a:cubicBezTo>
                  <a:cubicBezTo>
                    <a:pt x="5" y="6"/>
                    <a:pt x="2" y="6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65"/>
            <p:cNvSpPr/>
            <p:nvPr/>
          </p:nvSpPr>
          <p:spPr bwMode="auto">
            <a:xfrm>
              <a:off x="2725" y="1623"/>
              <a:ext cx="14" cy="11"/>
            </a:xfrm>
            <a:custGeom>
              <a:avLst/>
              <a:gdLst>
                <a:gd name="T0" fmla="*/ 5 w 5"/>
                <a:gd name="T1" fmla="*/ 0 h 4"/>
                <a:gd name="T2" fmla="*/ 1 w 5"/>
                <a:gd name="T3" fmla="*/ 4 h 4"/>
                <a:gd name="T4" fmla="*/ 0 w 5"/>
                <a:gd name="T5" fmla="*/ 4 h 4"/>
                <a:gd name="T6" fmla="*/ 5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4" y="2"/>
                    <a:pt x="3" y="3"/>
                    <a:pt x="1" y="4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1" y="2"/>
                    <a:pt x="2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66"/>
            <p:cNvSpPr/>
            <p:nvPr/>
          </p:nvSpPr>
          <p:spPr bwMode="auto">
            <a:xfrm>
              <a:off x="2739" y="1609"/>
              <a:ext cx="24" cy="14"/>
            </a:xfrm>
            <a:custGeom>
              <a:avLst/>
              <a:gdLst>
                <a:gd name="T0" fmla="*/ 9 w 9"/>
                <a:gd name="T1" fmla="*/ 0 h 5"/>
                <a:gd name="T2" fmla="*/ 0 w 9"/>
                <a:gd name="T3" fmla="*/ 5 h 5"/>
                <a:gd name="T4" fmla="*/ 9 w 9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5">
                  <a:moveTo>
                    <a:pt x="9" y="0"/>
                  </a:moveTo>
                  <a:cubicBezTo>
                    <a:pt x="7" y="3"/>
                    <a:pt x="5" y="5"/>
                    <a:pt x="0" y="5"/>
                  </a:cubicBezTo>
                  <a:cubicBezTo>
                    <a:pt x="2" y="3"/>
                    <a:pt x="5" y="1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67"/>
            <p:cNvSpPr/>
            <p:nvPr/>
          </p:nvSpPr>
          <p:spPr bwMode="auto">
            <a:xfrm>
              <a:off x="2811" y="1550"/>
              <a:ext cx="43" cy="27"/>
            </a:xfrm>
            <a:custGeom>
              <a:avLst/>
              <a:gdLst>
                <a:gd name="T0" fmla="*/ 16 w 16"/>
                <a:gd name="T1" fmla="*/ 0 h 10"/>
                <a:gd name="T2" fmla="*/ 0 w 16"/>
                <a:gd name="T3" fmla="*/ 10 h 10"/>
                <a:gd name="T4" fmla="*/ 16 w 16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0">
                  <a:moveTo>
                    <a:pt x="16" y="0"/>
                  </a:moveTo>
                  <a:cubicBezTo>
                    <a:pt x="13" y="5"/>
                    <a:pt x="7" y="8"/>
                    <a:pt x="0" y="10"/>
                  </a:cubicBezTo>
                  <a:cubicBezTo>
                    <a:pt x="5" y="6"/>
                    <a:pt x="11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68"/>
            <p:cNvSpPr/>
            <p:nvPr/>
          </p:nvSpPr>
          <p:spPr bwMode="auto">
            <a:xfrm>
              <a:off x="2876" y="1525"/>
              <a:ext cx="35" cy="16"/>
            </a:xfrm>
            <a:custGeom>
              <a:avLst/>
              <a:gdLst>
                <a:gd name="T0" fmla="*/ 0 w 13"/>
                <a:gd name="T1" fmla="*/ 5 h 6"/>
                <a:gd name="T2" fmla="*/ 13 w 13"/>
                <a:gd name="T3" fmla="*/ 0 h 6"/>
                <a:gd name="T4" fmla="*/ 0 w 13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6">
                  <a:moveTo>
                    <a:pt x="0" y="5"/>
                  </a:moveTo>
                  <a:cubicBezTo>
                    <a:pt x="3" y="3"/>
                    <a:pt x="7" y="0"/>
                    <a:pt x="13" y="0"/>
                  </a:cubicBezTo>
                  <a:cubicBezTo>
                    <a:pt x="8" y="2"/>
                    <a:pt x="6" y="6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69"/>
            <p:cNvSpPr/>
            <p:nvPr/>
          </p:nvSpPr>
          <p:spPr bwMode="auto">
            <a:xfrm>
              <a:off x="2946" y="1498"/>
              <a:ext cx="29" cy="14"/>
            </a:xfrm>
            <a:custGeom>
              <a:avLst/>
              <a:gdLst>
                <a:gd name="T0" fmla="*/ 11 w 11"/>
                <a:gd name="T1" fmla="*/ 0 h 5"/>
                <a:gd name="T2" fmla="*/ 0 w 11"/>
                <a:gd name="T3" fmla="*/ 5 h 5"/>
                <a:gd name="T4" fmla="*/ 11 w 11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5">
                  <a:moveTo>
                    <a:pt x="11" y="0"/>
                  </a:moveTo>
                  <a:cubicBezTo>
                    <a:pt x="9" y="4"/>
                    <a:pt x="5" y="5"/>
                    <a:pt x="0" y="5"/>
                  </a:cubicBezTo>
                  <a:cubicBezTo>
                    <a:pt x="2" y="3"/>
                    <a:pt x="7" y="1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70"/>
            <p:cNvSpPr/>
            <p:nvPr/>
          </p:nvSpPr>
          <p:spPr bwMode="auto">
            <a:xfrm>
              <a:off x="3053" y="1455"/>
              <a:ext cx="43" cy="13"/>
            </a:xfrm>
            <a:custGeom>
              <a:avLst/>
              <a:gdLst>
                <a:gd name="T0" fmla="*/ 5 w 16"/>
                <a:gd name="T1" fmla="*/ 2 h 5"/>
                <a:gd name="T2" fmla="*/ 10 w 16"/>
                <a:gd name="T3" fmla="*/ 0 h 5"/>
                <a:gd name="T4" fmla="*/ 0 w 16"/>
                <a:gd name="T5" fmla="*/ 4 h 5"/>
                <a:gd name="T6" fmla="*/ 4 w 16"/>
                <a:gd name="T7" fmla="*/ 2 h 5"/>
                <a:gd name="T8" fmla="*/ 5 w 16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5" y="2"/>
                  </a:moveTo>
                  <a:cubicBezTo>
                    <a:pt x="9" y="0"/>
                    <a:pt x="11" y="5"/>
                    <a:pt x="10" y="0"/>
                  </a:cubicBezTo>
                  <a:cubicBezTo>
                    <a:pt x="16" y="3"/>
                    <a:pt x="6" y="3"/>
                    <a:pt x="0" y="4"/>
                  </a:cubicBezTo>
                  <a:cubicBezTo>
                    <a:pt x="1" y="2"/>
                    <a:pt x="3" y="3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71"/>
            <p:cNvSpPr/>
            <p:nvPr/>
          </p:nvSpPr>
          <p:spPr bwMode="auto">
            <a:xfrm>
              <a:off x="3190" y="1409"/>
              <a:ext cx="25" cy="11"/>
            </a:xfrm>
            <a:custGeom>
              <a:avLst/>
              <a:gdLst>
                <a:gd name="T0" fmla="*/ 4 w 9"/>
                <a:gd name="T1" fmla="*/ 1 h 4"/>
                <a:gd name="T2" fmla="*/ 9 w 9"/>
                <a:gd name="T3" fmla="*/ 0 h 4"/>
                <a:gd name="T4" fmla="*/ 0 w 9"/>
                <a:gd name="T5" fmla="*/ 4 h 4"/>
                <a:gd name="T6" fmla="*/ 4 w 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4">
                  <a:moveTo>
                    <a:pt x="4" y="1"/>
                  </a:moveTo>
                  <a:cubicBezTo>
                    <a:pt x="6" y="1"/>
                    <a:pt x="7" y="0"/>
                    <a:pt x="9" y="0"/>
                  </a:cubicBezTo>
                  <a:cubicBezTo>
                    <a:pt x="8" y="3"/>
                    <a:pt x="5" y="4"/>
                    <a:pt x="0" y="4"/>
                  </a:cubicBezTo>
                  <a:cubicBezTo>
                    <a:pt x="1" y="2"/>
                    <a:pt x="3" y="2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2"/>
            <p:cNvSpPr/>
            <p:nvPr/>
          </p:nvSpPr>
          <p:spPr bwMode="auto">
            <a:xfrm>
              <a:off x="3244" y="1395"/>
              <a:ext cx="16" cy="8"/>
            </a:xfrm>
            <a:custGeom>
              <a:avLst/>
              <a:gdLst>
                <a:gd name="T0" fmla="*/ 0 w 6"/>
                <a:gd name="T1" fmla="*/ 2 h 3"/>
                <a:gd name="T2" fmla="*/ 5 w 6"/>
                <a:gd name="T3" fmla="*/ 0 h 3"/>
                <a:gd name="T4" fmla="*/ 6 w 6"/>
                <a:gd name="T5" fmla="*/ 0 h 3"/>
                <a:gd name="T6" fmla="*/ 0 w 6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0" y="2"/>
                  </a:moveTo>
                  <a:cubicBezTo>
                    <a:pt x="1" y="1"/>
                    <a:pt x="3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5" y="2"/>
                    <a:pt x="3" y="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73"/>
            <p:cNvSpPr/>
            <p:nvPr/>
          </p:nvSpPr>
          <p:spPr bwMode="auto">
            <a:xfrm>
              <a:off x="3268" y="1374"/>
              <a:ext cx="65" cy="73"/>
            </a:xfrm>
            <a:custGeom>
              <a:avLst/>
              <a:gdLst>
                <a:gd name="T0" fmla="*/ 24 w 24"/>
                <a:gd name="T1" fmla="*/ 2 h 27"/>
                <a:gd name="T2" fmla="*/ 21 w 24"/>
                <a:gd name="T3" fmla="*/ 7 h 27"/>
                <a:gd name="T4" fmla="*/ 12 w 24"/>
                <a:gd name="T5" fmla="*/ 15 h 27"/>
                <a:gd name="T6" fmla="*/ 5 w 24"/>
                <a:gd name="T7" fmla="*/ 23 h 27"/>
                <a:gd name="T8" fmla="*/ 0 w 24"/>
                <a:gd name="T9" fmla="*/ 27 h 27"/>
                <a:gd name="T10" fmla="*/ 22 w 24"/>
                <a:gd name="T11" fmla="*/ 3 h 27"/>
                <a:gd name="T12" fmla="*/ 8 w 24"/>
                <a:gd name="T13" fmla="*/ 4 h 27"/>
                <a:gd name="T14" fmla="*/ 13 w 24"/>
                <a:gd name="T15" fmla="*/ 2 h 27"/>
                <a:gd name="T16" fmla="*/ 22 w 24"/>
                <a:gd name="T17" fmla="*/ 1 h 27"/>
                <a:gd name="T18" fmla="*/ 24 w 24"/>
                <a:gd name="T1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7">
                  <a:moveTo>
                    <a:pt x="24" y="2"/>
                  </a:moveTo>
                  <a:cubicBezTo>
                    <a:pt x="23" y="3"/>
                    <a:pt x="22" y="5"/>
                    <a:pt x="21" y="7"/>
                  </a:cubicBezTo>
                  <a:cubicBezTo>
                    <a:pt x="17" y="9"/>
                    <a:pt x="14" y="12"/>
                    <a:pt x="12" y="15"/>
                  </a:cubicBezTo>
                  <a:cubicBezTo>
                    <a:pt x="8" y="16"/>
                    <a:pt x="9" y="22"/>
                    <a:pt x="5" y="23"/>
                  </a:cubicBezTo>
                  <a:cubicBezTo>
                    <a:pt x="2" y="23"/>
                    <a:pt x="2" y="26"/>
                    <a:pt x="0" y="27"/>
                  </a:cubicBezTo>
                  <a:cubicBezTo>
                    <a:pt x="6" y="18"/>
                    <a:pt x="15" y="11"/>
                    <a:pt x="22" y="3"/>
                  </a:cubicBezTo>
                  <a:cubicBezTo>
                    <a:pt x="16" y="2"/>
                    <a:pt x="14" y="5"/>
                    <a:pt x="8" y="4"/>
                  </a:cubicBezTo>
                  <a:cubicBezTo>
                    <a:pt x="7" y="1"/>
                    <a:pt x="14" y="5"/>
                    <a:pt x="13" y="2"/>
                  </a:cubicBezTo>
                  <a:cubicBezTo>
                    <a:pt x="17" y="2"/>
                    <a:pt x="18" y="0"/>
                    <a:pt x="22" y="1"/>
                  </a:cubicBezTo>
                  <a:cubicBezTo>
                    <a:pt x="23" y="0"/>
                    <a:pt x="24" y="1"/>
                    <a:pt x="2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74"/>
            <p:cNvSpPr/>
            <p:nvPr/>
          </p:nvSpPr>
          <p:spPr bwMode="auto">
            <a:xfrm>
              <a:off x="3234" y="1447"/>
              <a:ext cx="43" cy="46"/>
            </a:xfrm>
            <a:custGeom>
              <a:avLst/>
              <a:gdLst>
                <a:gd name="T0" fmla="*/ 16 w 16"/>
                <a:gd name="T1" fmla="*/ 11 h 17"/>
                <a:gd name="T2" fmla="*/ 4 w 16"/>
                <a:gd name="T3" fmla="*/ 16 h 17"/>
                <a:gd name="T4" fmla="*/ 2 w 16"/>
                <a:gd name="T5" fmla="*/ 12 h 17"/>
                <a:gd name="T6" fmla="*/ 11 w 16"/>
                <a:gd name="T7" fmla="*/ 0 h 17"/>
                <a:gd name="T8" fmla="*/ 8 w 16"/>
                <a:gd name="T9" fmla="*/ 5 h 17"/>
                <a:gd name="T10" fmla="*/ 4 w 16"/>
                <a:gd name="T11" fmla="*/ 12 h 17"/>
                <a:gd name="T12" fmla="*/ 13 w 16"/>
                <a:gd name="T13" fmla="*/ 9 h 17"/>
                <a:gd name="T14" fmla="*/ 16 w 16"/>
                <a:gd name="T15" fmla="*/ 9 h 17"/>
                <a:gd name="T16" fmla="*/ 16 w 16"/>
                <a:gd name="T17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7">
                  <a:moveTo>
                    <a:pt x="16" y="11"/>
                  </a:moveTo>
                  <a:cubicBezTo>
                    <a:pt x="11" y="12"/>
                    <a:pt x="10" y="16"/>
                    <a:pt x="4" y="16"/>
                  </a:cubicBezTo>
                  <a:cubicBezTo>
                    <a:pt x="4" y="14"/>
                    <a:pt x="2" y="14"/>
                    <a:pt x="2" y="12"/>
                  </a:cubicBezTo>
                  <a:cubicBezTo>
                    <a:pt x="4" y="7"/>
                    <a:pt x="7" y="3"/>
                    <a:pt x="11" y="0"/>
                  </a:cubicBezTo>
                  <a:cubicBezTo>
                    <a:pt x="11" y="2"/>
                    <a:pt x="8" y="2"/>
                    <a:pt x="8" y="5"/>
                  </a:cubicBezTo>
                  <a:cubicBezTo>
                    <a:pt x="8" y="7"/>
                    <a:pt x="0" y="9"/>
                    <a:pt x="4" y="12"/>
                  </a:cubicBezTo>
                  <a:cubicBezTo>
                    <a:pt x="6" y="17"/>
                    <a:pt x="10" y="11"/>
                    <a:pt x="13" y="9"/>
                  </a:cubicBezTo>
                  <a:cubicBezTo>
                    <a:pt x="14" y="9"/>
                    <a:pt x="15" y="9"/>
                    <a:pt x="16" y="9"/>
                  </a:cubicBezTo>
                  <a:cubicBezTo>
                    <a:pt x="16" y="10"/>
                    <a:pt x="16" y="10"/>
                    <a:pt x="16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75"/>
            <p:cNvSpPr/>
            <p:nvPr/>
          </p:nvSpPr>
          <p:spPr bwMode="auto">
            <a:xfrm>
              <a:off x="3309" y="1352"/>
              <a:ext cx="72" cy="89"/>
            </a:xfrm>
            <a:custGeom>
              <a:avLst/>
              <a:gdLst>
                <a:gd name="T0" fmla="*/ 9 w 27"/>
                <a:gd name="T1" fmla="*/ 21 h 33"/>
                <a:gd name="T2" fmla="*/ 14 w 27"/>
                <a:gd name="T3" fmla="*/ 16 h 33"/>
                <a:gd name="T4" fmla="*/ 22 w 27"/>
                <a:gd name="T5" fmla="*/ 5 h 33"/>
                <a:gd name="T6" fmla="*/ 23 w 27"/>
                <a:gd name="T7" fmla="*/ 5 h 33"/>
                <a:gd name="T8" fmla="*/ 22 w 27"/>
                <a:gd name="T9" fmla="*/ 0 h 33"/>
                <a:gd name="T10" fmla="*/ 0 w 27"/>
                <a:gd name="T11" fmla="*/ 33 h 33"/>
                <a:gd name="T12" fmla="*/ 7 w 27"/>
                <a:gd name="T13" fmla="*/ 25 h 33"/>
                <a:gd name="T14" fmla="*/ 9 w 27"/>
                <a:gd name="T15" fmla="*/ 2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33">
                  <a:moveTo>
                    <a:pt x="9" y="21"/>
                  </a:moveTo>
                  <a:cubicBezTo>
                    <a:pt x="12" y="20"/>
                    <a:pt x="13" y="18"/>
                    <a:pt x="14" y="16"/>
                  </a:cubicBezTo>
                  <a:cubicBezTo>
                    <a:pt x="18" y="11"/>
                    <a:pt x="19" y="7"/>
                    <a:pt x="22" y="5"/>
                  </a:cubicBezTo>
                  <a:cubicBezTo>
                    <a:pt x="22" y="5"/>
                    <a:pt x="23" y="5"/>
                    <a:pt x="23" y="5"/>
                  </a:cubicBezTo>
                  <a:cubicBezTo>
                    <a:pt x="24" y="2"/>
                    <a:pt x="22" y="2"/>
                    <a:pt x="22" y="0"/>
                  </a:cubicBezTo>
                  <a:cubicBezTo>
                    <a:pt x="27" y="13"/>
                    <a:pt x="7" y="24"/>
                    <a:pt x="0" y="33"/>
                  </a:cubicBezTo>
                  <a:cubicBezTo>
                    <a:pt x="1" y="30"/>
                    <a:pt x="5" y="28"/>
                    <a:pt x="7" y="25"/>
                  </a:cubicBezTo>
                  <a:cubicBezTo>
                    <a:pt x="7" y="23"/>
                    <a:pt x="9" y="23"/>
                    <a:pt x="9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76"/>
            <p:cNvSpPr/>
            <p:nvPr/>
          </p:nvSpPr>
          <p:spPr bwMode="auto">
            <a:xfrm>
              <a:off x="3295" y="1330"/>
              <a:ext cx="25" cy="11"/>
            </a:xfrm>
            <a:custGeom>
              <a:avLst/>
              <a:gdLst>
                <a:gd name="T0" fmla="*/ 0 w 9"/>
                <a:gd name="T1" fmla="*/ 1 h 4"/>
                <a:gd name="T2" fmla="*/ 9 w 9"/>
                <a:gd name="T3" fmla="*/ 4 h 4"/>
                <a:gd name="T4" fmla="*/ 0 w 9"/>
                <a:gd name="T5" fmla="*/ 2 h 4"/>
                <a:gd name="T6" fmla="*/ 0 w 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4">
                  <a:moveTo>
                    <a:pt x="0" y="1"/>
                  </a:moveTo>
                  <a:cubicBezTo>
                    <a:pt x="4" y="0"/>
                    <a:pt x="8" y="1"/>
                    <a:pt x="9" y="4"/>
                  </a:cubicBezTo>
                  <a:cubicBezTo>
                    <a:pt x="5" y="4"/>
                    <a:pt x="5" y="1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77"/>
            <p:cNvSpPr/>
            <p:nvPr/>
          </p:nvSpPr>
          <p:spPr bwMode="auto">
            <a:xfrm>
              <a:off x="3199" y="1298"/>
              <a:ext cx="13" cy="13"/>
            </a:xfrm>
            <a:custGeom>
              <a:avLst/>
              <a:gdLst>
                <a:gd name="T0" fmla="*/ 3 w 5"/>
                <a:gd name="T1" fmla="*/ 5 h 5"/>
                <a:gd name="T2" fmla="*/ 5 w 5"/>
                <a:gd name="T3" fmla="*/ 0 h 5"/>
                <a:gd name="T4" fmla="*/ 3 w 5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cubicBezTo>
                    <a:pt x="0" y="5"/>
                    <a:pt x="3" y="0"/>
                    <a:pt x="5" y="0"/>
                  </a:cubicBezTo>
                  <a:cubicBezTo>
                    <a:pt x="4" y="1"/>
                    <a:pt x="3" y="3"/>
                    <a:pt x="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78"/>
            <p:cNvSpPr/>
            <p:nvPr/>
          </p:nvSpPr>
          <p:spPr bwMode="auto">
            <a:xfrm>
              <a:off x="3207" y="1292"/>
              <a:ext cx="53" cy="30"/>
            </a:xfrm>
            <a:custGeom>
              <a:avLst/>
              <a:gdLst>
                <a:gd name="T0" fmla="*/ 2 w 20"/>
                <a:gd name="T1" fmla="*/ 2 h 11"/>
                <a:gd name="T2" fmla="*/ 20 w 20"/>
                <a:gd name="T3" fmla="*/ 10 h 11"/>
                <a:gd name="T4" fmla="*/ 4 w 20"/>
                <a:gd name="T5" fmla="*/ 8 h 11"/>
                <a:gd name="T6" fmla="*/ 0 w 20"/>
                <a:gd name="T7" fmla="*/ 7 h 11"/>
                <a:gd name="T8" fmla="*/ 2 w 20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2" y="2"/>
                  </a:moveTo>
                  <a:cubicBezTo>
                    <a:pt x="8" y="4"/>
                    <a:pt x="15" y="6"/>
                    <a:pt x="20" y="10"/>
                  </a:cubicBezTo>
                  <a:cubicBezTo>
                    <a:pt x="14" y="11"/>
                    <a:pt x="6" y="0"/>
                    <a:pt x="4" y="8"/>
                  </a:cubicBezTo>
                  <a:cubicBezTo>
                    <a:pt x="2" y="8"/>
                    <a:pt x="1" y="8"/>
                    <a:pt x="0" y="7"/>
                  </a:cubicBezTo>
                  <a:cubicBezTo>
                    <a:pt x="0" y="5"/>
                    <a:pt x="1" y="3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79"/>
            <p:cNvSpPr/>
            <p:nvPr/>
          </p:nvSpPr>
          <p:spPr bwMode="auto">
            <a:xfrm>
              <a:off x="3333" y="1395"/>
              <a:ext cx="13" cy="14"/>
            </a:xfrm>
            <a:custGeom>
              <a:avLst/>
              <a:gdLst>
                <a:gd name="T0" fmla="*/ 0 w 5"/>
                <a:gd name="T1" fmla="*/ 5 h 5"/>
                <a:gd name="T2" fmla="*/ 5 w 5"/>
                <a:gd name="T3" fmla="*/ 0 h 5"/>
                <a:gd name="T4" fmla="*/ 0 w 5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cubicBezTo>
                    <a:pt x="2" y="3"/>
                    <a:pt x="3" y="1"/>
                    <a:pt x="5" y="0"/>
                  </a:cubicBezTo>
                  <a:cubicBezTo>
                    <a:pt x="4" y="2"/>
                    <a:pt x="3" y="4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80"/>
            <p:cNvSpPr/>
            <p:nvPr/>
          </p:nvSpPr>
          <p:spPr bwMode="auto">
            <a:xfrm>
              <a:off x="3282" y="1420"/>
              <a:ext cx="46" cy="48"/>
            </a:xfrm>
            <a:custGeom>
              <a:avLst/>
              <a:gdLst>
                <a:gd name="T0" fmla="*/ 0 w 17"/>
                <a:gd name="T1" fmla="*/ 18 h 18"/>
                <a:gd name="T2" fmla="*/ 17 w 17"/>
                <a:gd name="T3" fmla="*/ 0 h 18"/>
                <a:gd name="T4" fmla="*/ 10 w 17"/>
                <a:gd name="T5" fmla="*/ 8 h 18"/>
                <a:gd name="T6" fmla="*/ 3 w 17"/>
                <a:gd name="T7" fmla="*/ 16 h 18"/>
                <a:gd name="T8" fmla="*/ 0 w 17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8">
                  <a:moveTo>
                    <a:pt x="0" y="18"/>
                  </a:moveTo>
                  <a:cubicBezTo>
                    <a:pt x="5" y="12"/>
                    <a:pt x="10" y="5"/>
                    <a:pt x="17" y="0"/>
                  </a:cubicBezTo>
                  <a:cubicBezTo>
                    <a:pt x="15" y="3"/>
                    <a:pt x="11" y="5"/>
                    <a:pt x="10" y="8"/>
                  </a:cubicBezTo>
                  <a:cubicBezTo>
                    <a:pt x="8" y="11"/>
                    <a:pt x="6" y="14"/>
                    <a:pt x="3" y="16"/>
                  </a:cubicBezTo>
                  <a:cubicBezTo>
                    <a:pt x="2" y="16"/>
                    <a:pt x="1" y="18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81"/>
            <p:cNvSpPr/>
            <p:nvPr/>
          </p:nvSpPr>
          <p:spPr bwMode="auto">
            <a:xfrm>
              <a:off x="3244" y="1455"/>
              <a:ext cx="19" cy="21"/>
            </a:xfrm>
            <a:custGeom>
              <a:avLst/>
              <a:gdLst>
                <a:gd name="T0" fmla="*/ 0 w 7"/>
                <a:gd name="T1" fmla="*/ 8 h 8"/>
                <a:gd name="T2" fmla="*/ 7 w 7"/>
                <a:gd name="T3" fmla="*/ 0 h 8"/>
                <a:gd name="T4" fmla="*/ 1 w 7"/>
                <a:gd name="T5" fmla="*/ 8 h 8"/>
                <a:gd name="T6" fmla="*/ 0 w 7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8">
                  <a:moveTo>
                    <a:pt x="0" y="8"/>
                  </a:moveTo>
                  <a:cubicBezTo>
                    <a:pt x="2" y="5"/>
                    <a:pt x="4" y="2"/>
                    <a:pt x="7" y="0"/>
                  </a:cubicBezTo>
                  <a:cubicBezTo>
                    <a:pt x="6" y="4"/>
                    <a:pt x="3" y="5"/>
                    <a:pt x="1" y="8"/>
                  </a:cubicBezTo>
                  <a:cubicBezTo>
                    <a:pt x="1" y="8"/>
                    <a:pt x="0" y="8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82"/>
            <p:cNvSpPr/>
            <p:nvPr/>
          </p:nvSpPr>
          <p:spPr bwMode="auto">
            <a:xfrm>
              <a:off x="3271" y="1414"/>
              <a:ext cx="30" cy="35"/>
            </a:xfrm>
            <a:custGeom>
              <a:avLst/>
              <a:gdLst>
                <a:gd name="T0" fmla="*/ 0 w 11"/>
                <a:gd name="T1" fmla="*/ 13 h 13"/>
                <a:gd name="T2" fmla="*/ 4 w 11"/>
                <a:gd name="T3" fmla="*/ 8 h 13"/>
                <a:gd name="T4" fmla="*/ 11 w 11"/>
                <a:gd name="T5" fmla="*/ 0 h 13"/>
                <a:gd name="T6" fmla="*/ 0 w 11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0"/>
                    <a:pt x="3" y="10"/>
                    <a:pt x="4" y="8"/>
                  </a:cubicBezTo>
                  <a:cubicBezTo>
                    <a:pt x="8" y="7"/>
                    <a:pt x="7" y="1"/>
                    <a:pt x="11" y="0"/>
                  </a:cubicBezTo>
                  <a:cubicBezTo>
                    <a:pt x="8" y="5"/>
                    <a:pt x="5" y="10"/>
                    <a:pt x="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83"/>
            <p:cNvSpPr/>
            <p:nvPr/>
          </p:nvSpPr>
          <p:spPr bwMode="auto">
            <a:xfrm>
              <a:off x="3311" y="1393"/>
              <a:ext cx="17" cy="16"/>
            </a:xfrm>
            <a:custGeom>
              <a:avLst/>
              <a:gdLst>
                <a:gd name="T0" fmla="*/ 0 w 6"/>
                <a:gd name="T1" fmla="*/ 6 h 6"/>
                <a:gd name="T2" fmla="*/ 5 w 6"/>
                <a:gd name="T3" fmla="*/ 0 h 6"/>
                <a:gd name="T4" fmla="*/ 6 w 6"/>
                <a:gd name="T5" fmla="*/ 0 h 6"/>
                <a:gd name="T6" fmla="*/ 0 w 6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cubicBezTo>
                    <a:pt x="1" y="3"/>
                    <a:pt x="4" y="3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4" y="2"/>
                    <a:pt x="2" y="4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84"/>
            <p:cNvSpPr/>
            <p:nvPr/>
          </p:nvSpPr>
          <p:spPr bwMode="auto">
            <a:xfrm>
              <a:off x="3325" y="1379"/>
              <a:ext cx="8" cy="14"/>
            </a:xfrm>
            <a:custGeom>
              <a:avLst/>
              <a:gdLst>
                <a:gd name="T0" fmla="*/ 0 w 3"/>
                <a:gd name="T1" fmla="*/ 5 h 5"/>
                <a:gd name="T2" fmla="*/ 3 w 3"/>
                <a:gd name="T3" fmla="*/ 0 h 5"/>
                <a:gd name="T4" fmla="*/ 3 w 3"/>
                <a:gd name="T5" fmla="*/ 1 h 5"/>
                <a:gd name="T6" fmla="*/ 1 w 3"/>
                <a:gd name="T7" fmla="*/ 5 h 5"/>
                <a:gd name="T8" fmla="*/ 0 w 3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0" y="5"/>
                  </a:moveTo>
                  <a:cubicBezTo>
                    <a:pt x="1" y="3"/>
                    <a:pt x="2" y="1"/>
                    <a:pt x="3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3"/>
                    <a:pt x="1" y="3"/>
                    <a:pt x="1" y="5"/>
                  </a:cubicBezTo>
                  <a:cubicBezTo>
                    <a:pt x="1" y="5"/>
                    <a:pt x="0" y="5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85"/>
            <p:cNvSpPr/>
            <p:nvPr/>
          </p:nvSpPr>
          <p:spPr bwMode="auto">
            <a:xfrm>
              <a:off x="3217" y="1292"/>
              <a:ext cx="151" cy="201"/>
            </a:xfrm>
            <a:custGeom>
              <a:avLst/>
              <a:gdLst>
                <a:gd name="T0" fmla="*/ 0 w 56"/>
                <a:gd name="T1" fmla="*/ 8 h 74"/>
                <a:gd name="T2" fmla="*/ 16 w 56"/>
                <a:gd name="T3" fmla="*/ 10 h 74"/>
                <a:gd name="T4" fmla="*/ 22 w 56"/>
                <a:gd name="T5" fmla="*/ 12 h 74"/>
                <a:gd name="T6" fmla="*/ 29 w 56"/>
                <a:gd name="T7" fmla="*/ 15 h 74"/>
                <a:gd name="T8" fmla="*/ 29 w 56"/>
                <a:gd name="T9" fmla="*/ 16 h 74"/>
                <a:gd name="T10" fmla="*/ 38 w 56"/>
                <a:gd name="T11" fmla="*/ 18 h 74"/>
                <a:gd name="T12" fmla="*/ 43 w 56"/>
                <a:gd name="T13" fmla="*/ 21 h 74"/>
                <a:gd name="T14" fmla="*/ 46 w 56"/>
                <a:gd name="T15" fmla="*/ 22 h 74"/>
                <a:gd name="T16" fmla="*/ 52 w 56"/>
                <a:gd name="T17" fmla="*/ 22 h 74"/>
                <a:gd name="T18" fmla="*/ 55 w 56"/>
                <a:gd name="T19" fmla="*/ 22 h 74"/>
                <a:gd name="T20" fmla="*/ 56 w 56"/>
                <a:gd name="T21" fmla="*/ 27 h 74"/>
                <a:gd name="T22" fmla="*/ 48 w 56"/>
                <a:gd name="T23" fmla="*/ 38 h 74"/>
                <a:gd name="T24" fmla="*/ 43 w 56"/>
                <a:gd name="T25" fmla="*/ 43 h 74"/>
                <a:gd name="T26" fmla="*/ 41 w 56"/>
                <a:gd name="T27" fmla="*/ 47 h 74"/>
                <a:gd name="T28" fmla="*/ 24 w 56"/>
                <a:gd name="T29" fmla="*/ 65 h 74"/>
                <a:gd name="T30" fmla="*/ 19 w 56"/>
                <a:gd name="T31" fmla="*/ 66 h 74"/>
                <a:gd name="T32" fmla="*/ 10 w 56"/>
                <a:gd name="T33" fmla="*/ 69 h 74"/>
                <a:gd name="T34" fmla="*/ 10 w 56"/>
                <a:gd name="T35" fmla="*/ 68 h 74"/>
                <a:gd name="T36" fmla="*/ 11 w 56"/>
                <a:gd name="T37" fmla="*/ 68 h 74"/>
                <a:gd name="T38" fmla="*/ 17 w 56"/>
                <a:gd name="T39" fmla="*/ 60 h 74"/>
                <a:gd name="T40" fmla="*/ 17 w 56"/>
                <a:gd name="T41" fmla="*/ 59 h 74"/>
                <a:gd name="T42" fmla="*/ 19 w 56"/>
                <a:gd name="T43" fmla="*/ 58 h 74"/>
                <a:gd name="T44" fmla="*/ 20 w 56"/>
                <a:gd name="T45" fmla="*/ 58 h 74"/>
                <a:gd name="T46" fmla="*/ 31 w 56"/>
                <a:gd name="T47" fmla="*/ 45 h 74"/>
                <a:gd name="T48" fmla="*/ 35 w 56"/>
                <a:gd name="T49" fmla="*/ 43 h 74"/>
                <a:gd name="T50" fmla="*/ 41 w 56"/>
                <a:gd name="T51" fmla="*/ 37 h 74"/>
                <a:gd name="T52" fmla="*/ 43 w 56"/>
                <a:gd name="T53" fmla="*/ 33 h 74"/>
                <a:gd name="T54" fmla="*/ 41 w 56"/>
                <a:gd name="T55" fmla="*/ 31 h 74"/>
                <a:gd name="T56" fmla="*/ 32 w 56"/>
                <a:gd name="T57" fmla="*/ 32 h 74"/>
                <a:gd name="T58" fmla="*/ 25 w 56"/>
                <a:gd name="T59" fmla="*/ 31 h 74"/>
                <a:gd name="T60" fmla="*/ 27 w 56"/>
                <a:gd name="T61" fmla="*/ 28 h 74"/>
                <a:gd name="T62" fmla="*/ 30 w 56"/>
                <a:gd name="T63" fmla="*/ 27 h 74"/>
                <a:gd name="T64" fmla="*/ 32 w 56"/>
                <a:gd name="T65" fmla="*/ 27 h 74"/>
                <a:gd name="T66" fmla="*/ 35 w 56"/>
                <a:gd name="T67" fmla="*/ 26 h 74"/>
                <a:gd name="T68" fmla="*/ 27 w 56"/>
                <a:gd name="T69" fmla="*/ 21 h 74"/>
                <a:gd name="T70" fmla="*/ 21 w 56"/>
                <a:gd name="T71" fmla="*/ 18 h 74"/>
                <a:gd name="T72" fmla="*/ 11 w 56"/>
                <a:gd name="T73" fmla="*/ 15 h 74"/>
                <a:gd name="T74" fmla="*/ 5 w 56"/>
                <a:gd name="T75" fmla="*/ 13 h 74"/>
                <a:gd name="T76" fmla="*/ 0 w 56"/>
                <a:gd name="T77" fmla="*/ 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6" h="74">
                  <a:moveTo>
                    <a:pt x="0" y="8"/>
                  </a:moveTo>
                  <a:cubicBezTo>
                    <a:pt x="2" y="0"/>
                    <a:pt x="10" y="11"/>
                    <a:pt x="16" y="10"/>
                  </a:cubicBezTo>
                  <a:cubicBezTo>
                    <a:pt x="19" y="10"/>
                    <a:pt x="19" y="12"/>
                    <a:pt x="22" y="12"/>
                  </a:cubicBezTo>
                  <a:cubicBezTo>
                    <a:pt x="25" y="13"/>
                    <a:pt x="25" y="15"/>
                    <a:pt x="29" y="15"/>
                  </a:cubicBezTo>
                  <a:cubicBezTo>
                    <a:pt x="29" y="15"/>
                    <a:pt x="29" y="15"/>
                    <a:pt x="29" y="16"/>
                  </a:cubicBezTo>
                  <a:cubicBezTo>
                    <a:pt x="34" y="15"/>
                    <a:pt x="34" y="18"/>
                    <a:pt x="38" y="18"/>
                  </a:cubicBezTo>
                  <a:cubicBezTo>
                    <a:pt x="39" y="21"/>
                    <a:pt x="43" y="19"/>
                    <a:pt x="43" y="21"/>
                  </a:cubicBezTo>
                  <a:cubicBezTo>
                    <a:pt x="43" y="22"/>
                    <a:pt x="45" y="22"/>
                    <a:pt x="46" y="22"/>
                  </a:cubicBezTo>
                  <a:cubicBezTo>
                    <a:pt x="45" y="24"/>
                    <a:pt x="53" y="24"/>
                    <a:pt x="52" y="22"/>
                  </a:cubicBezTo>
                  <a:cubicBezTo>
                    <a:pt x="53" y="22"/>
                    <a:pt x="54" y="22"/>
                    <a:pt x="55" y="22"/>
                  </a:cubicBezTo>
                  <a:cubicBezTo>
                    <a:pt x="55" y="23"/>
                    <a:pt x="56" y="25"/>
                    <a:pt x="56" y="27"/>
                  </a:cubicBezTo>
                  <a:cubicBezTo>
                    <a:pt x="53" y="29"/>
                    <a:pt x="52" y="33"/>
                    <a:pt x="48" y="38"/>
                  </a:cubicBezTo>
                  <a:cubicBezTo>
                    <a:pt x="46" y="39"/>
                    <a:pt x="45" y="41"/>
                    <a:pt x="43" y="43"/>
                  </a:cubicBezTo>
                  <a:cubicBezTo>
                    <a:pt x="43" y="45"/>
                    <a:pt x="41" y="45"/>
                    <a:pt x="41" y="47"/>
                  </a:cubicBezTo>
                  <a:cubicBezTo>
                    <a:pt x="34" y="52"/>
                    <a:pt x="29" y="59"/>
                    <a:pt x="24" y="65"/>
                  </a:cubicBezTo>
                  <a:cubicBezTo>
                    <a:pt x="22" y="65"/>
                    <a:pt x="19" y="65"/>
                    <a:pt x="19" y="66"/>
                  </a:cubicBezTo>
                  <a:cubicBezTo>
                    <a:pt x="16" y="68"/>
                    <a:pt x="12" y="74"/>
                    <a:pt x="10" y="69"/>
                  </a:cubicBezTo>
                  <a:cubicBezTo>
                    <a:pt x="10" y="69"/>
                    <a:pt x="10" y="68"/>
                    <a:pt x="10" y="68"/>
                  </a:cubicBezTo>
                  <a:cubicBezTo>
                    <a:pt x="10" y="68"/>
                    <a:pt x="11" y="68"/>
                    <a:pt x="11" y="68"/>
                  </a:cubicBezTo>
                  <a:cubicBezTo>
                    <a:pt x="13" y="65"/>
                    <a:pt x="16" y="64"/>
                    <a:pt x="17" y="60"/>
                  </a:cubicBezTo>
                  <a:cubicBezTo>
                    <a:pt x="17" y="60"/>
                    <a:pt x="17" y="59"/>
                    <a:pt x="17" y="59"/>
                  </a:cubicBezTo>
                  <a:cubicBezTo>
                    <a:pt x="17" y="58"/>
                    <a:pt x="18" y="58"/>
                    <a:pt x="19" y="58"/>
                  </a:cubicBezTo>
                  <a:cubicBezTo>
                    <a:pt x="19" y="58"/>
                    <a:pt x="19" y="58"/>
                    <a:pt x="20" y="58"/>
                  </a:cubicBezTo>
                  <a:cubicBezTo>
                    <a:pt x="25" y="55"/>
                    <a:pt x="28" y="50"/>
                    <a:pt x="31" y="45"/>
                  </a:cubicBezTo>
                  <a:cubicBezTo>
                    <a:pt x="32" y="44"/>
                    <a:pt x="34" y="45"/>
                    <a:pt x="35" y="43"/>
                  </a:cubicBezTo>
                  <a:cubicBezTo>
                    <a:pt x="37" y="41"/>
                    <a:pt x="39" y="39"/>
                    <a:pt x="41" y="37"/>
                  </a:cubicBezTo>
                  <a:cubicBezTo>
                    <a:pt x="41" y="35"/>
                    <a:pt x="43" y="35"/>
                    <a:pt x="43" y="33"/>
                  </a:cubicBezTo>
                  <a:cubicBezTo>
                    <a:pt x="48" y="32"/>
                    <a:pt x="42" y="26"/>
                    <a:pt x="41" y="31"/>
                  </a:cubicBezTo>
                  <a:cubicBezTo>
                    <a:pt x="37" y="30"/>
                    <a:pt x="36" y="32"/>
                    <a:pt x="32" y="32"/>
                  </a:cubicBezTo>
                  <a:cubicBezTo>
                    <a:pt x="30" y="28"/>
                    <a:pt x="29" y="30"/>
                    <a:pt x="25" y="31"/>
                  </a:cubicBezTo>
                  <a:cubicBezTo>
                    <a:pt x="24" y="28"/>
                    <a:pt x="32" y="30"/>
                    <a:pt x="27" y="28"/>
                  </a:cubicBezTo>
                  <a:cubicBezTo>
                    <a:pt x="27" y="27"/>
                    <a:pt x="29" y="27"/>
                    <a:pt x="30" y="27"/>
                  </a:cubicBezTo>
                  <a:cubicBezTo>
                    <a:pt x="31" y="27"/>
                    <a:pt x="31" y="27"/>
                    <a:pt x="32" y="27"/>
                  </a:cubicBezTo>
                  <a:cubicBezTo>
                    <a:pt x="33" y="32"/>
                    <a:pt x="38" y="26"/>
                    <a:pt x="35" y="26"/>
                  </a:cubicBezTo>
                  <a:cubicBezTo>
                    <a:pt x="31" y="25"/>
                    <a:pt x="31" y="21"/>
                    <a:pt x="27" y="21"/>
                  </a:cubicBezTo>
                  <a:cubicBezTo>
                    <a:pt x="26" y="19"/>
                    <a:pt x="23" y="19"/>
                    <a:pt x="21" y="18"/>
                  </a:cubicBezTo>
                  <a:cubicBezTo>
                    <a:pt x="18" y="17"/>
                    <a:pt x="16" y="15"/>
                    <a:pt x="11" y="15"/>
                  </a:cubicBezTo>
                  <a:cubicBezTo>
                    <a:pt x="8" y="15"/>
                    <a:pt x="9" y="12"/>
                    <a:pt x="5" y="13"/>
                  </a:cubicBezTo>
                  <a:cubicBezTo>
                    <a:pt x="4" y="11"/>
                    <a:pt x="2" y="9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86"/>
            <p:cNvSpPr/>
            <p:nvPr/>
          </p:nvSpPr>
          <p:spPr bwMode="auto">
            <a:xfrm>
              <a:off x="3247" y="1333"/>
              <a:ext cx="27" cy="8"/>
            </a:xfrm>
            <a:custGeom>
              <a:avLst/>
              <a:gdLst>
                <a:gd name="T0" fmla="*/ 10 w 10"/>
                <a:gd name="T1" fmla="*/ 3 h 3"/>
                <a:gd name="T2" fmla="*/ 0 w 10"/>
                <a:gd name="T3" fmla="*/ 0 h 3"/>
                <a:gd name="T4" fmla="*/ 10 w 10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cubicBezTo>
                    <a:pt x="6" y="3"/>
                    <a:pt x="3" y="1"/>
                    <a:pt x="0" y="0"/>
                  </a:cubicBezTo>
                  <a:cubicBezTo>
                    <a:pt x="5" y="0"/>
                    <a:pt x="7" y="2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87"/>
            <p:cNvSpPr/>
            <p:nvPr/>
          </p:nvSpPr>
          <p:spPr bwMode="auto">
            <a:xfrm>
              <a:off x="3217" y="1314"/>
              <a:ext cx="14" cy="14"/>
            </a:xfrm>
            <a:custGeom>
              <a:avLst/>
              <a:gdLst>
                <a:gd name="T0" fmla="*/ 3 w 5"/>
                <a:gd name="T1" fmla="*/ 4 h 5"/>
                <a:gd name="T2" fmla="*/ 0 w 5"/>
                <a:gd name="T3" fmla="*/ 0 h 5"/>
                <a:gd name="T4" fmla="*/ 5 w 5"/>
                <a:gd name="T5" fmla="*/ 5 h 5"/>
                <a:gd name="T6" fmla="*/ 3 w 5"/>
                <a:gd name="T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3" y="4"/>
                  </a:moveTo>
                  <a:cubicBezTo>
                    <a:pt x="2" y="2"/>
                    <a:pt x="1" y="2"/>
                    <a:pt x="0" y="0"/>
                  </a:cubicBezTo>
                  <a:cubicBezTo>
                    <a:pt x="2" y="1"/>
                    <a:pt x="4" y="3"/>
                    <a:pt x="5" y="5"/>
                  </a:cubicBezTo>
                  <a:cubicBezTo>
                    <a:pt x="4" y="5"/>
                    <a:pt x="4" y="4"/>
                    <a:pt x="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88"/>
            <p:cNvSpPr/>
            <p:nvPr/>
          </p:nvSpPr>
          <p:spPr bwMode="auto">
            <a:xfrm>
              <a:off x="3320" y="1341"/>
              <a:ext cx="13" cy="8"/>
            </a:xfrm>
            <a:custGeom>
              <a:avLst/>
              <a:gdLst>
                <a:gd name="T0" fmla="*/ 0 w 5"/>
                <a:gd name="T1" fmla="*/ 0 h 3"/>
                <a:gd name="T2" fmla="*/ 5 w 5"/>
                <a:gd name="T3" fmla="*/ 3 h 3"/>
                <a:gd name="T4" fmla="*/ 0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cubicBezTo>
                    <a:pt x="3" y="0"/>
                    <a:pt x="5" y="1"/>
                    <a:pt x="5" y="3"/>
                  </a:cubicBezTo>
                  <a:cubicBezTo>
                    <a:pt x="5" y="1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89"/>
            <p:cNvSpPr/>
            <p:nvPr/>
          </p:nvSpPr>
          <p:spPr bwMode="auto">
            <a:xfrm>
              <a:off x="3290" y="1349"/>
              <a:ext cx="21" cy="16"/>
            </a:xfrm>
            <a:custGeom>
              <a:avLst/>
              <a:gdLst>
                <a:gd name="T0" fmla="*/ 0 w 8"/>
                <a:gd name="T1" fmla="*/ 0 h 6"/>
                <a:gd name="T2" fmla="*/ 8 w 8"/>
                <a:gd name="T3" fmla="*/ 5 h 6"/>
                <a:gd name="T4" fmla="*/ 5 w 8"/>
                <a:gd name="T5" fmla="*/ 6 h 6"/>
                <a:gd name="T6" fmla="*/ 3 w 8"/>
                <a:gd name="T7" fmla="*/ 6 h 6"/>
                <a:gd name="T8" fmla="*/ 4 w 8"/>
                <a:gd name="T9" fmla="*/ 3 h 6"/>
                <a:gd name="T10" fmla="*/ 0 w 8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6">
                  <a:moveTo>
                    <a:pt x="0" y="0"/>
                  </a:moveTo>
                  <a:cubicBezTo>
                    <a:pt x="4" y="0"/>
                    <a:pt x="4" y="4"/>
                    <a:pt x="8" y="5"/>
                  </a:cubicBezTo>
                  <a:cubicBezTo>
                    <a:pt x="7" y="5"/>
                    <a:pt x="7" y="6"/>
                    <a:pt x="5" y="6"/>
                  </a:cubicBezTo>
                  <a:cubicBezTo>
                    <a:pt x="4" y="6"/>
                    <a:pt x="4" y="6"/>
                    <a:pt x="3" y="6"/>
                  </a:cubicBezTo>
                  <a:cubicBezTo>
                    <a:pt x="3" y="5"/>
                    <a:pt x="4" y="4"/>
                    <a:pt x="4" y="3"/>
                  </a:cubicBezTo>
                  <a:cubicBezTo>
                    <a:pt x="2" y="3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90"/>
            <p:cNvSpPr/>
            <p:nvPr/>
          </p:nvSpPr>
          <p:spPr bwMode="auto">
            <a:xfrm>
              <a:off x="3365" y="1352"/>
              <a:ext cx="8" cy="13"/>
            </a:xfrm>
            <a:custGeom>
              <a:avLst/>
              <a:gdLst>
                <a:gd name="T0" fmla="*/ 1 w 3"/>
                <a:gd name="T1" fmla="*/ 5 h 5"/>
                <a:gd name="T2" fmla="*/ 0 w 3"/>
                <a:gd name="T3" fmla="*/ 0 h 5"/>
                <a:gd name="T4" fmla="*/ 1 w 3"/>
                <a:gd name="T5" fmla="*/ 0 h 5"/>
                <a:gd name="T6" fmla="*/ 2 w 3"/>
                <a:gd name="T7" fmla="*/ 5 h 5"/>
                <a:gd name="T8" fmla="*/ 1 w 3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5"/>
                  </a:moveTo>
                  <a:cubicBezTo>
                    <a:pt x="1" y="3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2"/>
                    <a:pt x="3" y="2"/>
                    <a:pt x="2" y="5"/>
                  </a:cubicBezTo>
                  <a:cubicBezTo>
                    <a:pt x="2" y="5"/>
                    <a:pt x="1" y="5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91"/>
            <p:cNvSpPr>
              <a:spLocks noEditPoints="1"/>
            </p:cNvSpPr>
            <p:nvPr/>
          </p:nvSpPr>
          <p:spPr bwMode="auto">
            <a:xfrm>
              <a:off x="3201" y="1368"/>
              <a:ext cx="105" cy="43"/>
            </a:xfrm>
            <a:custGeom>
              <a:avLst/>
              <a:gdLst>
                <a:gd name="T0" fmla="*/ 9 w 39"/>
                <a:gd name="T1" fmla="*/ 8 h 16"/>
                <a:gd name="T2" fmla="*/ 33 w 39"/>
                <a:gd name="T3" fmla="*/ 0 h 16"/>
                <a:gd name="T4" fmla="*/ 31 w 39"/>
                <a:gd name="T5" fmla="*/ 3 h 16"/>
                <a:gd name="T6" fmla="*/ 38 w 39"/>
                <a:gd name="T7" fmla="*/ 4 h 16"/>
                <a:gd name="T8" fmla="*/ 33 w 39"/>
                <a:gd name="T9" fmla="*/ 6 h 16"/>
                <a:gd name="T10" fmla="*/ 21 w 39"/>
                <a:gd name="T11" fmla="*/ 10 h 16"/>
                <a:gd name="T12" fmla="*/ 16 w 39"/>
                <a:gd name="T13" fmla="*/ 12 h 16"/>
                <a:gd name="T14" fmla="*/ 14 w 39"/>
                <a:gd name="T15" fmla="*/ 12 h 16"/>
                <a:gd name="T16" fmla="*/ 9 w 39"/>
                <a:gd name="T17" fmla="*/ 14 h 16"/>
                <a:gd name="T18" fmla="*/ 5 w 39"/>
                <a:gd name="T19" fmla="*/ 15 h 16"/>
                <a:gd name="T20" fmla="*/ 0 w 39"/>
                <a:gd name="T21" fmla="*/ 16 h 16"/>
                <a:gd name="T22" fmla="*/ 9 w 39"/>
                <a:gd name="T23" fmla="*/ 9 h 16"/>
                <a:gd name="T24" fmla="*/ 9 w 39"/>
                <a:gd name="T25" fmla="*/ 8 h 16"/>
                <a:gd name="T26" fmla="*/ 15 w 39"/>
                <a:gd name="T27" fmla="*/ 10 h 16"/>
                <a:gd name="T28" fmla="*/ 14 w 39"/>
                <a:gd name="T29" fmla="*/ 9 h 16"/>
                <a:gd name="T30" fmla="*/ 11 w 39"/>
                <a:gd name="T31" fmla="*/ 9 h 16"/>
                <a:gd name="T32" fmla="*/ 15 w 39"/>
                <a:gd name="T33" fmla="*/ 10 h 16"/>
                <a:gd name="T34" fmla="*/ 15 w 39"/>
                <a:gd name="T35" fmla="*/ 9 h 16"/>
                <a:gd name="T36" fmla="*/ 23 w 39"/>
                <a:gd name="T37" fmla="*/ 5 h 16"/>
                <a:gd name="T38" fmla="*/ 15 w 39"/>
                <a:gd name="T39" fmla="*/ 9 h 16"/>
                <a:gd name="T40" fmla="*/ 25 w 39"/>
                <a:gd name="T41" fmla="*/ 5 h 16"/>
                <a:gd name="T42" fmla="*/ 30 w 39"/>
                <a:gd name="T43" fmla="*/ 3 h 16"/>
                <a:gd name="T44" fmla="*/ 25 w 39"/>
                <a:gd name="T45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" h="16">
                  <a:moveTo>
                    <a:pt x="9" y="8"/>
                  </a:moveTo>
                  <a:cubicBezTo>
                    <a:pt x="17" y="5"/>
                    <a:pt x="24" y="1"/>
                    <a:pt x="33" y="0"/>
                  </a:cubicBezTo>
                  <a:cubicBezTo>
                    <a:pt x="38" y="2"/>
                    <a:pt x="30" y="0"/>
                    <a:pt x="31" y="3"/>
                  </a:cubicBezTo>
                  <a:cubicBezTo>
                    <a:pt x="35" y="2"/>
                    <a:pt x="36" y="0"/>
                    <a:pt x="38" y="4"/>
                  </a:cubicBezTo>
                  <a:cubicBezTo>
                    <a:pt x="39" y="7"/>
                    <a:pt x="32" y="3"/>
                    <a:pt x="33" y="6"/>
                  </a:cubicBezTo>
                  <a:cubicBezTo>
                    <a:pt x="28" y="6"/>
                    <a:pt x="25" y="9"/>
                    <a:pt x="21" y="10"/>
                  </a:cubicBezTo>
                  <a:cubicBezTo>
                    <a:pt x="19" y="10"/>
                    <a:pt x="17" y="11"/>
                    <a:pt x="16" y="12"/>
                  </a:cubicBezTo>
                  <a:cubicBezTo>
                    <a:pt x="15" y="12"/>
                    <a:pt x="14" y="12"/>
                    <a:pt x="14" y="12"/>
                  </a:cubicBezTo>
                  <a:cubicBezTo>
                    <a:pt x="12" y="13"/>
                    <a:pt x="9" y="12"/>
                    <a:pt x="9" y="14"/>
                  </a:cubicBezTo>
                  <a:cubicBezTo>
                    <a:pt x="8" y="15"/>
                    <a:pt x="6" y="15"/>
                    <a:pt x="5" y="15"/>
                  </a:cubicBezTo>
                  <a:cubicBezTo>
                    <a:pt x="3" y="15"/>
                    <a:pt x="2" y="16"/>
                    <a:pt x="0" y="16"/>
                  </a:cubicBezTo>
                  <a:cubicBezTo>
                    <a:pt x="1" y="12"/>
                    <a:pt x="9" y="14"/>
                    <a:pt x="9" y="9"/>
                  </a:cubicBezTo>
                  <a:cubicBezTo>
                    <a:pt x="9" y="8"/>
                    <a:pt x="9" y="8"/>
                    <a:pt x="9" y="8"/>
                  </a:cubicBezTo>
                  <a:close/>
                  <a:moveTo>
                    <a:pt x="15" y="10"/>
                  </a:moveTo>
                  <a:cubicBezTo>
                    <a:pt x="14" y="10"/>
                    <a:pt x="13" y="10"/>
                    <a:pt x="14" y="9"/>
                  </a:cubicBezTo>
                  <a:cubicBezTo>
                    <a:pt x="13" y="9"/>
                    <a:pt x="12" y="9"/>
                    <a:pt x="11" y="9"/>
                  </a:cubicBezTo>
                  <a:cubicBezTo>
                    <a:pt x="9" y="12"/>
                    <a:pt x="15" y="12"/>
                    <a:pt x="15" y="10"/>
                  </a:cubicBezTo>
                  <a:close/>
                  <a:moveTo>
                    <a:pt x="15" y="9"/>
                  </a:moveTo>
                  <a:cubicBezTo>
                    <a:pt x="18" y="8"/>
                    <a:pt x="22" y="8"/>
                    <a:pt x="23" y="5"/>
                  </a:cubicBezTo>
                  <a:cubicBezTo>
                    <a:pt x="19" y="5"/>
                    <a:pt x="16" y="6"/>
                    <a:pt x="15" y="9"/>
                  </a:cubicBezTo>
                  <a:close/>
                  <a:moveTo>
                    <a:pt x="25" y="5"/>
                  </a:moveTo>
                  <a:cubicBezTo>
                    <a:pt x="27" y="5"/>
                    <a:pt x="29" y="4"/>
                    <a:pt x="30" y="3"/>
                  </a:cubicBezTo>
                  <a:cubicBezTo>
                    <a:pt x="27" y="2"/>
                    <a:pt x="25" y="3"/>
                    <a:pt x="2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92"/>
            <p:cNvSpPr/>
            <p:nvPr/>
          </p:nvSpPr>
          <p:spPr bwMode="auto">
            <a:xfrm>
              <a:off x="3099" y="1393"/>
              <a:ext cx="126" cy="54"/>
            </a:xfrm>
            <a:custGeom>
              <a:avLst/>
              <a:gdLst>
                <a:gd name="T0" fmla="*/ 45 w 47"/>
                <a:gd name="T1" fmla="*/ 0 h 20"/>
                <a:gd name="T2" fmla="*/ 47 w 47"/>
                <a:gd name="T3" fmla="*/ 0 h 20"/>
                <a:gd name="T4" fmla="*/ 38 w 47"/>
                <a:gd name="T5" fmla="*/ 7 h 20"/>
                <a:gd name="T6" fmla="*/ 34 w 47"/>
                <a:gd name="T7" fmla="*/ 10 h 20"/>
                <a:gd name="T8" fmla="*/ 22 w 47"/>
                <a:gd name="T9" fmla="*/ 13 h 20"/>
                <a:gd name="T10" fmla="*/ 16 w 47"/>
                <a:gd name="T11" fmla="*/ 16 h 20"/>
                <a:gd name="T12" fmla="*/ 5 w 47"/>
                <a:gd name="T13" fmla="*/ 20 h 20"/>
                <a:gd name="T14" fmla="*/ 0 w 47"/>
                <a:gd name="T15" fmla="*/ 20 h 20"/>
                <a:gd name="T16" fmla="*/ 24 w 47"/>
                <a:gd name="T17" fmla="*/ 8 h 20"/>
                <a:gd name="T18" fmla="*/ 22 w 47"/>
                <a:gd name="T19" fmla="*/ 7 h 20"/>
                <a:gd name="T20" fmla="*/ 30 w 47"/>
                <a:gd name="T21" fmla="*/ 5 h 20"/>
                <a:gd name="T22" fmla="*/ 32 w 47"/>
                <a:gd name="T23" fmla="*/ 5 h 20"/>
                <a:gd name="T24" fmla="*/ 45 w 47"/>
                <a:gd name="T25" fmla="*/ 1 h 20"/>
                <a:gd name="T26" fmla="*/ 45 w 47"/>
                <a:gd name="T2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20">
                  <a:moveTo>
                    <a:pt x="45" y="0"/>
                  </a:moveTo>
                  <a:cubicBezTo>
                    <a:pt x="46" y="0"/>
                    <a:pt x="46" y="0"/>
                    <a:pt x="47" y="0"/>
                  </a:cubicBezTo>
                  <a:cubicBezTo>
                    <a:pt x="47" y="5"/>
                    <a:pt x="39" y="3"/>
                    <a:pt x="38" y="7"/>
                  </a:cubicBezTo>
                  <a:cubicBezTo>
                    <a:pt x="37" y="8"/>
                    <a:pt x="35" y="8"/>
                    <a:pt x="34" y="10"/>
                  </a:cubicBezTo>
                  <a:cubicBezTo>
                    <a:pt x="29" y="10"/>
                    <a:pt x="26" y="12"/>
                    <a:pt x="22" y="13"/>
                  </a:cubicBezTo>
                  <a:cubicBezTo>
                    <a:pt x="20" y="14"/>
                    <a:pt x="17" y="14"/>
                    <a:pt x="16" y="16"/>
                  </a:cubicBezTo>
                  <a:cubicBezTo>
                    <a:pt x="11" y="16"/>
                    <a:pt x="7" y="17"/>
                    <a:pt x="5" y="20"/>
                  </a:cubicBezTo>
                  <a:cubicBezTo>
                    <a:pt x="3" y="20"/>
                    <a:pt x="1" y="20"/>
                    <a:pt x="0" y="20"/>
                  </a:cubicBezTo>
                  <a:cubicBezTo>
                    <a:pt x="6" y="14"/>
                    <a:pt x="15" y="11"/>
                    <a:pt x="24" y="8"/>
                  </a:cubicBezTo>
                  <a:cubicBezTo>
                    <a:pt x="24" y="7"/>
                    <a:pt x="23" y="7"/>
                    <a:pt x="22" y="7"/>
                  </a:cubicBezTo>
                  <a:cubicBezTo>
                    <a:pt x="22" y="4"/>
                    <a:pt x="30" y="8"/>
                    <a:pt x="30" y="5"/>
                  </a:cubicBezTo>
                  <a:cubicBezTo>
                    <a:pt x="31" y="5"/>
                    <a:pt x="31" y="5"/>
                    <a:pt x="32" y="5"/>
                  </a:cubicBezTo>
                  <a:cubicBezTo>
                    <a:pt x="37" y="5"/>
                    <a:pt x="41" y="3"/>
                    <a:pt x="45" y="1"/>
                  </a:cubicBezTo>
                  <a:cubicBezTo>
                    <a:pt x="45" y="1"/>
                    <a:pt x="45" y="0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93"/>
            <p:cNvSpPr/>
            <p:nvPr/>
          </p:nvSpPr>
          <p:spPr bwMode="auto">
            <a:xfrm>
              <a:off x="3212" y="1390"/>
              <a:ext cx="13" cy="5"/>
            </a:xfrm>
            <a:custGeom>
              <a:avLst/>
              <a:gdLst>
                <a:gd name="T0" fmla="*/ 0 w 5"/>
                <a:gd name="T1" fmla="*/ 2 h 2"/>
                <a:gd name="T2" fmla="*/ 5 w 5"/>
                <a:gd name="T3" fmla="*/ 0 h 2"/>
                <a:gd name="T4" fmla="*/ 5 w 5"/>
                <a:gd name="T5" fmla="*/ 1 h 2"/>
                <a:gd name="T6" fmla="*/ 3 w 5"/>
                <a:gd name="T7" fmla="*/ 1 h 2"/>
                <a:gd name="T8" fmla="*/ 0 w 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cubicBezTo>
                    <a:pt x="0" y="0"/>
                    <a:pt x="2" y="0"/>
                    <a:pt x="5" y="0"/>
                  </a:cubicBezTo>
                  <a:cubicBezTo>
                    <a:pt x="5" y="0"/>
                    <a:pt x="5" y="0"/>
                    <a:pt x="5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2" y="1"/>
                    <a:pt x="2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94"/>
            <p:cNvSpPr/>
            <p:nvPr/>
          </p:nvSpPr>
          <p:spPr bwMode="auto">
            <a:xfrm>
              <a:off x="3185" y="1393"/>
              <a:ext cx="35" cy="13"/>
            </a:xfrm>
            <a:custGeom>
              <a:avLst/>
              <a:gdLst>
                <a:gd name="T0" fmla="*/ 10 w 13"/>
                <a:gd name="T1" fmla="*/ 1 h 5"/>
                <a:gd name="T2" fmla="*/ 13 w 13"/>
                <a:gd name="T3" fmla="*/ 0 h 5"/>
                <a:gd name="T4" fmla="*/ 13 w 13"/>
                <a:gd name="T5" fmla="*/ 1 h 5"/>
                <a:gd name="T6" fmla="*/ 0 w 13"/>
                <a:gd name="T7" fmla="*/ 5 h 5"/>
                <a:gd name="T8" fmla="*/ 0 w 13"/>
                <a:gd name="T9" fmla="*/ 3 h 5"/>
                <a:gd name="T10" fmla="*/ 10 w 13"/>
                <a:gd name="T1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5">
                  <a:moveTo>
                    <a:pt x="10" y="1"/>
                  </a:moveTo>
                  <a:cubicBezTo>
                    <a:pt x="12" y="1"/>
                    <a:pt x="12" y="0"/>
                    <a:pt x="13" y="0"/>
                  </a:cubicBezTo>
                  <a:cubicBezTo>
                    <a:pt x="13" y="0"/>
                    <a:pt x="13" y="1"/>
                    <a:pt x="13" y="1"/>
                  </a:cubicBezTo>
                  <a:cubicBezTo>
                    <a:pt x="9" y="3"/>
                    <a:pt x="5" y="5"/>
                    <a:pt x="0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5" y="4"/>
                    <a:pt x="5" y="0"/>
                    <a:pt x="1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95"/>
            <p:cNvSpPr/>
            <p:nvPr/>
          </p:nvSpPr>
          <p:spPr bwMode="auto">
            <a:xfrm>
              <a:off x="3301" y="1393"/>
              <a:ext cx="24" cy="21"/>
            </a:xfrm>
            <a:custGeom>
              <a:avLst/>
              <a:gdLst>
                <a:gd name="T0" fmla="*/ 0 w 9"/>
                <a:gd name="T1" fmla="*/ 8 h 8"/>
                <a:gd name="T2" fmla="*/ 9 w 9"/>
                <a:gd name="T3" fmla="*/ 0 h 8"/>
                <a:gd name="T4" fmla="*/ 4 w 9"/>
                <a:gd name="T5" fmla="*/ 6 h 8"/>
                <a:gd name="T6" fmla="*/ 0 w 9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8">
                  <a:moveTo>
                    <a:pt x="0" y="8"/>
                  </a:moveTo>
                  <a:cubicBezTo>
                    <a:pt x="2" y="5"/>
                    <a:pt x="5" y="2"/>
                    <a:pt x="9" y="0"/>
                  </a:cubicBezTo>
                  <a:cubicBezTo>
                    <a:pt x="8" y="3"/>
                    <a:pt x="5" y="3"/>
                    <a:pt x="4" y="6"/>
                  </a:cubicBezTo>
                  <a:cubicBezTo>
                    <a:pt x="3" y="8"/>
                    <a:pt x="1" y="7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96"/>
            <p:cNvSpPr/>
            <p:nvPr/>
          </p:nvSpPr>
          <p:spPr bwMode="auto">
            <a:xfrm>
              <a:off x="3061" y="1411"/>
              <a:ext cx="103" cy="44"/>
            </a:xfrm>
            <a:custGeom>
              <a:avLst/>
              <a:gdLst>
                <a:gd name="T0" fmla="*/ 21 w 38"/>
                <a:gd name="T1" fmla="*/ 5 h 16"/>
                <a:gd name="T2" fmla="*/ 36 w 38"/>
                <a:gd name="T3" fmla="*/ 0 h 16"/>
                <a:gd name="T4" fmla="*/ 38 w 38"/>
                <a:gd name="T5" fmla="*/ 1 h 16"/>
                <a:gd name="T6" fmla="*/ 14 w 38"/>
                <a:gd name="T7" fmla="*/ 13 h 16"/>
                <a:gd name="T8" fmla="*/ 19 w 38"/>
                <a:gd name="T9" fmla="*/ 13 h 16"/>
                <a:gd name="T10" fmla="*/ 14 w 38"/>
                <a:gd name="T11" fmla="*/ 14 h 16"/>
                <a:gd name="T12" fmla="*/ 0 w 38"/>
                <a:gd name="T13" fmla="*/ 14 h 16"/>
                <a:gd name="T14" fmla="*/ 6 w 38"/>
                <a:gd name="T15" fmla="*/ 10 h 16"/>
                <a:gd name="T16" fmla="*/ 14 w 38"/>
                <a:gd name="T17" fmla="*/ 8 h 16"/>
                <a:gd name="T18" fmla="*/ 15 w 38"/>
                <a:gd name="T19" fmla="*/ 8 h 16"/>
                <a:gd name="T20" fmla="*/ 21 w 38"/>
                <a:gd name="T21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16">
                  <a:moveTo>
                    <a:pt x="21" y="5"/>
                  </a:moveTo>
                  <a:cubicBezTo>
                    <a:pt x="26" y="4"/>
                    <a:pt x="31" y="2"/>
                    <a:pt x="36" y="0"/>
                  </a:cubicBezTo>
                  <a:cubicBezTo>
                    <a:pt x="37" y="0"/>
                    <a:pt x="38" y="0"/>
                    <a:pt x="38" y="1"/>
                  </a:cubicBezTo>
                  <a:cubicBezTo>
                    <a:pt x="29" y="4"/>
                    <a:pt x="20" y="7"/>
                    <a:pt x="14" y="13"/>
                  </a:cubicBezTo>
                  <a:cubicBezTo>
                    <a:pt x="15" y="13"/>
                    <a:pt x="17" y="13"/>
                    <a:pt x="19" y="13"/>
                  </a:cubicBezTo>
                  <a:cubicBezTo>
                    <a:pt x="18" y="14"/>
                    <a:pt x="15" y="14"/>
                    <a:pt x="14" y="14"/>
                  </a:cubicBezTo>
                  <a:cubicBezTo>
                    <a:pt x="10" y="6"/>
                    <a:pt x="5" y="16"/>
                    <a:pt x="0" y="14"/>
                  </a:cubicBezTo>
                  <a:cubicBezTo>
                    <a:pt x="2" y="12"/>
                    <a:pt x="5" y="12"/>
                    <a:pt x="6" y="10"/>
                  </a:cubicBezTo>
                  <a:cubicBezTo>
                    <a:pt x="8" y="9"/>
                    <a:pt x="12" y="10"/>
                    <a:pt x="14" y="8"/>
                  </a:cubicBezTo>
                  <a:cubicBezTo>
                    <a:pt x="14" y="8"/>
                    <a:pt x="14" y="8"/>
                    <a:pt x="15" y="8"/>
                  </a:cubicBezTo>
                  <a:cubicBezTo>
                    <a:pt x="18" y="8"/>
                    <a:pt x="21" y="8"/>
                    <a:pt x="2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97"/>
            <p:cNvSpPr/>
            <p:nvPr/>
          </p:nvSpPr>
          <p:spPr bwMode="auto">
            <a:xfrm>
              <a:off x="3102" y="1425"/>
              <a:ext cx="16" cy="8"/>
            </a:xfrm>
            <a:custGeom>
              <a:avLst/>
              <a:gdLst>
                <a:gd name="T0" fmla="*/ 5 w 6"/>
                <a:gd name="T1" fmla="*/ 0 h 3"/>
                <a:gd name="T2" fmla="*/ 6 w 6"/>
                <a:gd name="T3" fmla="*/ 0 h 3"/>
                <a:gd name="T4" fmla="*/ 0 w 6"/>
                <a:gd name="T5" fmla="*/ 3 h 3"/>
                <a:gd name="T6" fmla="*/ 5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5" y="0"/>
                  </a:moveTo>
                  <a:cubicBezTo>
                    <a:pt x="5" y="0"/>
                    <a:pt x="6" y="0"/>
                    <a:pt x="6" y="0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0"/>
                    <a:pt x="4" y="2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98"/>
            <p:cNvSpPr/>
            <p:nvPr/>
          </p:nvSpPr>
          <p:spPr bwMode="auto">
            <a:xfrm>
              <a:off x="3142" y="1428"/>
              <a:ext cx="16" cy="8"/>
            </a:xfrm>
            <a:custGeom>
              <a:avLst/>
              <a:gdLst>
                <a:gd name="T0" fmla="*/ 0 w 6"/>
                <a:gd name="T1" fmla="*/ 3 h 3"/>
                <a:gd name="T2" fmla="*/ 6 w 6"/>
                <a:gd name="T3" fmla="*/ 0 h 3"/>
                <a:gd name="T4" fmla="*/ 0 w 6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0" y="3"/>
                  </a:moveTo>
                  <a:cubicBezTo>
                    <a:pt x="1" y="1"/>
                    <a:pt x="4" y="1"/>
                    <a:pt x="6" y="0"/>
                  </a:cubicBezTo>
                  <a:cubicBezTo>
                    <a:pt x="5" y="2"/>
                    <a:pt x="3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99"/>
            <p:cNvSpPr/>
            <p:nvPr/>
          </p:nvSpPr>
          <p:spPr bwMode="auto">
            <a:xfrm>
              <a:off x="3268" y="1436"/>
              <a:ext cx="14" cy="13"/>
            </a:xfrm>
            <a:custGeom>
              <a:avLst/>
              <a:gdLst>
                <a:gd name="T0" fmla="*/ 0 w 5"/>
                <a:gd name="T1" fmla="*/ 4 h 5"/>
                <a:gd name="T2" fmla="*/ 5 w 5"/>
                <a:gd name="T3" fmla="*/ 0 h 5"/>
                <a:gd name="T4" fmla="*/ 1 w 5"/>
                <a:gd name="T5" fmla="*/ 5 h 5"/>
                <a:gd name="T6" fmla="*/ 0 w 5"/>
                <a:gd name="T7" fmla="*/ 5 h 5"/>
                <a:gd name="T8" fmla="*/ 0 w 5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0" y="4"/>
                  </a:moveTo>
                  <a:cubicBezTo>
                    <a:pt x="2" y="3"/>
                    <a:pt x="2" y="0"/>
                    <a:pt x="5" y="0"/>
                  </a:cubicBezTo>
                  <a:cubicBezTo>
                    <a:pt x="4" y="2"/>
                    <a:pt x="1" y="2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00"/>
            <p:cNvSpPr/>
            <p:nvPr/>
          </p:nvSpPr>
          <p:spPr bwMode="auto">
            <a:xfrm>
              <a:off x="3048" y="1439"/>
              <a:ext cx="30" cy="13"/>
            </a:xfrm>
            <a:custGeom>
              <a:avLst/>
              <a:gdLst>
                <a:gd name="T0" fmla="*/ 0 w 11"/>
                <a:gd name="T1" fmla="*/ 5 h 5"/>
                <a:gd name="T2" fmla="*/ 11 w 11"/>
                <a:gd name="T3" fmla="*/ 0 h 5"/>
                <a:gd name="T4" fmla="*/ 5 w 11"/>
                <a:gd name="T5" fmla="*/ 4 h 5"/>
                <a:gd name="T6" fmla="*/ 4 w 11"/>
                <a:gd name="T7" fmla="*/ 4 h 5"/>
                <a:gd name="T8" fmla="*/ 0 w 11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0" y="5"/>
                  </a:moveTo>
                  <a:cubicBezTo>
                    <a:pt x="2" y="2"/>
                    <a:pt x="8" y="2"/>
                    <a:pt x="11" y="0"/>
                  </a:cubicBezTo>
                  <a:cubicBezTo>
                    <a:pt x="10" y="2"/>
                    <a:pt x="7" y="2"/>
                    <a:pt x="5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2" y="3"/>
                    <a:pt x="2" y="5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01"/>
            <p:cNvSpPr/>
            <p:nvPr/>
          </p:nvSpPr>
          <p:spPr bwMode="auto">
            <a:xfrm>
              <a:off x="2669" y="1428"/>
              <a:ext cx="430" cy="241"/>
            </a:xfrm>
            <a:custGeom>
              <a:avLst/>
              <a:gdLst>
                <a:gd name="T0" fmla="*/ 146 w 160"/>
                <a:gd name="T1" fmla="*/ 8 h 89"/>
                <a:gd name="T2" fmla="*/ 160 w 160"/>
                <a:gd name="T3" fmla="*/ 8 h 89"/>
                <a:gd name="T4" fmla="*/ 152 w 160"/>
                <a:gd name="T5" fmla="*/ 9 h 89"/>
                <a:gd name="T6" fmla="*/ 147 w 160"/>
                <a:gd name="T7" fmla="*/ 12 h 89"/>
                <a:gd name="T8" fmla="*/ 143 w 160"/>
                <a:gd name="T9" fmla="*/ 14 h 89"/>
                <a:gd name="T10" fmla="*/ 141 w 160"/>
                <a:gd name="T11" fmla="*/ 14 h 89"/>
                <a:gd name="T12" fmla="*/ 136 w 160"/>
                <a:gd name="T13" fmla="*/ 16 h 89"/>
                <a:gd name="T14" fmla="*/ 127 w 160"/>
                <a:gd name="T15" fmla="*/ 20 h 89"/>
                <a:gd name="T16" fmla="*/ 119 w 160"/>
                <a:gd name="T17" fmla="*/ 24 h 89"/>
                <a:gd name="T18" fmla="*/ 114 w 160"/>
                <a:gd name="T19" fmla="*/ 26 h 89"/>
                <a:gd name="T20" fmla="*/ 103 w 160"/>
                <a:gd name="T21" fmla="*/ 31 h 89"/>
                <a:gd name="T22" fmla="*/ 90 w 160"/>
                <a:gd name="T23" fmla="*/ 36 h 89"/>
                <a:gd name="T24" fmla="*/ 77 w 160"/>
                <a:gd name="T25" fmla="*/ 41 h 89"/>
                <a:gd name="T26" fmla="*/ 69 w 160"/>
                <a:gd name="T27" fmla="*/ 45 h 89"/>
                <a:gd name="T28" fmla="*/ 53 w 160"/>
                <a:gd name="T29" fmla="*/ 55 h 89"/>
                <a:gd name="T30" fmla="*/ 38 w 160"/>
                <a:gd name="T31" fmla="*/ 65 h 89"/>
                <a:gd name="T32" fmla="*/ 35 w 160"/>
                <a:gd name="T33" fmla="*/ 67 h 89"/>
                <a:gd name="T34" fmla="*/ 26 w 160"/>
                <a:gd name="T35" fmla="*/ 72 h 89"/>
                <a:gd name="T36" fmla="*/ 21 w 160"/>
                <a:gd name="T37" fmla="*/ 76 h 89"/>
                <a:gd name="T38" fmla="*/ 11 w 160"/>
                <a:gd name="T39" fmla="*/ 83 h 89"/>
                <a:gd name="T40" fmla="*/ 4 w 160"/>
                <a:gd name="T41" fmla="*/ 87 h 89"/>
                <a:gd name="T42" fmla="*/ 0 w 160"/>
                <a:gd name="T43" fmla="*/ 87 h 89"/>
                <a:gd name="T44" fmla="*/ 58 w 160"/>
                <a:gd name="T45" fmla="*/ 46 h 89"/>
                <a:gd name="T46" fmla="*/ 62 w 160"/>
                <a:gd name="T47" fmla="*/ 47 h 89"/>
                <a:gd name="T48" fmla="*/ 72 w 160"/>
                <a:gd name="T49" fmla="*/ 37 h 89"/>
                <a:gd name="T50" fmla="*/ 73 w 160"/>
                <a:gd name="T51" fmla="*/ 37 h 89"/>
                <a:gd name="T52" fmla="*/ 80 w 160"/>
                <a:gd name="T53" fmla="*/ 34 h 89"/>
                <a:gd name="T54" fmla="*/ 84 w 160"/>
                <a:gd name="T55" fmla="*/ 33 h 89"/>
                <a:gd name="T56" fmla="*/ 98 w 160"/>
                <a:gd name="T57" fmla="*/ 28 h 89"/>
                <a:gd name="T58" fmla="*/ 99 w 160"/>
                <a:gd name="T59" fmla="*/ 28 h 89"/>
                <a:gd name="T60" fmla="*/ 145 w 160"/>
                <a:gd name="T61" fmla="*/ 8 h 89"/>
                <a:gd name="T62" fmla="*/ 146 w 160"/>
                <a:gd name="T63" fmla="*/ 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0" h="89">
                  <a:moveTo>
                    <a:pt x="146" y="8"/>
                  </a:moveTo>
                  <a:cubicBezTo>
                    <a:pt x="151" y="10"/>
                    <a:pt x="156" y="0"/>
                    <a:pt x="160" y="8"/>
                  </a:cubicBezTo>
                  <a:cubicBezTo>
                    <a:pt x="158" y="9"/>
                    <a:pt x="155" y="9"/>
                    <a:pt x="152" y="9"/>
                  </a:cubicBezTo>
                  <a:cubicBezTo>
                    <a:pt x="150" y="7"/>
                    <a:pt x="148" y="9"/>
                    <a:pt x="147" y="12"/>
                  </a:cubicBezTo>
                  <a:cubicBezTo>
                    <a:pt x="146" y="13"/>
                    <a:pt x="144" y="12"/>
                    <a:pt x="143" y="14"/>
                  </a:cubicBezTo>
                  <a:cubicBezTo>
                    <a:pt x="143" y="14"/>
                    <a:pt x="142" y="14"/>
                    <a:pt x="141" y="14"/>
                  </a:cubicBezTo>
                  <a:cubicBezTo>
                    <a:pt x="138" y="14"/>
                    <a:pt x="136" y="14"/>
                    <a:pt x="136" y="16"/>
                  </a:cubicBezTo>
                  <a:cubicBezTo>
                    <a:pt x="134" y="18"/>
                    <a:pt x="129" y="18"/>
                    <a:pt x="127" y="20"/>
                  </a:cubicBezTo>
                  <a:cubicBezTo>
                    <a:pt x="124" y="21"/>
                    <a:pt x="120" y="21"/>
                    <a:pt x="119" y="24"/>
                  </a:cubicBezTo>
                  <a:cubicBezTo>
                    <a:pt x="116" y="24"/>
                    <a:pt x="115" y="25"/>
                    <a:pt x="114" y="26"/>
                  </a:cubicBezTo>
                  <a:cubicBezTo>
                    <a:pt x="110" y="27"/>
                    <a:pt x="105" y="29"/>
                    <a:pt x="103" y="31"/>
                  </a:cubicBezTo>
                  <a:cubicBezTo>
                    <a:pt x="98" y="32"/>
                    <a:pt x="93" y="34"/>
                    <a:pt x="90" y="36"/>
                  </a:cubicBezTo>
                  <a:cubicBezTo>
                    <a:pt x="84" y="36"/>
                    <a:pt x="80" y="39"/>
                    <a:pt x="77" y="41"/>
                  </a:cubicBezTo>
                  <a:cubicBezTo>
                    <a:pt x="74" y="42"/>
                    <a:pt x="71" y="43"/>
                    <a:pt x="69" y="45"/>
                  </a:cubicBezTo>
                  <a:cubicBezTo>
                    <a:pt x="64" y="48"/>
                    <a:pt x="58" y="51"/>
                    <a:pt x="53" y="55"/>
                  </a:cubicBezTo>
                  <a:cubicBezTo>
                    <a:pt x="47" y="57"/>
                    <a:pt x="43" y="61"/>
                    <a:pt x="38" y="65"/>
                  </a:cubicBezTo>
                  <a:cubicBezTo>
                    <a:pt x="36" y="65"/>
                    <a:pt x="35" y="66"/>
                    <a:pt x="35" y="67"/>
                  </a:cubicBezTo>
                  <a:cubicBezTo>
                    <a:pt x="31" y="68"/>
                    <a:pt x="28" y="70"/>
                    <a:pt x="26" y="72"/>
                  </a:cubicBezTo>
                  <a:cubicBezTo>
                    <a:pt x="23" y="72"/>
                    <a:pt x="22" y="74"/>
                    <a:pt x="21" y="76"/>
                  </a:cubicBezTo>
                  <a:cubicBezTo>
                    <a:pt x="17" y="78"/>
                    <a:pt x="13" y="79"/>
                    <a:pt x="11" y="83"/>
                  </a:cubicBezTo>
                  <a:cubicBezTo>
                    <a:pt x="8" y="84"/>
                    <a:pt x="7" y="87"/>
                    <a:pt x="4" y="87"/>
                  </a:cubicBezTo>
                  <a:cubicBezTo>
                    <a:pt x="2" y="86"/>
                    <a:pt x="1" y="89"/>
                    <a:pt x="0" y="87"/>
                  </a:cubicBezTo>
                  <a:cubicBezTo>
                    <a:pt x="14" y="75"/>
                    <a:pt x="40" y="61"/>
                    <a:pt x="58" y="46"/>
                  </a:cubicBezTo>
                  <a:cubicBezTo>
                    <a:pt x="60" y="46"/>
                    <a:pt x="61" y="47"/>
                    <a:pt x="62" y="47"/>
                  </a:cubicBezTo>
                  <a:cubicBezTo>
                    <a:pt x="65" y="44"/>
                    <a:pt x="70" y="42"/>
                    <a:pt x="72" y="37"/>
                  </a:cubicBezTo>
                  <a:cubicBezTo>
                    <a:pt x="72" y="37"/>
                    <a:pt x="73" y="37"/>
                    <a:pt x="73" y="37"/>
                  </a:cubicBezTo>
                  <a:cubicBezTo>
                    <a:pt x="78" y="39"/>
                    <a:pt x="78" y="35"/>
                    <a:pt x="80" y="34"/>
                  </a:cubicBezTo>
                  <a:cubicBezTo>
                    <a:pt x="82" y="34"/>
                    <a:pt x="82" y="32"/>
                    <a:pt x="84" y="33"/>
                  </a:cubicBezTo>
                  <a:cubicBezTo>
                    <a:pt x="92" y="32"/>
                    <a:pt x="93" y="32"/>
                    <a:pt x="98" y="28"/>
                  </a:cubicBezTo>
                  <a:cubicBezTo>
                    <a:pt x="98" y="28"/>
                    <a:pt x="99" y="28"/>
                    <a:pt x="99" y="28"/>
                  </a:cubicBezTo>
                  <a:cubicBezTo>
                    <a:pt x="110" y="22"/>
                    <a:pt x="132" y="16"/>
                    <a:pt x="145" y="8"/>
                  </a:cubicBezTo>
                  <a:cubicBezTo>
                    <a:pt x="145" y="8"/>
                    <a:pt x="146" y="8"/>
                    <a:pt x="14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102"/>
            <p:cNvSpPr/>
            <p:nvPr/>
          </p:nvSpPr>
          <p:spPr bwMode="auto">
            <a:xfrm>
              <a:off x="3255" y="1447"/>
              <a:ext cx="13" cy="13"/>
            </a:xfrm>
            <a:custGeom>
              <a:avLst/>
              <a:gdLst>
                <a:gd name="T0" fmla="*/ 0 w 5"/>
                <a:gd name="T1" fmla="*/ 5 h 5"/>
                <a:gd name="T2" fmla="*/ 3 w 5"/>
                <a:gd name="T3" fmla="*/ 0 h 5"/>
                <a:gd name="T4" fmla="*/ 5 w 5"/>
                <a:gd name="T5" fmla="*/ 0 h 5"/>
                <a:gd name="T6" fmla="*/ 5 w 5"/>
                <a:gd name="T7" fmla="*/ 1 h 5"/>
                <a:gd name="T8" fmla="*/ 3 w 5"/>
                <a:gd name="T9" fmla="*/ 2 h 5"/>
                <a:gd name="T10" fmla="*/ 0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cubicBezTo>
                    <a:pt x="0" y="2"/>
                    <a:pt x="3" y="2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5" y="0"/>
                    <a:pt x="5" y="0"/>
                    <a:pt x="5" y="1"/>
                  </a:cubicBezTo>
                  <a:cubicBezTo>
                    <a:pt x="4" y="1"/>
                    <a:pt x="3" y="1"/>
                    <a:pt x="3" y="2"/>
                  </a:cubicBezTo>
                  <a:cubicBezTo>
                    <a:pt x="2" y="2"/>
                    <a:pt x="1" y="4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03"/>
            <p:cNvSpPr/>
            <p:nvPr/>
          </p:nvSpPr>
          <p:spPr bwMode="auto">
            <a:xfrm>
              <a:off x="3064" y="1447"/>
              <a:ext cx="14" cy="13"/>
            </a:xfrm>
            <a:custGeom>
              <a:avLst/>
              <a:gdLst>
                <a:gd name="T0" fmla="*/ 0 w 5"/>
                <a:gd name="T1" fmla="*/ 5 h 5"/>
                <a:gd name="T2" fmla="*/ 5 w 5"/>
                <a:gd name="T3" fmla="*/ 2 h 5"/>
                <a:gd name="T4" fmla="*/ 5 w 5"/>
                <a:gd name="T5" fmla="*/ 3 h 5"/>
                <a:gd name="T6" fmla="*/ 1 w 5"/>
                <a:gd name="T7" fmla="*/ 5 h 5"/>
                <a:gd name="T8" fmla="*/ 0 w 5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cubicBezTo>
                    <a:pt x="1" y="2"/>
                    <a:pt x="3" y="0"/>
                    <a:pt x="5" y="2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4" y="3"/>
                    <a:pt x="2" y="3"/>
                    <a:pt x="1" y="5"/>
                  </a:cubicBezTo>
                  <a:cubicBezTo>
                    <a:pt x="1" y="5"/>
                    <a:pt x="1" y="5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04"/>
            <p:cNvSpPr/>
            <p:nvPr/>
          </p:nvSpPr>
          <p:spPr bwMode="auto">
            <a:xfrm>
              <a:off x="3035" y="1466"/>
              <a:ext cx="13" cy="5"/>
            </a:xfrm>
            <a:custGeom>
              <a:avLst/>
              <a:gdLst>
                <a:gd name="T0" fmla="*/ 0 w 5"/>
                <a:gd name="T1" fmla="*/ 2 h 2"/>
                <a:gd name="T2" fmla="*/ 5 w 5"/>
                <a:gd name="T3" fmla="*/ 0 h 2"/>
                <a:gd name="T4" fmla="*/ 0 w 5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cubicBezTo>
                    <a:pt x="0" y="0"/>
                    <a:pt x="2" y="0"/>
                    <a:pt x="5" y="0"/>
                  </a:cubicBezTo>
                  <a:cubicBezTo>
                    <a:pt x="5" y="2"/>
                    <a:pt x="1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05"/>
            <p:cNvSpPr/>
            <p:nvPr/>
          </p:nvSpPr>
          <p:spPr bwMode="auto">
            <a:xfrm>
              <a:off x="2892" y="1504"/>
              <a:ext cx="40" cy="13"/>
            </a:xfrm>
            <a:custGeom>
              <a:avLst/>
              <a:gdLst>
                <a:gd name="T0" fmla="*/ 6 w 15"/>
                <a:gd name="T1" fmla="*/ 2 h 5"/>
                <a:gd name="T2" fmla="*/ 11 w 15"/>
                <a:gd name="T3" fmla="*/ 0 h 5"/>
                <a:gd name="T4" fmla="*/ 15 w 15"/>
                <a:gd name="T5" fmla="*/ 0 h 5"/>
                <a:gd name="T6" fmla="*/ 1 w 15"/>
                <a:gd name="T7" fmla="*/ 5 h 5"/>
                <a:gd name="T8" fmla="*/ 6 w 15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">
                  <a:moveTo>
                    <a:pt x="6" y="2"/>
                  </a:moveTo>
                  <a:cubicBezTo>
                    <a:pt x="9" y="2"/>
                    <a:pt x="11" y="2"/>
                    <a:pt x="11" y="0"/>
                  </a:cubicBezTo>
                  <a:cubicBezTo>
                    <a:pt x="12" y="0"/>
                    <a:pt x="13" y="0"/>
                    <a:pt x="15" y="0"/>
                  </a:cubicBezTo>
                  <a:cubicBezTo>
                    <a:pt x="10" y="4"/>
                    <a:pt x="9" y="4"/>
                    <a:pt x="1" y="5"/>
                  </a:cubicBezTo>
                  <a:cubicBezTo>
                    <a:pt x="0" y="1"/>
                    <a:pt x="7" y="5"/>
                    <a:pt x="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06"/>
            <p:cNvSpPr/>
            <p:nvPr/>
          </p:nvSpPr>
          <p:spPr bwMode="auto">
            <a:xfrm>
              <a:off x="2935" y="1447"/>
              <a:ext cx="124" cy="57"/>
            </a:xfrm>
            <a:custGeom>
              <a:avLst/>
              <a:gdLst>
                <a:gd name="T0" fmla="*/ 0 w 46"/>
                <a:gd name="T1" fmla="*/ 19 h 21"/>
                <a:gd name="T2" fmla="*/ 23 w 46"/>
                <a:gd name="T3" fmla="*/ 9 h 21"/>
                <a:gd name="T4" fmla="*/ 31 w 46"/>
                <a:gd name="T5" fmla="*/ 6 h 21"/>
                <a:gd name="T6" fmla="*/ 42 w 46"/>
                <a:gd name="T7" fmla="*/ 2 h 21"/>
                <a:gd name="T8" fmla="*/ 46 w 46"/>
                <a:gd name="T9" fmla="*/ 1 h 21"/>
                <a:gd name="T10" fmla="*/ 0 w 46"/>
                <a:gd name="T11" fmla="*/ 21 h 21"/>
                <a:gd name="T12" fmla="*/ 0 w 46"/>
                <a:gd name="T13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21">
                  <a:moveTo>
                    <a:pt x="0" y="19"/>
                  </a:moveTo>
                  <a:cubicBezTo>
                    <a:pt x="8" y="16"/>
                    <a:pt x="14" y="12"/>
                    <a:pt x="23" y="9"/>
                  </a:cubicBezTo>
                  <a:cubicBezTo>
                    <a:pt x="25" y="8"/>
                    <a:pt x="30" y="8"/>
                    <a:pt x="31" y="6"/>
                  </a:cubicBezTo>
                  <a:cubicBezTo>
                    <a:pt x="35" y="5"/>
                    <a:pt x="37" y="2"/>
                    <a:pt x="42" y="2"/>
                  </a:cubicBezTo>
                  <a:cubicBezTo>
                    <a:pt x="44" y="2"/>
                    <a:pt x="44" y="0"/>
                    <a:pt x="46" y="1"/>
                  </a:cubicBezTo>
                  <a:cubicBezTo>
                    <a:pt x="33" y="9"/>
                    <a:pt x="11" y="15"/>
                    <a:pt x="0" y="21"/>
                  </a:cubicBezTo>
                  <a:cubicBezTo>
                    <a:pt x="0" y="20"/>
                    <a:pt x="0" y="20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07"/>
            <p:cNvSpPr/>
            <p:nvPr/>
          </p:nvSpPr>
          <p:spPr bwMode="auto">
            <a:xfrm>
              <a:off x="3234" y="1452"/>
              <a:ext cx="29" cy="27"/>
            </a:xfrm>
            <a:custGeom>
              <a:avLst/>
              <a:gdLst>
                <a:gd name="T0" fmla="*/ 8 w 11"/>
                <a:gd name="T1" fmla="*/ 3 h 10"/>
                <a:gd name="T2" fmla="*/ 11 w 11"/>
                <a:gd name="T3" fmla="*/ 0 h 10"/>
                <a:gd name="T4" fmla="*/ 11 w 11"/>
                <a:gd name="T5" fmla="*/ 1 h 10"/>
                <a:gd name="T6" fmla="*/ 4 w 11"/>
                <a:gd name="T7" fmla="*/ 9 h 10"/>
                <a:gd name="T8" fmla="*/ 4 w 11"/>
                <a:gd name="T9" fmla="*/ 10 h 10"/>
                <a:gd name="T10" fmla="*/ 8 w 11"/>
                <a:gd name="T1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0">
                  <a:moveTo>
                    <a:pt x="8" y="3"/>
                  </a:moveTo>
                  <a:cubicBezTo>
                    <a:pt x="9" y="2"/>
                    <a:pt x="10" y="0"/>
                    <a:pt x="11" y="0"/>
                  </a:cubicBezTo>
                  <a:cubicBezTo>
                    <a:pt x="11" y="0"/>
                    <a:pt x="11" y="1"/>
                    <a:pt x="11" y="1"/>
                  </a:cubicBezTo>
                  <a:cubicBezTo>
                    <a:pt x="8" y="3"/>
                    <a:pt x="6" y="6"/>
                    <a:pt x="4" y="9"/>
                  </a:cubicBezTo>
                  <a:cubicBezTo>
                    <a:pt x="4" y="9"/>
                    <a:pt x="4" y="10"/>
                    <a:pt x="4" y="10"/>
                  </a:cubicBezTo>
                  <a:cubicBezTo>
                    <a:pt x="0" y="7"/>
                    <a:pt x="8" y="5"/>
                    <a:pt x="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08"/>
            <p:cNvSpPr/>
            <p:nvPr/>
          </p:nvSpPr>
          <p:spPr bwMode="auto">
            <a:xfrm>
              <a:off x="2997" y="1463"/>
              <a:ext cx="21" cy="8"/>
            </a:xfrm>
            <a:custGeom>
              <a:avLst/>
              <a:gdLst>
                <a:gd name="T0" fmla="*/ 0 w 8"/>
                <a:gd name="T1" fmla="*/ 3 h 3"/>
                <a:gd name="T2" fmla="*/ 8 w 8"/>
                <a:gd name="T3" fmla="*/ 0 h 3"/>
                <a:gd name="T4" fmla="*/ 0 w 8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3">
                  <a:moveTo>
                    <a:pt x="0" y="3"/>
                  </a:moveTo>
                  <a:cubicBezTo>
                    <a:pt x="1" y="0"/>
                    <a:pt x="5" y="1"/>
                    <a:pt x="8" y="0"/>
                  </a:cubicBezTo>
                  <a:cubicBezTo>
                    <a:pt x="7" y="2"/>
                    <a:pt x="2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09"/>
            <p:cNvSpPr/>
            <p:nvPr/>
          </p:nvSpPr>
          <p:spPr bwMode="auto">
            <a:xfrm>
              <a:off x="3277" y="1463"/>
              <a:ext cx="13" cy="13"/>
            </a:xfrm>
            <a:custGeom>
              <a:avLst/>
              <a:gdLst>
                <a:gd name="T0" fmla="*/ 2 w 5"/>
                <a:gd name="T1" fmla="*/ 2 h 5"/>
                <a:gd name="T2" fmla="*/ 5 w 5"/>
                <a:gd name="T3" fmla="*/ 0 h 5"/>
                <a:gd name="T4" fmla="*/ 0 w 5"/>
                <a:gd name="T5" fmla="*/ 5 h 5"/>
                <a:gd name="T6" fmla="*/ 0 w 5"/>
                <a:gd name="T7" fmla="*/ 3 h 5"/>
                <a:gd name="T8" fmla="*/ 2 w 5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2" y="2"/>
                  </a:moveTo>
                  <a:cubicBezTo>
                    <a:pt x="3" y="2"/>
                    <a:pt x="4" y="0"/>
                    <a:pt x="5" y="0"/>
                  </a:cubicBezTo>
                  <a:cubicBezTo>
                    <a:pt x="4" y="2"/>
                    <a:pt x="3" y="4"/>
                    <a:pt x="0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1" y="4"/>
                    <a:pt x="2" y="3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10"/>
            <p:cNvSpPr/>
            <p:nvPr/>
          </p:nvSpPr>
          <p:spPr bwMode="auto">
            <a:xfrm>
              <a:off x="2975" y="1493"/>
              <a:ext cx="14" cy="5"/>
            </a:xfrm>
            <a:custGeom>
              <a:avLst/>
              <a:gdLst>
                <a:gd name="T0" fmla="*/ 0 w 5"/>
                <a:gd name="T1" fmla="*/ 2 h 2"/>
                <a:gd name="T2" fmla="*/ 5 w 5"/>
                <a:gd name="T3" fmla="*/ 0 h 2"/>
                <a:gd name="T4" fmla="*/ 0 w 5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cubicBezTo>
                    <a:pt x="1" y="1"/>
                    <a:pt x="2" y="0"/>
                    <a:pt x="5" y="0"/>
                  </a:cubicBezTo>
                  <a:cubicBezTo>
                    <a:pt x="4" y="2"/>
                    <a:pt x="2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11"/>
            <p:cNvSpPr/>
            <p:nvPr/>
          </p:nvSpPr>
          <p:spPr bwMode="auto">
            <a:xfrm>
              <a:off x="2908" y="1504"/>
              <a:ext cx="14" cy="5"/>
            </a:xfrm>
            <a:custGeom>
              <a:avLst/>
              <a:gdLst>
                <a:gd name="T0" fmla="*/ 0 w 5"/>
                <a:gd name="T1" fmla="*/ 2 h 2"/>
                <a:gd name="T2" fmla="*/ 5 w 5"/>
                <a:gd name="T3" fmla="*/ 0 h 2"/>
                <a:gd name="T4" fmla="*/ 0 w 5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cubicBezTo>
                    <a:pt x="1" y="0"/>
                    <a:pt x="3" y="0"/>
                    <a:pt x="5" y="0"/>
                  </a:cubicBezTo>
                  <a:cubicBezTo>
                    <a:pt x="5" y="2"/>
                    <a:pt x="3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12"/>
            <p:cNvSpPr/>
            <p:nvPr/>
          </p:nvSpPr>
          <p:spPr bwMode="auto">
            <a:xfrm>
              <a:off x="2879" y="1506"/>
              <a:ext cx="32" cy="14"/>
            </a:xfrm>
            <a:custGeom>
              <a:avLst/>
              <a:gdLst>
                <a:gd name="T0" fmla="*/ 0 w 12"/>
                <a:gd name="T1" fmla="*/ 5 h 5"/>
                <a:gd name="T2" fmla="*/ 11 w 12"/>
                <a:gd name="T3" fmla="*/ 1 h 5"/>
                <a:gd name="T4" fmla="*/ 6 w 12"/>
                <a:gd name="T5" fmla="*/ 4 h 5"/>
                <a:gd name="T6" fmla="*/ 2 w 12"/>
                <a:gd name="T7" fmla="*/ 5 h 5"/>
                <a:gd name="T8" fmla="*/ 0 w 1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5">
                  <a:moveTo>
                    <a:pt x="0" y="5"/>
                  </a:moveTo>
                  <a:cubicBezTo>
                    <a:pt x="2" y="2"/>
                    <a:pt x="6" y="1"/>
                    <a:pt x="11" y="1"/>
                  </a:cubicBezTo>
                  <a:cubicBezTo>
                    <a:pt x="12" y="4"/>
                    <a:pt x="5" y="0"/>
                    <a:pt x="6" y="4"/>
                  </a:cubicBezTo>
                  <a:cubicBezTo>
                    <a:pt x="4" y="3"/>
                    <a:pt x="4" y="5"/>
                    <a:pt x="2" y="5"/>
                  </a:cubicBezTo>
                  <a:cubicBezTo>
                    <a:pt x="2" y="5"/>
                    <a:pt x="1" y="5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13"/>
            <p:cNvSpPr/>
            <p:nvPr/>
          </p:nvSpPr>
          <p:spPr bwMode="auto">
            <a:xfrm>
              <a:off x="2865" y="1520"/>
              <a:ext cx="19" cy="13"/>
            </a:xfrm>
            <a:custGeom>
              <a:avLst/>
              <a:gdLst>
                <a:gd name="T0" fmla="*/ 0 w 7"/>
                <a:gd name="T1" fmla="*/ 3 h 5"/>
                <a:gd name="T2" fmla="*/ 5 w 7"/>
                <a:gd name="T3" fmla="*/ 0 h 5"/>
                <a:gd name="T4" fmla="*/ 7 w 7"/>
                <a:gd name="T5" fmla="*/ 0 h 5"/>
                <a:gd name="T6" fmla="*/ 0 w 7"/>
                <a:gd name="T7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0" y="3"/>
                  </a:moveTo>
                  <a:cubicBezTo>
                    <a:pt x="0" y="1"/>
                    <a:pt x="5" y="3"/>
                    <a:pt x="5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5" y="1"/>
                    <a:pt x="5" y="5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14"/>
            <p:cNvSpPr/>
            <p:nvPr/>
          </p:nvSpPr>
          <p:spPr bwMode="auto">
            <a:xfrm>
              <a:off x="2860" y="1520"/>
              <a:ext cx="19" cy="8"/>
            </a:xfrm>
            <a:custGeom>
              <a:avLst/>
              <a:gdLst>
                <a:gd name="T0" fmla="*/ 0 w 7"/>
                <a:gd name="T1" fmla="*/ 3 h 3"/>
                <a:gd name="T2" fmla="*/ 7 w 7"/>
                <a:gd name="T3" fmla="*/ 0 h 3"/>
                <a:gd name="T4" fmla="*/ 2 w 7"/>
                <a:gd name="T5" fmla="*/ 3 h 3"/>
                <a:gd name="T6" fmla="*/ 1 w 7"/>
                <a:gd name="T7" fmla="*/ 3 h 3"/>
                <a:gd name="T8" fmla="*/ 0 w 7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cubicBezTo>
                    <a:pt x="0" y="0"/>
                    <a:pt x="4" y="1"/>
                    <a:pt x="7" y="0"/>
                  </a:cubicBezTo>
                  <a:cubicBezTo>
                    <a:pt x="7" y="3"/>
                    <a:pt x="2" y="1"/>
                    <a:pt x="2" y="3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15"/>
            <p:cNvSpPr>
              <a:spLocks noEditPoints="1"/>
            </p:cNvSpPr>
            <p:nvPr/>
          </p:nvSpPr>
          <p:spPr bwMode="auto">
            <a:xfrm>
              <a:off x="2421" y="1528"/>
              <a:ext cx="441" cy="366"/>
            </a:xfrm>
            <a:custGeom>
              <a:avLst/>
              <a:gdLst>
                <a:gd name="T0" fmla="*/ 164 w 164"/>
                <a:gd name="T1" fmla="*/ 0 h 135"/>
                <a:gd name="T2" fmla="*/ 150 w 164"/>
                <a:gd name="T3" fmla="*/ 9 h 135"/>
                <a:gd name="T4" fmla="*/ 96 w 164"/>
                <a:gd name="T5" fmla="*/ 50 h 135"/>
                <a:gd name="T6" fmla="*/ 92 w 164"/>
                <a:gd name="T7" fmla="*/ 52 h 135"/>
                <a:gd name="T8" fmla="*/ 75 w 164"/>
                <a:gd name="T9" fmla="*/ 64 h 135"/>
                <a:gd name="T10" fmla="*/ 85 w 164"/>
                <a:gd name="T11" fmla="*/ 59 h 135"/>
                <a:gd name="T12" fmla="*/ 70 w 164"/>
                <a:gd name="T13" fmla="*/ 67 h 135"/>
                <a:gd name="T14" fmla="*/ 55 w 164"/>
                <a:gd name="T15" fmla="*/ 85 h 135"/>
                <a:gd name="T16" fmla="*/ 47 w 164"/>
                <a:gd name="T17" fmla="*/ 88 h 135"/>
                <a:gd name="T18" fmla="*/ 50 w 164"/>
                <a:gd name="T19" fmla="*/ 90 h 135"/>
                <a:gd name="T20" fmla="*/ 46 w 164"/>
                <a:gd name="T21" fmla="*/ 91 h 135"/>
                <a:gd name="T22" fmla="*/ 39 w 164"/>
                <a:gd name="T23" fmla="*/ 99 h 135"/>
                <a:gd name="T24" fmla="*/ 31 w 164"/>
                <a:gd name="T25" fmla="*/ 108 h 135"/>
                <a:gd name="T26" fmla="*/ 24 w 164"/>
                <a:gd name="T27" fmla="*/ 112 h 135"/>
                <a:gd name="T28" fmla="*/ 20 w 164"/>
                <a:gd name="T29" fmla="*/ 117 h 135"/>
                <a:gd name="T30" fmla="*/ 19 w 164"/>
                <a:gd name="T31" fmla="*/ 120 h 135"/>
                <a:gd name="T32" fmla="*/ 13 w 164"/>
                <a:gd name="T33" fmla="*/ 125 h 135"/>
                <a:gd name="T34" fmla="*/ 8 w 164"/>
                <a:gd name="T35" fmla="*/ 130 h 135"/>
                <a:gd name="T36" fmla="*/ 0 w 164"/>
                <a:gd name="T37" fmla="*/ 134 h 135"/>
                <a:gd name="T38" fmla="*/ 9 w 164"/>
                <a:gd name="T39" fmla="*/ 123 h 135"/>
                <a:gd name="T40" fmla="*/ 25 w 164"/>
                <a:gd name="T41" fmla="*/ 107 h 135"/>
                <a:gd name="T42" fmla="*/ 41 w 164"/>
                <a:gd name="T43" fmla="*/ 91 h 135"/>
                <a:gd name="T44" fmla="*/ 56 w 164"/>
                <a:gd name="T45" fmla="*/ 76 h 135"/>
                <a:gd name="T46" fmla="*/ 70 w 164"/>
                <a:gd name="T47" fmla="*/ 64 h 135"/>
                <a:gd name="T48" fmla="*/ 80 w 164"/>
                <a:gd name="T49" fmla="*/ 55 h 135"/>
                <a:gd name="T50" fmla="*/ 86 w 164"/>
                <a:gd name="T51" fmla="*/ 50 h 135"/>
                <a:gd name="T52" fmla="*/ 93 w 164"/>
                <a:gd name="T53" fmla="*/ 46 h 135"/>
                <a:gd name="T54" fmla="*/ 108 w 164"/>
                <a:gd name="T55" fmla="*/ 34 h 135"/>
                <a:gd name="T56" fmla="*/ 114 w 164"/>
                <a:gd name="T57" fmla="*/ 30 h 135"/>
                <a:gd name="T58" fmla="*/ 120 w 164"/>
                <a:gd name="T59" fmla="*/ 26 h 135"/>
                <a:gd name="T60" fmla="*/ 130 w 164"/>
                <a:gd name="T61" fmla="*/ 20 h 135"/>
                <a:gd name="T62" fmla="*/ 135 w 164"/>
                <a:gd name="T63" fmla="*/ 18 h 135"/>
                <a:gd name="T64" fmla="*/ 145 w 164"/>
                <a:gd name="T65" fmla="*/ 10 h 135"/>
                <a:gd name="T66" fmla="*/ 155 w 164"/>
                <a:gd name="T67" fmla="*/ 4 h 135"/>
                <a:gd name="T68" fmla="*/ 163 w 164"/>
                <a:gd name="T69" fmla="*/ 0 h 135"/>
                <a:gd name="T70" fmla="*/ 28 w 164"/>
                <a:gd name="T71" fmla="*/ 111 h 135"/>
                <a:gd name="T72" fmla="*/ 25 w 164"/>
                <a:gd name="T73" fmla="*/ 108 h 135"/>
                <a:gd name="T74" fmla="*/ 19 w 164"/>
                <a:gd name="T75" fmla="*/ 11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4" h="135">
                  <a:moveTo>
                    <a:pt x="163" y="0"/>
                  </a:moveTo>
                  <a:cubicBezTo>
                    <a:pt x="163" y="0"/>
                    <a:pt x="163" y="0"/>
                    <a:pt x="164" y="0"/>
                  </a:cubicBezTo>
                  <a:cubicBezTo>
                    <a:pt x="162" y="5"/>
                    <a:pt x="157" y="7"/>
                    <a:pt x="154" y="10"/>
                  </a:cubicBezTo>
                  <a:cubicBezTo>
                    <a:pt x="153" y="10"/>
                    <a:pt x="152" y="9"/>
                    <a:pt x="150" y="9"/>
                  </a:cubicBezTo>
                  <a:cubicBezTo>
                    <a:pt x="132" y="24"/>
                    <a:pt x="106" y="38"/>
                    <a:pt x="92" y="50"/>
                  </a:cubicBezTo>
                  <a:cubicBezTo>
                    <a:pt x="93" y="52"/>
                    <a:pt x="94" y="49"/>
                    <a:pt x="96" y="50"/>
                  </a:cubicBezTo>
                  <a:cubicBezTo>
                    <a:pt x="95" y="51"/>
                    <a:pt x="93" y="51"/>
                    <a:pt x="93" y="52"/>
                  </a:cubicBezTo>
                  <a:cubicBezTo>
                    <a:pt x="93" y="52"/>
                    <a:pt x="92" y="52"/>
                    <a:pt x="92" y="52"/>
                  </a:cubicBezTo>
                  <a:cubicBezTo>
                    <a:pt x="91" y="51"/>
                    <a:pt x="91" y="50"/>
                    <a:pt x="90" y="50"/>
                  </a:cubicBezTo>
                  <a:cubicBezTo>
                    <a:pt x="84" y="54"/>
                    <a:pt x="80" y="59"/>
                    <a:pt x="75" y="64"/>
                  </a:cubicBezTo>
                  <a:cubicBezTo>
                    <a:pt x="78" y="66"/>
                    <a:pt x="81" y="57"/>
                    <a:pt x="86" y="57"/>
                  </a:cubicBezTo>
                  <a:cubicBezTo>
                    <a:pt x="86" y="58"/>
                    <a:pt x="85" y="59"/>
                    <a:pt x="85" y="59"/>
                  </a:cubicBezTo>
                  <a:cubicBezTo>
                    <a:pt x="78" y="65"/>
                    <a:pt x="70" y="70"/>
                    <a:pt x="64" y="76"/>
                  </a:cubicBezTo>
                  <a:cubicBezTo>
                    <a:pt x="64" y="72"/>
                    <a:pt x="69" y="72"/>
                    <a:pt x="70" y="67"/>
                  </a:cubicBezTo>
                  <a:cubicBezTo>
                    <a:pt x="66" y="68"/>
                    <a:pt x="59" y="76"/>
                    <a:pt x="62" y="76"/>
                  </a:cubicBezTo>
                  <a:cubicBezTo>
                    <a:pt x="61" y="81"/>
                    <a:pt x="58" y="82"/>
                    <a:pt x="55" y="85"/>
                  </a:cubicBezTo>
                  <a:cubicBezTo>
                    <a:pt x="56" y="81"/>
                    <a:pt x="60" y="80"/>
                    <a:pt x="61" y="77"/>
                  </a:cubicBezTo>
                  <a:cubicBezTo>
                    <a:pt x="55" y="80"/>
                    <a:pt x="51" y="83"/>
                    <a:pt x="47" y="88"/>
                  </a:cubicBezTo>
                  <a:cubicBezTo>
                    <a:pt x="52" y="90"/>
                    <a:pt x="49" y="84"/>
                    <a:pt x="54" y="85"/>
                  </a:cubicBezTo>
                  <a:cubicBezTo>
                    <a:pt x="53" y="87"/>
                    <a:pt x="50" y="87"/>
                    <a:pt x="50" y="90"/>
                  </a:cubicBezTo>
                  <a:cubicBezTo>
                    <a:pt x="46" y="88"/>
                    <a:pt x="48" y="94"/>
                    <a:pt x="45" y="93"/>
                  </a:cubicBezTo>
                  <a:cubicBezTo>
                    <a:pt x="45" y="92"/>
                    <a:pt x="45" y="91"/>
                    <a:pt x="46" y="91"/>
                  </a:cubicBezTo>
                  <a:cubicBezTo>
                    <a:pt x="41" y="89"/>
                    <a:pt x="39" y="101"/>
                    <a:pt x="33" y="102"/>
                  </a:cubicBezTo>
                  <a:cubicBezTo>
                    <a:pt x="35" y="106"/>
                    <a:pt x="38" y="100"/>
                    <a:pt x="39" y="99"/>
                  </a:cubicBezTo>
                  <a:cubicBezTo>
                    <a:pt x="39" y="104"/>
                    <a:pt x="34" y="103"/>
                    <a:pt x="33" y="106"/>
                  </a:cubicBezTo>
                  <a:cubicBezTo>
                    <a:pt x="33" y="107"/>
                    <a:pt x="32" y="108"/>
                    <a:pt x="31" y="108"/>
                  </a:cubicBezTo>
                  <a:cubicBezTo>
                    <a:pt x="28" y="111"/>
                    <a:pt x="24" y="113"/>
                    <a:pt x="21" y="117"/>
                  </a:cubicBezTo>
                  <a:cubicBezTo>
                    <a:pt x="21" y="113"/>
                    <a:pt x="24" y="114"/>
                    <a:pt x="24" y="112"/>
                  </a:cubicBezTo>
                  <a:cubicBezTo>
                    <a:pt x="21" y="112"/>
                    <a:pt x="22" y="116"/>
                    <a:pt x="18" y="116"/>
                  </a:cubicBezTo>
                  <a:cubicBezTo>
                    <a:pt x="18" y="117"/>
                    <a:pt x="19" y="117"/>
                    <a:pt x="20" y="117"/>
                  </a:cubicBezTo>
                  <a:cubicBezTo>
                    <a:pt x="20" y="118"/>
                    <a:pt x="20" y="118"/>
                    <a:pt x="20" y="119"/>
                  </a:cubicBezTo>
                  <a:cubicBezTo>
                    <a:pt x="19" y="119"/>
                    <a:pt x="19" y="120"/>
                    <a:pt x="19" y="120"/>
                  </a:cubicBezTo>
                  <a:cubicBezTo>
                    <a:pt x="19" y="124"/>
                    <a:pt x="14" y="122"/>
                    <a:pt x="14" y="125"/>
                  </a:cubicBezTo>
                  <a:cubicBezTo>
                    <a:pt x="14" y="125"/>
                    <a:pt x="13" y="125"/>
                    <a:pt x="13" y="125"/>
                  </a:cubicBezTo>
                  <a:cubicBezTo>
                    <a:pt x="10" y="123"/>
                    <a:pt x="6" y="130"/>
                    <a:pt x="4" y="132"/>
                  </a:cubicBezTo>
                  <a:cubicBezTo>
                    <a:pt x="5" y="135"/>
                    <a:pt x="6" y="130"/>
                    <a:pt x="8" y="130"/>
                  </a:cubicBezTo>
                  <a:cubicBezTo>
                    <a:pt x="7" y="132"/>
                    <a:pt x="6" y="133"/>
                    <a:pt x="4" y="134"/>
                  </a:cubicBezTo>
                  <a:cubicBezTo>
                    <a:pt x="3" y="133"/>
                    <a:pt x="2" y="134"/>
                    <a:pt x="0" y="134"/>
                  </a:cubicBezTo>
                  <a:cubicBezTo>
                    <a:pt x="2" y="131"/>
                    <a:pt x="5" y="130"/>
                    <a:pt x="7" y="127"/>
                  </a:cubicBezTo>
                  <a:cubicBezTo>
                    <a:pt x="7" y="125"/>
                    <a:pt x="9" y="125"/>
                    <a:pt x="9" y="123"/>
                  </a:cubicBezTo>
                  <a:cubicBezTo>
                    <a:pt x="9" y="120"/>
                    <a:pt x="14" y="121"/>
                    <a:pt x="14" y="118"/>
                  </a:cubicBezTo>
                  <a:cubicBezTo>
                    <a:pt x="18" y="115"/>
                    <a:pt x="22" y="111"/>
                    <a:pt x="25" y="107"/>
                  </a:cubicBezTo>
                  <a:cubicBezTo>
                    <a:pt x="27" y="105"/>
                    <a:pt x="29" y="104"/>
                    <a:pt x="30" y="102"/>
                  </a:cubicBezTo>
                  <a:cubicBezTo>
                    <a:pt x="34" y="99"/>
                    <a:pt x="38" y="95"/>
                    <a:pt x="41" y="91"/>
                  </a:cubicBezTo>
                  <a:cubicBezTo>
                    <a:pt x="41" y="90"/>
                    <a:pt x="42" y="90"/>
                    <a:pt x="42" y="90"/>
                  </a:cubicBezTo>
                  <a:cubicBezTo>
                    <a:pt x="48" y="86"/>
                    <a:pt x="52" y="81"/>
                    <a:pt x="56" y="76"/>
                  </a:cubicBezTo>
                  <a:cubicBezTo>
                    <a:pt x="60" y="75"/>
                    <a:pt x="62" y="71"/>
                    <a:pt x="65" y="69"/>
                  </a:cubicBezTo>
                  <a:cubicBezTo>
                    <a:pt x="67" y="67"/>
                    <a:pt x="69" y="66"/>
                    <a:pt x="70" y="64"/>
                  </a:cubicBezTo>
                  <a:cubicBezTo>
                    <a:pt x="71" y="63"/>
                    <a:pt x="72" y="61"/>
                    <a:pt x="73" y="61"/>
                  </a:cubicBezTo>
                  <a:cubicBezTo>
                    <a:pt x="76" y="60"/>
                    <a:pt x="78" y="58"/>
                    <a:pt x="80" y="55"/>
                  </a:cubicBezTo>
                  <a:cubicBezTo>
                    <a:pt x="81" y="54"/>
                    <a:pt x="83" y="53"/>
                    <a:pt x="83" y="51"/>
                  </a:cubicBezTo>
                  <a:cubicBezTo>
                    <a:pt x="84" y="51"/>
                    <a:pt x="85" y="50"/>
                    <a:pt x="86" y="50"/>
                  </a:cubicBezTo>
                  <a:cubicBezTo>
                    <a:pt x="88" y="50"/>
                    <a:pt x="89" y="49"/>
                    <a:pt x="90" y="48"/>
                  </a:cubicBezTo>
                  <a:cubicBezTo>
                    <a:pt x="91" y="47"/>
                    <a:pt x="92" y="46"/>
                    <a:pt x="93" y="46"/>
                  </a:cubicBezTo>
                  <a:cubicBezTo>
                    <a:pt x="97" y="43"/>
                    <a:pt x="103" y="42"/>
                    <a:pt x="106" y="36"/>
                  </a:cubicBezTo>
                  <a:cubicBezTo>
                    <a:pt x="107" y="36"/>
                    <a:pt x="108" y="35"/>
                    <a:pt x="108" y="34"/>
                  </a:cubicBezTo>
                  <a:cubicBezTo>
                    <a:pt x="108" y="34"/>
                    <a:pt x="109" y="34"/>
                    <a:pt x="109" y="34"/>
                  </a:cubicBezTo>
                  <a:cubicBezTo>
                    <a:pt x="112" y="34"/>
                    <a:pt x="113" y="32"/>
                    <a:pt x="114" y="30"/>
                  </a:cubicBezTo>
                  <a:cubicBezTo>
                    <a:pt x="115" y="30"/>
                    <a:pt x="115" y="30"/>
                    <a:pt x="115" y="30"/>
                  </a:cubicBezTo>
                  <a:cubicBezTo>
                    <a:pt x="117" y="29"/>
                    <a:pt x="119" y="28"/>
                    <a:pt x="120" y="26"/>
                  </a:cubicBezTo>
                  <a:cubicBezTo>
                    <a:pt x="122" y="27"/>
                    <a:pt x="123" y="25"/>
                    <a:pt x="124" y="25"/>
                  </a:cubicBezTo>
                  <a:cubicBezTo>
                    <a:pt x="127" y="24"/>
                    <a:pt x="129" y="23"/>
                    <a:pt x="130" y="20"/>
                  </a:cubicBezTo>
                  <a:cubicBezTo>
                    <a:pt x="131" y="19"/>
                    <a:pt x="134" y="20"/>
                    <a:pt x="134" y="18"/>
                  </a:cubicBezTo>
                  <a:cubicBezTo>
                    <a:pt x="134" y="18"/>
                    <a:pt x="135" y="18"/>
                    <a:pt x="135" y="18"/>
                  </a:cubicBezTo>
                  <a:cubicBezTo>
                    <a:pt x="136" y="16"/>
                    <a:pt x="139" y="15"/>
                    <a:pt x="140" y="14"/>
                  </a:cubicBezTo>
                  <a:cubicBezTo>
                    <a:pt x="142" y="13"/>
                    <a:pt x="145" y="13"/>
                    <a:pt x="145" y="10"/>
                  </a:cubicBezTo>
                  <a:cubicBezTo>
                    <a:pt x="149" y="10"/>
                    <a:pt x="151" y="8"/>
                    <a:pt x="153" y="5"/>
                  </a:cubicBezTo>
                  <a:cubicBezTo>
                    <a:pt x="154" y="5"/>
                    <a:pt x="154" y="4"/>
                    <a:pt x="155" y="4"/>
                  </a:cubicBezTo>
                  <a:cubicBezTo>
                    <a:pt x="157" y="4"/>
                    <a:pt x="158" y="3"/>
                    <a:pt x="159" y="2"/>
                  </a:cubicBezTo>
                  <a:cubicBezTo>
                    <a:pt x="161" y="2"/>
                    <a:pt x="162" y="2"/>
                    <a:pt x="163" y="0"/>
                  </a:cubicBezTo>
                  <a:close/>
                  <a:moveTo>
                    <a:pt x="25" y="111"/>
                  </a:moveTo>
                  <a:cubicBezTo>
                    <a:pt x="26" y="111"/>
                    <a:pt x="27" y="111"/>
                    <a:pt x="28" y="111"/>
                  </a:cubicBezTo>
                  <a:cubicBezTo>
                    <a:pt x="28" y="110"/>
                    <a:pt x="28" y="109"/>
                    <a:pt x="28" y="108"/>
                  </a:cubicBezTo>
                  <a:cubicBezTo>
                    <a:pt x="27" y="108"/>
                    <a:pt x="26" y="108"/>
                    <a:pt x="25" y="108"/>
                  </a:cubicBezTo>
                  <a:cubicBezTo>
                    <a:pt x="25" y="109"/>
                    <a:pt x="25" y="110"/>
                    <a:pt x="25" y="111"/>
                  </a:cubicBezTo>
                  <a:close/>
                  <a:moveTo>
                    <a:pt x="19" y="118"/>
                  </a:moveTo>
                  <a:cubicBezTo>
                    <a:pt x="12" y="121"/>
                    <a:pt x="16" y="125"/>
                    <a:pt x="19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116"/>
            <p:cNvSpPr/>
            <p:nvPr/>
          </p:nvSpPr>
          <p:spPr bwMode="auto">
            <a:xfrm>
              <a:off x="2838" y="1533"/>
              <a:ext cx="11" cy="6"/>
            </a:xfrm>
            <a:custGeom>
              <a:avLst/>
              <a:gdLst>
                <a:gd name="T0" fmla="*/ 0 w 4"/>
                <a:gd name="T1" fmla="*/ 2 h 2"/>
                <a:gd name="T2" fmla="*/ 4 w 4"/>
                <a:gd name="T3" fmla="*/ 0 h 2"/>
                <a:gd name="T4" fmla="*/ 0 w 4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cubicBezTo>
                    <a:pt x="1" y="1"/>
                    <a:pt x="2" y="0"/>
                    <a:pt x="4" y="0"/>
                  </a:cubicBezTo>
                  <a:cubicBezTo>
                    <a:pt x="3" y="1"/>
                    <a:pt x="2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17"/>
            <p:cNvSpPr/>
            <p:nvPr/>
          </p:nvSpPr>
          <p:spPr bwMode="auto">
            <a:xfrm>
              <a:off x="2755" y="1579"/>
              <a:ext cx="16" cy="17"/>
            </a:xfrm>
            <a:custGeom>
              <a:avLst/>
              <a:gdLst>
                <a:gd name="T0" fmla="*/ 0 w 6"/>
                <a:gd name="T1" fmla="*/ 6 h 6"/>
                <a:gd name="T2" fmla="*/ 1 w 6"/>
                <a:gd name="T3" fmla="*/ 4 h 6"/>
                <a:gd name="T4" fmla="*/ 6 w 6"/>
                <a:gd name="T5" fmla="*/ 1 h 6"/>
                <a:gd name="T6" fmla="*/ 0 w 6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cubicBezTo>
                    <a:pt x="0" y="5"/>
                    <a:pt x="1" y="5"/>
                    <a:pt x="1" y="4"/>
                  </a:cubicBezTo>
                  <a:cubicBezTo>
                    <a:pt x="4" y="4"/>
                    <a:pt x="3" y="0"/>
                    <a:pt x="6" y="1"/>
                  </a:cubicBezTo>
                  <a:cubicBezTo>
                    <a:pt x="5" y="4"/>
                    <a:pt x="3" y="5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18"/>
            <p:cNvSpPr/>
            <p:nvPr/>
          </p:nvSpPr>
          <p:spPr bwMode="auto">
            <a:xfrm>
              <a:off x="2798" y="1555"/>
              <a:ext cx="13" cy="11"/>
            </a:xfrm>
            <a:custGeom>
              <a:avLst/>
              <a:gdLst>
                <a:gd name="T0" fmla="*/ 0 w 5"/>
                <a:gd name="T1" fmla="*/ 4 h 4"/>
                <a:gd name="T2" fmla="*/ 4 w 5"/>
                <a:gd name="T3" fmla="*/ 0 h 4"/>
                <a:gd name="T4" fmla="*/ 5 w 5"/>
                <a:gd name="T5" fmla="*/ 0 h 4"/>
                <a:gd name="T6" fmla="*/ 0 w 5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4"/>
                  </a:moveTo>
                  <a:cubicBezTo>
                    <a:pt x="0" y="1"/>
                    <a:pt x="4" y="3"/>
                    <a:pt x="4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3"/>
                    <a:pt x="2" y="3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119"/>
            <p:cNvSpPr/>
            <p:nvPr/>
          </p:nvSpPr>
          <p:spPr bwMode="auto">
            <a:xfrm>
              <a:off x="2744" y="1590"/>
              <a:ext cx="14" cy="11"/>
            </a:xfrm>
            <a:custGeom>
              <a:avLst/>
              <a:gdLst>
                <a:gd name="T0" fmla="*/ 2 w 5"/>
                <a:gd name="T1" fmla="*/ 1 h 4"/>
                <a:gd name="T2" fmla="*/ 5 w 5"/>
                <a:gd name="T3" fmla="*/ 0 h 4"/>
                <a:gd name="T4" fmla="*/ 4 w 5"/>
                <a:gd name="T5" fmla="*/ 2 h 4"/>
                <a:gd name="T6" fmla="*/ 0 w 5"/>
                <a:gd name="T7" fmla="*/ 3 h 4"/>
                <a:gd name="T8" fmla="*/ 2 w 5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2" y="1"/>
                  </a:moveTo>
                  <a:cubicBezTo>
                    <a:pt x="4" y="1"/>
                    <a:pt x="4" y="0"/>
                    <a:pt x="5" y="0"/>
                  </a:cubicBezTo>
                  <a:cubicBezTo>
                    <a:pt x="5" y="1"/>
                    <a:pt x="4" y="1"/>
                    <a:pt x="4" y="2"/>
                  </a:cubicBezTo>
                  <a:cubicBezTo>
                    <a:pt x="3" y="2"/>
                    <a:pt x="2" y="4"/>
                    <a:pt x="0" y="3"/>
                  </a:cubicBezTo>
                  <a:cubicBezTo>
                    <a:pt x="1" y="2"/>
                    <a:pt x="2" y="2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120"/>
            <p:cNvSpPr/>
            <p:nvPr/>
          </p:nvSpPr>
          <p:spPr bwMode="auto">
            <a:xfrm>
              <a:off x="2672" y="1625"/>
              <a:ext cx="34" cy="28"/>
            </a:xfrm>
            <a:custGeom>
              <a:avLst/>
              <a:gdLst>
                <a:gd name="T0" fmla="*/ 6 w 13"/>
                <a:gd name="T1" fmla="*/ 4 h 10"/>
                <a:gd name="T2" fmla="*/ 13 w 13"/>
                <a:gd name="T3" fmla="*/ 0 h 10"/>
                <a:gd name="T4" fmla="*/ 0 w 13"/>
                <a:gd name="T5" fmla="*/ 10 h 10"/>
                <a:gd name="T6" fmla="*/ 3 w 13"/>
                <a:gd name="T7" fmla="*/ 7 h 10"/>
                <a:gd name="T8" fmla="*/ 6 w 13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6" y="4"/>
                  </a:moveTo>
                  <a:cubicBezTo>
                    <a:pt x="10" y="5"/>
                    <a:pt x="10" y="1"/>
                    <a:pt x="13" y="0"/>
                  </a:cubicBezTo>
                  <a:cubicBezTo>
                    <a:pt x="10" y="6"/>
                    <a:pt x="4" y="7"/>
                    <a:pt x="0" y="10"/>
                  </a:cubicBezTo>
                  <a:cubicBezTo>
                    <a:pt x="1" y="9"/>
                    <a:pt x="2" y="8"/>
                    <a:pt x="3" y="7"/>
                  </a:cubicBezTo>
                  <a:cubicBezTo>
                    <a:pt x="4" y="6"/>
                    <a:pt x="5" y="4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121"/>
            <p:cNvSpPr/>
            <p:nvPr/>
          </p:nvSpPr>
          <p:spPr bwMode="auto">
            <a:xfrm>
              <a:off x="2715" y="1609"/>
              <a:ext cx="13" cy="11"/>
            </a:xfrm>
            <a:custGeom>
              <a:avLst/>
              <a:gdLst>
                <a:gd name="T0" fmla="*/ 5 w 5"/>
                <a:gd name="T1" fmla="*/ 0 h 4"/>
                <a:gd name="T2" fmla="*/ 0 w 5"/>
                <a:gd name="T3" fmla="*/ 4 h 4"/>
                <a:gd name="T4" fmla="*/ 5 w 5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4" y="2"/>
                    <a:pt x="3" y="4"/>
                    <a:pt x="0" y="4"/>
                  </a:cubicBezTo>
                  <a:cubicBezTo>
                    <a:pt x="1" y="2"/>
                    <a:pt x="2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22"/>
            <p:cNvSpPr/>
            <p:nvPr/>
          </p:nvSpPr>
          <p:spPr bwMode="auto">
            <a:xfrm>
              <a:off x="2763" y="1604"/>
              <a:ext cx="8" cy="5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0 h 2"/>
                <a:gd name="T4" fmla="*/ 0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0" y="1"/>
                    <a:pt x="1" y="0"/>
                    <a:pt x="3" y="0"/>
                  </a:cubicBezTo>
                  <a:cubicBezTo>
                    <a:pt x="3" y="1"/>
                    <a:pt x="2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123"/>
            <p:cNvSpPr/>
            <p:nvPr/>
          </p:nvSpPr>
          <p:spPr bwMode="auto">
            <a:xfrm>
              <a:off x="2653" y="1658"/>
              <a:ext cx="10" cy="5"/>
            </a:xfrm>
            <a:custGeom>
              <a:avLst/>
              <a:gdLst>
                <a:gd name="T0" fmla="*/ 2 w 4"/>
                <a:gd name="T1" fmla="*/ 0 h 2"/>
                <a:gd name="T2" fmla="*/ 4 w 4"/>
                <a:gd name="T3" fmla="*/ 0 h 2"/>
                <a:gd name="T4" fmla="*/ 0 w 4"/>
                <a:gd name="T5" fmla="*/ 2 h 2"/>
                <a:gd name="T6" fmla="*/ 2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cubicBezTo>
                    <a:pt x="3" y="0"/>
                    <a:pt x="3" y="0"/>
                    <a:pt x="4" y="0"/>
                  </a:cubicBezTo>
                  <a:cubicBezTo>
                    <a:pt x="3" y="1"/>
                    <a:pt x="2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124"/>
            <p:cNvSpPr/>
            <p:nvPr/>
          </p:nvSpPr>
          <p:spPr bwMode="auto">
            <a:xfrm>
              <a:off x="2596" y="1701"/>
              <a:ext cx="14" cy="14"/>
            </a:xfrm>
            <a:custGeom>
              <a:avLst/>
              <a:gdLst>
                <a:gd name="T0" fmla="*/ 0 w 5"/>
                <a:gd name="T1" fmla="*/ 5 h 5"/>
                <a:gd name="T2" fmla="*/ 3 w 5"/>
                <a:gd name="T3" fmla="*/ 0 h 5"/>
                <a:gd name="T4" fmla="*/ 5 w 5"/>
                <a:gd name="T5" fmla="*/ 0 h 5"/>
                <a:gd name="T6" fmla="*/ 0 w 5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cubicBezTo>
                    <a:pt x="0" y="2"/>
                    <a:pt x="3" y="2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4" y="2"/>
                    <a:pt x="2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125"/>
            <p:cNvSpPr/>
            <p:nvPr/>
          </p:nvSpPr>
          <p:spPr bwMode="auto">
            <a:xfrm>
              <a:off x="2610" y="1682"/>
              <a:ext cx="16" cy="19"/>
            </a:xfrm>
            <a:custGeom>
              <a:avLst/>
              <a:gdLst>
                <a:gd name="T0" fmla="*/ 0 w 6"/>
                <a:gd name="T1" fmla="*/ 7 h 7"/>
                <a:gd name="T2" fmla="*/ 5 w 6"/>
                <a:gd name="T3" fmla="*/ 0 h 7"/>
                <a:gd name="T4" fmla="*/ 6 w 6"/>
                <a:gd name="T5" fmla="*/ 0 h 7"/>
                <a:gd name="T6" fmla="*/ 3 w 6"/>
                <a:gd name="T7" fmla="*/ 4 h 7"/>
                <a:gd name="T8" fmla="*/ 0 w 6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0" y="7"/>
                  </a:moveTo>
                  <a:cubicBezTo>
                    <a:pt x="1" y="4"/>
                    <a:pt x="4" y="3"/>
                    <a:pt x="5" y="0"/>
                  </a:cubicBezTo>
                  <a:cubicBezTo>
                    <a:pt x="5" y="0"/>
                    <a:pt x="5" y="0"/>
                    <a:pt x="6" y="0"/>
                  </a:cubicBezTo>
                  <a:cubicBezTo>
                    <a:pt x="5" y="2"/>
                    <a:pt x="4" y="2"/>
                    <a:pt x="3" y="4"/>
                  </a:cubicBezTo>
                  <a:cubicBezTo>
                    <a:pt x="2" y="4"/>
                    <a:pt x="1" y="6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126"/>
            <p:cNvSpPr/>
            <p:nvPr/>
          </p:nvSpPr>
          <p:spPr bwMode="auto">
            <a:xfrm>
              <a:off x="2618" y="1677"/>
              <a:ext cx="19" cy="16"/>
            </a:xfrm>
            <a:custGeom>
              <a:avLst/>
              <a:gdLst>
                <a:gd name="T0" fmla="*/ 0 w 7"/>
                <a:gd name="T1" fmla="*/ 6 h 6"/>
                <a:gd name="T2" fmla="*/ 3 w 7"/>
                <a:gd name="T3" fmla="*/ 2 h 6"/>
                <a:gd name="T4" fmla="*/ 7 w 7"/>
                <a:gd name="T5" fmla="*/ 0 h 6"/>
                <a:gd name="T6" fmla="*/ 0 w 7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0" y="6"/>
                  </a:moveTo>
                  <a:cubicBezTo>
                    <a:pt x="1" y="4"/>
                    <a:pt x="2" y="4"/>
                    <a:pt x="3" y="2"/>
                  </a:cubicBezTo>
                  <a:cubicBezTo>
                    <a:pt x="5" y="2"/>
                    <a:pt x="5" y="0"/>
                    <a:pt x="7" y="0"/>
                  </a:cubicBezTo>
                  <a:cubicBezTo>
                    <a:pt x="5" y="3"/>
                    <a:pt x="3" y="5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127"/>
            <p:cNvSpPr/>
            <p:nvPr/>
          </p:nvSpPr>
          <p:spPr bwMode="auto">
            <a:xfrm>
              <a:off x="2548" y="1736"/>
              <a:ext cx="37" cy="36"/>
            </a:xfrm>
            <a:custGeom>
              <a:avLst/>
              <a:gdLst>
                <a:gd name="T0" fmla="*/ 7 w 14"/>
                <a:gd name="T1" fmla="*/ 8 h 13"/>
                <a:gd name="T2" fmla="*/ 0 w 14"/>
                <a:gd name="T3" fmla="*/ 11 h 13"/>
                <a:gd name="T4" fmla="*/ 14 w 14"/>
                <a:gd name="T5" fmla="*/ 0 h 13"/>
                <a:gd name="T6" fmla="*/ 8 w 14"/>
                <a:gd name="T7" fmla="*/ 8 h 13"/>
                <a:gd name="T8" fmla="*/ 7 w 14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7" y="8"/>
                  </a:moveTo>
                  <a:cubicBezTo>
                    <a:pt x="2" y="7"/>
                    <a:pt x="5" y="13"/>
                    <a:pt x="0" y="11"/>
                  </a:cubicBezTo>
                  <a:cubicBezTo>
                    <a:pt x="4" y="6"/>
                    <a:pt x="8" y="3"/>
                    <a:pt x="14" y="0"/>
                  </a:cubicBezTo>
                  <a:cubicBezTo>
                    <a:pt x="13" y="3"/>
                    <a:pt x="9" y="4"/>
                    <a:pt x="8" y="8"/>
                  </a:cubicBezTo>
                  <a:cubicBezTo>
                    <a:pt x="7" y="8"/>
                    <a:pt x="7" y="8"/>
                    <a:pt x="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128"/>
            <p:cNvSpPr/>
            <p:nvPr/>
          </p:nvSpPr>
          <p:spPr bwMode="auto">
            <a:xfrm>
              <a:off x="2534" y="1734"/>
              <a:ext cx="38" cy="38"/>
            </a:xfrm>
            <a:custGeom>
              <a:avLst/>
              <a:gdLst>
                <a:gd name="T0" fmla="*/ 2 w 14"/>
                <a:gd name="T1" fmla="*/ 11 h 14"/>
                <a:gd name="T2" fmla="*/ 7 w 14"/>
                <a:gd name="T3" fmla="*/ 6 h 14"/>
                <a:gd name="T4" fmla="*/ 14 w 14"/>
                <a:gd name="T5" fmla="*/ 0 h 14"/>
                <a:gd name="T6" fmla="*/ 0 w 14"/>
                <a:gd name="T7" fmla="*/ 14 h 14"/>
                <a:gd name="T8" fmla="*/ 0 w 14"/>
                <a:gd name="T9" fmla="*/ 12 h 14"/>
                <a:gd name="T10" fmla="*/ 2 w 14"/>
                <a:gd name="T11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4">
                  <a:moveTo>
                    <a:pt x="2" y="11"/>
                  </a:moveTo>
                  <a:cubicBezTo>
                    <a:pt x="4" y="10"/>
                    <a:pt x="6" y="8"/>
                    <a:pt x="7" y="6"/>
                  </a:cubicBezTo>
                  <a:cubicBezTo>
                    <a:pt x="10" y="5"/>
                    <a:pt x="11" y="1"/>
                    <a:pt x="14" y="0"/>
                  </a:cubicBezTo>
                  <a:cubicBezTo>
                    <a:pt x="10" y="5"/>
                    <a:pt x="6" y="10"/>
                    <a:pt x="0" y="14"/>
                  </a:cubicBezTo>
                  <a:cubicBezTo>
                    <a:pt x="0" y="13"/>
                    <a:pt x="0" y="13"/>
                    <a:pt x="0" y="12"/>
                  </a:cubicBezTo>
                  <a:cubicBezTo>
                    <a:pt x="2" y="13"/>
                    <a:pt x="2" y="12"/>
                    <a:pt x="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129"/>
            <p:cNvSpPr/>
            <p:nvPr/>
          </p:nvSpPr>
          <p:spPr bwMode="auto">
            <a:xfrm>
              <a:off x="2561" y="1688"/>
              <a:ext cx="89" cy="78"/>
            </a:xfrm>
            <a:custGeom>
              <a:avLst/>
              <a:gdLst>
                <a:gd name="T0" fmla="*/ 12 w 33"/>
                <a:gd name="T1" fmla="*/ 17 h 29"/>
                <a:gd name="T2" fmla="*/ 33 w 33"/>
                <a:gd name="T3" fmla="*/ 0 h 29"/>
                <a:gd name="T4" fmla="*/ 26 w 33"/>
                <a:gd name="T5" fmla="*/ 7 h 29"/>
                <a:gd name="T6" fmla="*/ 20 w 33"/>
                <a:gd name="T7" fmla="*/ 11 h 29"/>
                <a:gd name="T8" fmla="*/ 13 w 33"/>
                <a:gd name="T9" fmla="*/ 18 h 29"/>
                <a:gd name="T10" fmla="*/ 12 w 33"/>
                <a:gd name="T11" fmla="*/ 19 h 29"/>
                <a:gd name="T12" fmla="*/ 3 w 33"/>
                <a:gd name="T13" fmla="*/ 28 h 29"/>
                <a:gd name="T14" fmla="*/ 0 w 33"/>
                <a:gd name="T15" fmla="*/ 29 h 29"/>
                <a:gd name="T16" fmla="*/ 3 w 33"/>
                <a:gd name="T17" fmla="*/ 26 h 29"/>
                <a:gd name="T18" fmla="*/ 10 w 33"/>
                <a:gd name="T19" fmla="*/ 17 h 29"/>
                <a:gd name="T20" fmla="*/ 12 w 33"/>
                <a:gd name="T21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29">
                  <a:moveTo>
                    <a:pt x="12" y="17"/>
                  </a:moveTo>
                  <a:cubicBezTo>
                    <a:pt x="18" y="11"/>
                    <a:pt x="26" y="6"/>
                    <a:pt x="33" y="0"/>
                  </a:cubicBezTo>
                  <a:cubicBezTo>
                    <a:pt x="31" y="3"/>
                    <a:pt x="28" y="4"/>
                    <a:pt x="26" y="7"/>
                  </a:cubicBezTo>
                  <a:cubicBezTo>
                    <a:pt x="24" y="8"/>
                    <a:pt x="22" y="10"/>
                    <a:pt x="20" y="11"/>
                  </a:cubicBezTo>
                  <a:cubicBezTo>
                    <a:pt x="17" y="13"/>
                    <a:pt x="15" y="15"/>
                    <a:pt x="13" y="18"/>
                  </a:cubicBezTo>
                  <a:cubicBezTo>
                    <a:pt x="12" y="18"/>
                    <a:pt x="12" y="19"/>
                    <a:pt x="12" y="19"/>
                  </a:cubicBezTo>
                  <a:cubicBezTo>
                    <a:pt x="8" y="22"/>
                    <a:pt x="5" y="25"/>
                    <a:pt x="3" y="28"/>
                  </a:cubicBezTo>
                  <a:cubicBezTo>
                    <a:pt x="2" y="28"/>
                    <a:pt x="2" y="29"/>
                    <a:pt x="0" y="29"/>
                  </a:cubicBezTo>
                  <a:cubicBezTo>
                    <a:pt x="1" y="28"/>
                    <a:pt x="3" y="27"/>
                    <a:pt x="3" y="26"/>
                  </a:cubicBezTo>
                  <a:cubicBezTo>
                    <a:pt x="6" y="23"/>
                    <a:pt x="9" y="22"/>
                    <a:pt x="10" y="17"/>
                  </a:cubicBezTo>
                  <a:cubicBezTo>
                    <a:pt x="11" y="17"/>
                    <a:pt x="11" y="17"/>
                    <a:pt x="1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130"/>
            <p:cNvSpPr/>
            <p:nvPr/>
          </p:nvSpPr>
          <p:spPr bwMode="auto">
            <a:xfrm>
              <a:off x="2540" y="1750"/>
              <a:ext cx="13" cy="14"/>
            </a:xfrm>
            <a:custGeom>
              <a:avLst/>
              <a:gdLst>
                <a:gd name="T0" fmla="*/ 0 w 5"/>
                <a:gd name="T1" fmla="*/ 4 h 5"/>
                <a:gd name="T2" fmla="*/ 5 w 5"/>
                <a:gd name="T3" fmla="*/ 0 h 5"/>
                <a:gd name="T4" fmla="*/ 0 w 5"/>
                <a:gd name="T5" fmla="*/ 5 h 5"/>
                <a:gd name="T6" fmla="*/ 0 w 5"/>
                <a:gd name="T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0" y="4"/>
                  </a:moveTo>
                  <a:cubicBezTo>
                    <a:pt x="2" y="3"/>
                    <a:pt x="2" y="1"/>
                    <a:pt x="5" y="0"/>
                  </a:cubicBezTo>
                  <a:cubicBezTo>
                    <a:pt x="4" y="2"/>
                    <a:pt x="2" y="4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131"/>
            <p:cNvSpPr/>
            <p:nvPr/>
          </p:nvSpPr>
          <p:spPr bwMode="auto">
            <a:xfrm>
              <a:off x="2510" y="1769"/>
              <a:ext cx="35" cy="46"/>
            </a:xfrm>
            <a:custGeom>
              <a:avLst/>
              <a:gdLst>
                <a:gd name="T0" fmla="*/ 6 w 13"/>
                <a:gd name="T1" fmla="*/ 10 h 17"/>
                <a:gd name="T2" fmla="*/ 0 w 13"/>
                <a:gd name="T3" fmla="*/ 13 h 17"/>
                <a:gd name="T4" fmla="*/ 13 w 13"/>
                <a:gd name="T5" fmla="*/ 2 h 17"/>
                <a:gd name="T6" fmla="*/ 12 w 13"/>
                <a:gd name="T7" fmla="*/ 4 h 17"/>
                <a:gd name="T8" fmla="*/ 9 w 13"/>
                <a:gd name="T9" fmla="*/ 8 h 17"/>
                <a:gd name="T10" fmla="*/ 6 w 13"/>
                <a:gd name="T11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7">
                  <a:moveTo>
                    <a:pt x="6" y="10"/>
                  </a:moveTo>
                  <a:cubicBezTo>
                    <a:pt x="5" y="11"/>
                    <a:pt x="2" y="17"/>
                    <a:pt x="0" y="13"/>
                  </a:cubicBezTo>
                  <a:cubicBezTo>
                    <a:pt x="6" y="12"/>
                    <a:pt x="8" y="0"/>
                    <a:pt x="13" y="2"/>
                  </a:cubicBezTo>
                  <a:cubicBezTo>
                    <a:pt x="12" y="2"/>
                    <a:pt x="12" y="3"/>
                    <a:pt x="12" y="4"/>
                  </a:cubicBezTo>
                  <a:cubicBezTo>
                    <a:pt x="10" y="5"/>
                    <a:pt x="9" y="6"/>
                    <a:pt x="9" y="8"/>
                  </a:cubicBezTo>
                  <a:cubicBezTo>
                    <a:pt x="8" y="8"/>
                    <a:pt x="7" y="10"/>
                    <a:pt x="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132"/>
            <p:cNvSpPr/>
            <p:nvPr/>
          </p:nvSpPr>
          <p:spPr bwMode="auto">
            <a:xfrm>
              <a:off x="2516" y="1766"/>
              <a:ext cx="18" cy="22"/>
            </a:xfrm>
            <a:custGeom>
              <a:avLst/>
              <a:gdLst>
                <a:gd name="T0" fmla="*/ 0 w 7"/>
                <a:gd name="T1" fmla="*/ 7 h 8"/>
                <a:gd name="T2" fmla="*/ 6 w 7"/>
                <a:gd name="T3" fmla="*/ 0 h 8"/>
                <a:gd name="T4" fmla="*/ 7 w 7"/>
                <a:gd name="T5" fmla="*/ 0 h 8"/>
                <a:gd name="T6" fmla="*/ 7 w 7"/>
                <a:gd name="T7" fmla="*/ 2 h 8"/>
                <a:gd name="T8" fmla="*/ 6 w 7"/>
                <a:gd name="T9" fmla="*/ 3 h 8"/>
                <a:gd name="T10" fmla="*/ 0 w 7"/>
                <a:gd name="T11" fmla="*/ 8 h 8"/>
                <a:gd name="T12" fmla="*/ 0 w 7"/>
                <a:gd name="T13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8">
                  <a:moveTo>
                    <a:pt x="0" y="7"/>
                  </a:moveTo>
                  <a:cubicBezTo>
                    <a:pt x="3" y="5"/>
                    <a:pt x="5" y="3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2"/>
                  </a:cubicBezTo>
                  <a:cubicBezTo>
                    <a:pt x="7" y="2"/>
                    <a:pt x="6" y="2"/>
                    <a:pt x="6" y="3"/>
                  </a:cubicBezTo>
                  <a:cubicBezTo>
                    <a:pt x="3" y="4"/>
                    <a:pt x="3" y="7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133"/>
            <p:cNvSpPr/>
            <p:nvPr/>
          </p:nvSpPr>
          <p:spPr bwMode="auto">
            <a:xfrm>
              <a:off x="2556" y="1758"/>
              <a:ext cx="13" cy="14"/>
            </a:xfrm>
            <a:custGeom>
              <a:avLst/>
              <a:gdLst>
                <a:gd name="T0" fmla="*/ 0 w 5"/>
                <a:gd name="T1" fmla="*/ 5 h 5"/>
                <a:gd name="T2" fmla="*/ 4 w 5"/>
                <a:gd name="T3" fmla="*/ 0 h 5"/>
                <a:gd name="T4" fmla="*/ 5 w 5"/>
                <a:gd name="T5" fmla="*/ 0 h 5"/>
                <a:gd name="T6" fmla="*/ 2 w 5"/>
                <a:gd name="T7" fmla="*/ 3 h 5"/>
                <a:gd name="T8" fmla="*/ 0 w 5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cubicBezTo>
                    <a:pt x="0" y="2"/>
                    <a:pt x="3" y="2"/>
                    <a:pt x="4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5" y="1"/>
                    <a:pt x="3" y="2"/>
                    <a:pt x="2" y="3"/>
                  </a:cubicBezTo>
                  <a:cubicBezTo>
                    <a:pt x="1" y="3"/>
                    <a:pt x="1" y="4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134"/>
            <p:cNvSpPr/>
            <p:nvPr/>
          </p:nvSpPr>
          <p:spPr bwMode="auto">
            <a:xfrm>
              <a:off x="2502" y="1774"/>
              <a:ext cx="30" cy="30"/>
            </a:xfrm>
            <a:custGeom>
              <a:avLst/>
              <a:gdLst>
                <a:gd name="T0" fmla="*/ 5 w 11"/>
                <a:gd name="T1" fmla="*/ 5 h 11"/>
                <a:gd name="T2" fmla="*/ 11 w 11"/>
                <a:gd name="T3" fmla="*/ 0 h 11"/>
                <a:gd name="T4" fmla="*/ 0 w 11"/>
                <a:gd name="T5" fmla="*/ 11 h 11"/>
                <a:gd name="T6" fmla="*/ 3 w 11"/>
                <a:gd name="T7" fmla="*/ 7 h 11"/>
                <a:gd name="T8" fmla="*/ 5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5" y="5"/>
                  </a:moveTo>
                  <a:cubicBezTo>
                    <a:pt x="8" y="4"/>
                    <a:pt x="8" y="1"/>
                    <a:pt x="11" y="0"/>
                  </a:cubicBezTo>
                  <a:cubicBezTo>
                    <a:pt x="8" y="4"/>
                    <a:pt x="4" y="8"/>
                    <a:pt x="0" y="11"/>
                  </a:cubicBezTo>
                  <a:cubicBezTo>
                    <a:pt x="1" y="9"/>
                    <a:pt x="2" y="9"/>
                    <a:pt x="3" y="7"/>
                  </a:cubicBezTo>
                  <a:cubicBezTo>
                    <a:pt x="4" y="7"/>
                    <a:pt x="5" y="6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135"/>
            <p:cNvSpPr/>
            <p:nvPr/>
          </p:nvSpPr>
          <p:spPr bwMode="auto">
            <a:xfrm>
              <a:off x="2473" y="1820"/>
              <a:ext cx="32" cy="33"/>
            </a:xfrm>
            <a:custGeom>
              <a:avLst/>
              <a:gdLst>
                <a:gd name="T0" fmla="*/ 2 w 12"/>
                <a:gd name="T1" fmla="*/ 9 h 12"/>
                <a:gd name="T2" fmla="*/ 12 w 12"/>
                <a:gd name="T3" fmla="*/ 0 h 12"/>
                <a:gd name="T4" fmla="*/ 7 w 12"/>
                <a:gd name="T5" fmla="*/ 6 h 12"/>
                <a:gd name="T6" fmla="*/ 5 w 12"/>
                <a:gd name="T7" fmla="*/ 9 h 12"/>
                <a:gd name="T8" fmla="*/ 0 w 12"/>
                <a:gd name="T9" fmla="*/ 12 h 12"/>
                <a:gd name="T10" fmla="*/ 1 w 12"/>
                <a:gd name="T11" fmla="*/ 11 h 12"/>
                <a:gd name="T12" fmla="*/ 1 w 12"/>
                <a:gd name="T13" fmla="*/ 9 h 12"/>
                <a:gd name="T14" fmla="*/ 2 w 12"/>
                <a:gd name="T15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2" y="9"/>
                  </a:moveTo>
                  <a:cubicBezTo>
                    <a:pt x="5" y="5"/>
                    <a:pt x="9" y="3"/>
                    <a:pt x="12" y="0"/>
                  </a:cubicBezTo>
                  <a:cubicBezTo>
                    <a:pt x="12" y="3"/>
                    <a:pt x="8" y="3"/>
                    <a:pt x="7" y="6"/>
                  </a:cubicBezTo>
                  <a:cubicBezTo>
                    <a:pt x="6" y="7"/>
                    <a:pt x="5" y="7"/>
                    <a:pt x="5" y="9"/>
                  </a:cubicBezTo>
                  <a:cubicBezTo>
                    <a:pt x="2" y="9"/>
                    <a:pt x="3" y="12"/>
                    <a:pt x="0" y="12"/>
                  </a:cubicBezTo>
                  <a:cubicBezTo>
                    <a:pt x="0" y="12"/>
                    <a:pt x="0" y="11"/>
                    <a:pt x="1" y="11"/>
                  </a:cubicBezTo>
                  <a:cubicBezTo>
                    <a:pt x="1" y="10"/>
                    <a:pt x="1" y="10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136"/>
            <p:cNvSpPr/>
            <p:nvPr/>
          </p:nvSpPr>
          <p:spPr bwMode="auto">
            <a:xfrm>
              <a:off x="2470" y="1831"/>
              <a:ext cx="16" cy="14"/>
            </a:xfrm>
            <a:custGeom>
              <a:avLst/>
              <a:gdLst>
                <a:gd name="T0" fmla="*/ 2 w 6"/>
                <a:gd name="T1" fmla="*/ 5 h 5"/>
                <a:gd name="T2" fmla="*/ 0 w 6"/>
                <a:gd name="T3" fmla="*/ 4 h 5"/>
                <a:gd name="T4" fmla="*/ 6 w 6"/>
                <a:gd name="T5" fmla="*/ 0 h 5"/>
                <a:gd name="T6" fmla="*/ 3 w 6"/>
                <a:gd name="T7" fmla="*/ 5 h 5"/>
                <a:gd name="T8" fmla="*/ 2 w 6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2" y="5"/>
                  </a:moveTo>
                  <a:cubicBezTo>
                    <a:pt x="1" y="5"/>
                    <a:pt x="0" y="5"/>
                    <a:pt x="0" y="4"/>
                  </a:cubicBezTo>
                  <a:cubicBezTo>
                    <a:pt x="4" y="4"/>
                    <a:pt x="3" y="0"/>
                    <a:pt x="6" y="0"/>
                  </a:cubicBezTo>
                  <a:cubicBezTo>
                    <a:pt x="6" y="2"/>
                    <a:pt x="3" y="1"/>
                    <a:pt x="3" y="5"/>
                  </a:cubicBezTo>
                  <a:cubicBezTo>
                    <a:pt x="3" y="5"/>
                    <a:pt x="3" y="5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137"/>
            <p:cNvSpPr/>
            <p:nvPr/>
          </p:nvSpPr>
          <p:spPr bwMode="auto">
            <a:xfrm>
              <a:off x="2459" y="1818"/>
              <a:ext cx="30" cy="30"/>
            </a:xfrm>
            <a:custGeom>
              <a:avLst/>
              <a:gdLst>
                <a:gd name="T0" fmla="*/ 3 w 11"/>
                <a:gd name="T1" fmla="*/ 7 h 11"/>
                <a:gd name="T2" fmla="*/ 11 w 11"/>
                <a:gd name="T3" fmla="*/ 0 h 11"/>
                <a:gd name="T4" fmla="*/ 0 w 11"/>
                <a:gd name="T5" fmla="*/ 11 h 11"/>
                <a:gd name="T6" fmla="*/ 3 w 11"/>
                <a:gd name="T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3" y="7"/>
                  </a:moveTo>
                  <a:cubicBezTo>
                    <a:pt x="6" y="6"/>
                    <a:pt x="8" y="2"/>
                    <a:pt x="11" y="0"/>
                  </a:cubicBezTo>
                  <a:cubicBezTo>
                    <a:pt x="8" y="4"/>
                    <a:pt x="4" y="8"/>
                    <a:pt x="0" y="11"/>
                  </a:cubicBezTo>
                  <a:cubicBezTo>
                    <a:pt x="0" y="9"/>
                    <a:pt x="2" y="9"/>
                    <a:pt x="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138"/>
            <p:cNvSpPr/>
            <p:nvPr/>
          </p:nvSpPr>
          <p:spPr bwMode="auto">
            <a:xfrm>
              <a:off x="2454" y="1848"/>
              <a:ext cx="19" cy="18"/>
            </a:xfrm>
            <a:custGeom>
              <a:avLst/>
              <a:gdLst>
                <a:gd name="T0" fmla="*/ 7 w 7"/>
                <a:gd name="T1" fmla="*/ 0 h 7"/>
                <a:gd name="T2" fmla="*/ 7 w 7"/>
                <a:gd name="T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" h="7">
                  <a:moveTo>
                    <a:pt x="7" y="0"/>
                  </a:moveTo>
                  <a:cubicBezTo>
                    <a:pt x="4" y="7"/>
                    <a:pt x="0" y="3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139"/>
            <p:cNvSpPr/>
            <p:nvPr/>
          </p:nvSpPr>
          <p:spPr bwMode="auto">
            <a:xfrm>
              <a:off x="2403" y="1872"/>
              <a:ext cx="37" cy="43"/>
            </a:xfrm>
            <a:custGeom>
              <a:avLst/>
              <a:gdLst>
                <a:gd name="T0" fmla="*/ 9 w 14"/>
                <a:gd name="T1" fmla="*/ 3 h 16"/>
                <a:gd name="T2" fmla="*/ 14 w 14"/>
                <a:gd name="T3" fmla="*/ 0 h 16"/>
                <a:gd name="T4" fmla="*/ 7 w 14"/>
                <a:gd name="T5" fmla="*/ 7 h 16"/>
                <a:gd name="T6" fmla="*/ 7 w 14"/>
                <a:gd name="T7" fmla="*/ 8 h 16"/>
                <a:gd name="T8" fmla="*/ 0 w 14"/>
                <a:gd name="T9" fmla="*/ 16 h 16"/>
                <a:gd name="T10" fmla="*/ 9 w 14"/>
                <a:gd name="T11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6">
                  <a:moveTo>
                    <a:pt x="9" y="3"/>
                  </a:moveTo>
                  <a:cubicBezTo>
                    <a:pt x="11" y="3"/>
                    <a:pt x="11" y="0"/>
                    <a:pt x="14" y="0"/>
                  </a:cubicBezTo>
                  <a:cubicBezTo>
                    <a:pt x="12" y="3"/>
                    <a:pt x="9" y="4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4" y="9"/>
                    <a:pt x="4" y="15"/>
                    <a:pt x="0" y="16"/>
                  </a:cubicBezTo>
                  <a:cubicBezTo>
                    <a:pt x="3" y="11"/>
                    <a:pt x="6" y="8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140"/>
            <p:cNvSpPr/>
            <p:nvPr/>
          </p:nvSpPr>
          <p:spPr bwMode="auto">
            <a:xfrm>
              <a:off x="2427" y="1861"/>
              <a:ext cx="19" cy="19"/>
            </a:xfrm>
            <a:custGeom>
              <a:avLst/>
              <a:gdLst>
                <a:gd name="T0" fmla="*/ 0 w 7"/>
                <a:gd name="T1" fmla="*/ 6 h 7"/>
                <a:gd name="T2" fmla="*/ 7 w 7"/>
                <a:gd name="T3" fmla="*/ 0 h 7"/>
                <a:gd name="T4" fmla="*/ 5 w 7"/>
                <a:gd name="T5" fmla="*/ 4 h 7"/>
                <a:gd name="T6" fmla="*/ 0 w 7"/>
                <a:gd name="T7" fmla="*/ 7 h 7"/>
                <a:gd name="T8" fmla="*/ 0 w 7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6"/>
                  </a:moveTo>
                  <a:cubicBezTo>
                    <a:pt x="3" y="5"/>
                    <a:pt x="4" y="1"/>
                    <a:pt x="7" y="0"/>
                  </a:cubicBezTo>
                  <a:cubicBezTo>
                    <a:pt x="7" y="2"/>
                    <a:pt x="5" y="2"/>
                    <a:pt x="5" y="4"/>
                  </a:cubicBezTo>
                  <a:cubicBezTo>
                    <a:pt x="2" y="4"/>
                    <a:pt x="2" y="7"/>
                    <a:pt x="0" y="7"/>
                  </a:cubicBezTo>
                  <a:cubicBezTo>
                    <a:pt x="0" y="7"/>
                    <a:pt x="0" y="7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141"/>
            <p:cNvSpPr/>
            <p:nvPr/>
          </p:nvSpPr>
          <p:spPr bwMode="auto">
            <a:xfrm>
              <a:off x="2430" y="1866"/>
              <a:ext cx="29" cy="33"/>
            </a:xfrm>
            <a:custGeom>
              <a:avLst/>
              <a:gdLst>
                <a:gd name="T0" fmla="*/ 5 w 11"/>
                <a:gd name="T1" fmla="*/ 5 h 12"/>
                <a:gd name="T2" fmla="*/ 10 w 11"/>
                <a:gd name="T3" fmla="*/ 0 h 12"/>
                <a:gd name="T4" fmla="*/ 11 w 11"/>
                <a:gd name="T5" fmla="*/ 0 h 12"/>
                <a:gd name="T6" fmla="*/ 11 w 11"/>
                <a:gd name="T7" fmla="*/ 2 h 12"/>
                <a:gd name="T8" fmla="*/ 0 w 11"/>
                <a:gd name="T9" fmla="*/ 12 h 12"/>
                <a:gd name="T10" fmla="*/ 1 w 11"/>
                <a:gd name="T11" fmla="*/ 9 h 12"/>
                <a:gd name="T12" fmla="*/ 5 w 11"/>
                <a:gd name="T13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2">
                  <a:moveTo>
                    <a:pt x="5" y="5"/>
                  </a:moveTo>
                  <a:cubicBezTo>
                    <a:pt x="7" y="4"/>
                    <a:pt x="9" y="3"/>
                    <a:pt x="10" y="0"/>
                  </a:cubicBezTo>
                  <a:cubicBezTo>
                    <a:pt x="10" y="0"/>
                    <a:pt x="11" y="0"/>
                    <a:pt x="11" y="0"/>
                  </a:cubicBezTo>
                  <a:cubicBezTo>
                    <a:pt x="11" y="1"/>
                    <a:pt x="11" y="1"/>
                    <a:pt x="11" y="2"/>
                  </a:cubicBezTo>
                  <a:cubicBezTo>
                    <a:pt x="7" y="4"/>
                    <a:pt x="4" y="9"/>
                    <a:pt x="0" y="12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3" y="8"/>
                    <a:pt x="4" y="7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142"/>
            <p:cNvSpPr/>
            <p:nvPr/>
          </p:nvSpPr>
          <p:spPr bwMode="auto">
            <a:xfrm>
              <a:off x="2432" y="1861"/>
              <a:ext cx="24" cy="33"/>
            </a:xfrm>
            <a:custGeom>
              <a:avLst/>
              <a:gdLst>
                <a:gd name="T0" fmla="*/ 9 w 9"/>
                <a:gd name="T1" fmla="*/ 2 h 12"/>
                <a:gd name="T2" fmla="*/ 4 w 9"/>
                <a:gd name="T3" fmla="*/ 7 h 12"/>
                <a:gd name="T4" fmla="*/ 0 w 9"/>
                <a:gd name="T5" fmla="*/ 9 h 12"/>
                <a:gd name="T6" fmla="*/ 9 w 9"/>
                <a:gd name="T7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2">
                  <a:moveTo>
                    <a:pt x="9" y="2"/>
                  </a:moveTo>
                  <a:cubicBezTo>
                    <a:pt x="8" y="5"/>
                    <a:pt x="6" y="6"/>
                    <a:pt x="4" y="7"/>
                  </a:cubicBezTo>
                  <a:cubicBezTo>
                    <a:pt x="2" y="7"/>
                    <a:pt x="1" y="12"/>
                    <a:pt x="0" y="9"/>
                  </a:cubicBezTo>
                  <a:cubicBezTo>
                    <a:pt x="2" y="7"/>
                    <a:pt x="6" y="0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143"/>
            <p:cNvSpPr/>
            <p:nvPr/>
          </p:nvSpPr>
          <p:spPr bwMode="auto">
            <a:xfrm>
              <a:off x="2389" y="1894"/>
              <a:ext cx="41" cy="48"/>
            </a:xfrm>
            <a:custGeom>
              <a:avLst/>
              <a:gdLst>
                <a:gd name="T0" fmla="*/ 5 w 15"/>
                <a:gd name="T1" fmla="*/ 8 h 18"/>
                <a:gd name="T2" fmla="*/ 12 w 15"/>
                <a:gd name="T3" fmla="*/ 0 h 18"/>
                <a:gd name="T4" fmla="*/ 15 w 15"/>
                <a:gd name="T5" fmla="*/ 2 h 18"/>
                <a:gd name="T6" fmla="*/ 15 w 15"/>
                <a:gd name="T7" fmla="*/ 3 h 18"/>
                <a:gd name="T8" fmla="*/ 12 w 15"/>
                <a:gd name="T9" fmla="*/ 5 h 18"/>
                <a:gd name="T10" fmla="*/ 14 w 15"/>
                <a:gd name="T11" fmla="*/ 2 h 18"/>
                <a:gd name="T12" fmla="*/ 10 w 15"/>
                <a:gd name="T13" fmla="*/ 9 h 18"/>
                <a:gd name="T14" fmla="*/ 7 w 15"/>
                <a:gd name="T15" fmla="*/ 14 h 18"/>
                <a:gd name="T16" fmla="*/ 3 w 15"/>
                <a:gd name="T17" fmla="*/ 15 h 18"/>
                <a:gd name="T18" fmla="*/ 3 w 15"/>
                <a:gd name="T19" fmla="*/ 14 h 18"/>
                <a:gd name="T20" fmla="*/ 5 w 15"/>
                <a:gd name="T21" fmla="*/ 9 h 18"/>
                <a:gd name="T22" fmla="*/ 5 w 15"/>
                <a:gd name="T23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18">
                  <a:moveTo>
                    <a:pt x="5" y="8"/>
                  </a:moveTo>
                  <a:cubicBezTo>
                    <a:pt x="9" y="7"/>
                    <a:pt x="9" y="1"/>
                    <a:pt x="12" y="0"/>
                  </a:cubicBezTo>
                  <a:cubicBezTo>
                    <a:pt x="13" y="1"/>
                    <a:pt x="14" y="2"/>
                    <a:pt x="15" y="2"/>
                  </a:cubicBezTo>
                  <a:cubicBezTo>
                    <a:pt x="15" y="2"/>
                    <a:pt x="15" y="2"/>
                    <a:pt x="15" y="3"/>
                  </a:cubicBezTo>
                  <a:cubicBezTo>
                    <a:pt x="14" y="4"/>
                    <a:pt x="14" y="5"/>
                    <a:pt x="12" y="5"/>
                  </a:cubicBezTo>
                  <a:cubicBezTo>
                    <a:pt x="12" y="3"/>
                    <a:pt x="14" y="3"/>
                    <a:pt x="14" y="2"/>
                  </a:cubicBezTo>
                  <a:cubicBezTo>
                    <a:pt x="10" y="1"/>
                    <a:pt x="6" y="10"/>
                    <a:pt x="10" y="9"/>
                  </a:cubicBezTo>
                  <a:cubicBezTo>
                    <a:pt x="10" y="11"/>
                    <a:pt x="7" y="11"/>
                    <a:pt x="7" y="14"/>
                  </a:cubicBezTo>
                  <a:cubicBezTo>
                    <a:pt x="5" y="15"/>
                    <a:pt x="5" y="18"/>
                    <a:pt x="3" y="15"/>
                  </a:cubicBezTo>
                  <a:cubicBezTo>
                    <a:pt x="3" y="15"/>
                    <a:pt x="3" y="14"/>
                    <a:pt x="3" y="14"/>
                  </a:cubicBezTo>
                  <a:cubicBezTo>
                    <a:pt x="0" y="11"/>
                    <a:pt x="4" y="11"/>
                    <a:pt x="5" y="9"/>
                  </a:cubicBezTo>
                  <a:cubicBezTo>
                    <a:pt x="5" y="9"/>
                    <a:pt x="5" y="8"/>
                    <a:pt x="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144"/>
            <p:cNvSpPr/>
            <p:nvPr/>
          </p:nvSpPr>
          <p:spPr bwMode="auto">
            <a:xfrm>
              <a:off x="2405" y="1896"/>
              <a:ext cx="22" cy="25"/>
            </a:xfrm>
            <a:custGeom>
              <a:avLst/>
              <a:gdLst>
                <a:gd name="T0" fmla="*/ 6 w 8"/>
                <a:gd name="T1" fmla="*/ 4 h 9"/>
                <a:gd name="T2" fmla="*/ 4 w 8"/>
                <a:gd name="T3" fmla="*/ 8 h 9"/>
                <a:gd name="T4" fmla="*/ 8 w 8"/>
                <a:gd name="T5" fmla="*/ 1 h 9"/>
                <a:gd name="T6" fmla="*/ 6 w 8"/>
                <a:gd name="T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9">
                  <a:moveTo>
                    <a:pt x="6" y="4"/>
                  </a:moveTo>
                  <a:cubicBezTo>
                    <a:pt x="6" y="6"/>
                    <a:pt x="4" y="6"/>
                    <a:pt x="4" y="8"/>
                  </a:cubicBezTo>
                  <a:cubicBezTo>
                    <a:pt x="0" y="9"/>
                    <a:pt x="4" y="0"/>
                    <a:pt x="8" y="1"/>
                  </a:cubicBezTo>
                  <a:cubicBezTo>
                    <a:pt x="8" y="2"/>
                    <a:pt x="6" y="2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45"/>
            <p:cNvSpPr/>
            <p:nvPr/>
          </p:nvSpPr>
          <p:spPr bwMode="auto">
            <a:xfrm>
              <a:off x="2389" y="1918"/>
              <a:ext cx="14" cy="13"/>
            </a:xfrm>
            <a:custGeom>
              <a:avLst/>
              <a:gdLst>
                <a:gd name="T0" fmla="*/ 0 w 5"/>
                <a:gd name="T1" fmla="*/ 4 h 5"/>
                <a:gd name="T2" fmla="*/ 5 w 5"/>
                <a:gd name="T3" fmla="*/ 0 h 5"/>
                <a:gd name="T4" fmla="*/ 3 w 5"/>
                <a:gd name="T5" fmla="*/ 5 h 5"/>
                <a:gd name="T6" fmla="*/ 0 w 5"/>
                <a:gd name="T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0" y="4"/>
                  </a:moveTo>
                  <a:cubicBezTo>
                    <a:pt x="0" y="0"/>
                    <a:pt x="2" y="0"/>
                    <a:pt x="5" y="0"/>
                  </a:cubicBezTo>
                  <a:cubicBezTo>
                    <a:pt x="4" y="2"/>
                    <a:pt x="0" y="2"/>
                    <a:pt x="3" y="5"/>
                  </a:cubicBezTo>
                  <a:cubicBezTo>
                    <a:pt x="2" y="5"/>
                    <a:pt x="1" y="4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46"/>
            <p:cNvSpPr/>
            <p:nvPr/>
          </p:nvSpPr>
          <p:spPr bwMode="auto">
            <a:xfrm>
              <a:off x="2397" y="1931"/>
              <a:ext cx="11" cy="11"/>
            </a:xfrm>
            <a:custGeom>
              <a:avLst/>
              <a:gdLst>
                <a:gd name="T0" fmla="*/ 0 w 4"/>
                <a:gd name="T1" fmla="*/ 1 h 4"/>
                <a:gd name="T2" fmla="*/ 4 w 4"/>
                <a:gd name="T3" fmla="*/ 0 h 4"/>
                <a:gd name="T4" fmla="*/ 4 w 4"/>
                <a:gd name="T5" fmla="*/ 1 h 4"/>
                <a:gd name="T6" fmla="*/ 1 w 4"/>
                <a:gd name="T7" fmla="*/ 4 h 4"/>
                <a:gd name="T8" fmla="*/ 0 w 4"/>
                <a:gd name="T9" fmla="*/ 2 h 4"/>
                <a:gd name="T10" fmla="*/ 0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cubicBezTo>
                    <a:pt x="2" y="4"/>
                    <a:pt x="2" y="1"/>
                    <a:pt x="4" y="0"/>
                  </a:cubicBezTo>
                  <a:cubicBezTo>
                    <a:pt x="4" y="0"/>
                    <a:pt x="4" y="1"/>
                    <a:pt x="4" y="1"/>
                  </a:cubicBezTo>
                  <a:cubicBezTo>
                    <a:pt x="4" y="2"/>
                    <a:pt x="2" y="3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147"/>
            <p:cNvSpPr/>
            <p:nvPr/>
          </p:nvSpPr>
          <p:spPr bwMode="auto">
            <a:xfrm>
              <a:off x="3338" y="1352"/>
              <a:ext cx="22" cy="5"/>
            </a:xfrm>
            <a:custGeom>
              <a:avLst/>
              <a:gdLst>
                <a:gd name="T0" fmla="*/ 1 w 8"/>
                <a:gd name="T1" fmla="*/ 0 h 2"/>
                <a:gd name="T2" fmla="*/ 7 w 8"/>
                <a:gd name="T3" fmla="*/ 0 h 2"/>
                <a:gd name="T4" fmla="*/ 1 w 8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2">
                  <a:moveTo>
                    <a:pt x="1" y="0"/>
                  </a:moveTo>
                  <a:cubicBezTo>
                    <a:pt x="3" y="0"/>
                    <a:pt x="5" y="0"/>
                    <a:pt x="7" y="0"/>
                  </a:cubicBezTo>
                  <a:cubicBezTo>
                    <a:pt x="8" y="2"/>
                    <a:pt x="0" y="2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148"/>
            <p:cNvSpPr/>
            <p:nvPr/>
          </p:nvSpPr>
          <p:spPr bwMode="auto">
            <a:xfrm>
              <a:off x="3225" y="1401"/>
              <a:ext cx="14" cy="5"/>
            </a:xfrm>
            <a:custGeom>
              <a:avLst/>
              <a:gdLst>
                <a:gd name="T0" fmla="*/ 0 w 5"/>
                <a:gd name="T1" fmla="*/ 2 h 2"/>
                <a:gd name="T2" fmla="*/ 5 w 5"/>
                <a:gd name="T3" fmla="*/ 0 h 2"/>
                <a:gd name="T4" fmla="*/ 0 w 5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cubicBezTo>
                    <a:pt x="0" y="0"/>
                    <a:pt x="3" y="1"/>
                    <a:pt x="5" y="0"/>
                  </a:cubicBezTo>
                  <a:cubicBezTo>
                    <a:pt x="4" y="2"/>
                    <a:pt x="1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149"/>
            <p:cNvSpPr/>
            <p:nvPr/>
          </p:nvSpPr>
          <p:spPr bwMode="auto">
            <a:xfrm>
              <a:off x="2922" y="1498"/>
              <a:ext cx="13" cy="6"/>
            </a:xfrm>
            <a:custGeom>
              <a:avLst/>
              <a:gdLst>
                <a:gd name="T0" fmla="*/ 2 w 5"/>
                <a:gd name="T1" fmla="*/ 0 h 2"/>
                <a:gd name="T2" fmla="*/ 5 w 5"/>
                <a:gd name="T3" fmla="*/ 0 h 2"/>
                <a:gd name="T4" fmla="*/ 5 w 5"/>
                <a:gd name="T5" fmla="*/ 2 h 2"/>
                <a:gd name="T6" fmla="*/ 4 w 5"/>
                <a:gd name="T7" fmla="*/ 2 h 2"/>
                <a:gd name="T8" fmla="*/ 0 w 5"/>
                <a:gd name="T9" fmla="*/ 2 h 2"/>
                <a:gd name="T10" fmla="*/ 2 w 5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">
                  <a:moveTo>
                    <a:pt x="2" y="0"/>
                  </a:moveTo>
                  <a:cubicBezTo>
                    <a:pt x="3" y="0"/>
                    <a:pt x="4" y="0"/>
                    <a:pt x="5" y="0"/>
                  </a:cubicBezTo>
                  <a:cubicBezTo>
                    <a:pt x="5" y="1"/>
                    <a:pt x="5" y="1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2" y="2"/>
                    <a:pt x="1" y="2"/>
                    <a:pt x="0" y="2"/>
                  </a:cubicBezTo>
                  <a:cubicBezTo>
                    <a:pt x="0" y="0"/>
                    <a:pt x="2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150"/>
            <p:cNvSpPr/>
            <p:nvPr/>
          </p:nvSpPr>
          <p:spPr bwMode="auto">
            <a:xfrm>
              <a:off x="2623" y="1663"/>
              <a:ext cx="46" cy="44"/>
            </a:xfrm>
            <a:custGeom>
              <a:avLst/>
              <a:gdLst>
                <a:gd name="T0" fmla="*/ 17 w 17"/>
                <a:gd name="T1" fmla="*/ 2 h 16"/>
                <a:gd name="T2" fmla="*/ 15 w 17"/>
                <a:gd name="T3" fmla="*/ 5 h 16"/>
                <a:gd name="T4" fmla="*/ 12 w 17"/>
                <a:gd name="T5" fmla="*/ 7 h 16"/>
                <a:gd name="T6" fmla="*/ 11 w 17"/>
                <a:gd name="T7" fmla="*/ 7 h 16"/>
                <a:gd name="T8" fmla="*/ 0 w 17"/>
                <a:gd name="T9" fmla="*/ 14 h 16"/>
                <a:gd name="T10" fmla="*/ 15 w 17"/>
                <a:gd name="T11" fmla="*/ 0 h 16"/>
                <a:gd name="T12" fmla="*/ 17 w 17"/>
                <a:gd name="T1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6">
                  <a:moveTo>
                    <a:pt x="17" y="2"/>
                  </a:moveTo>
                  <a:cubicBezTo>
                    <a:pt x="16" y="3"/>
                    <a:pt x="15" y="4"/>
                    <a:pt x="15" y="5"/>
                  </a:cubicBezTo>
                  <a:cubicBezTo>
                    <a:pt x="12" y="4"/>
                    <a:pt x="12" y="6"/>
                    <a:pt x="12" y="7"/>
                  </a:cubicBezTo>
                  <a:cubicBezTo>
                    <a:pt x="12" y="7"/>
                    <a:pt x="11" y="7"/>
                    <a:pt x="11" y="7"/>
                  </a:cubicBezTo>
                  <a:cubicBezTo>
                    <a:pt x="6" y="7"/>
                    <a:pt x="3" y="16"/>
                    <a:pt x="0" y="14"/>
                  </a:cubicBezTo>
                  <a:cubicBezTo>
                    <a:pt x="5" y="9"/>
                    <a:pt x="9" y="4"/>
                    <a:pt x="15" y="0"/>
                  </a:cubicBezTo>
                  <a:cubicBezTo>
                    <a:pt x="16" y="0"/>
                    <a:pt x="16" y="1"/>
                    <a:pt x="1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151"/>
            <p:cNvSpPr/>
            <p:nvPr/>
          </p:nvSpPr>
          <p:spPr bwMode="auto">
            <a:xfrm>
              <a:off x="2989" y="1482"/>
              <a:ext cx="21" cy="16"/>
            </a:xfrm>
            <a:custGeom>
              <a:avLst/>
              <a:gdLst>
                <a:gd name="T0" fmla="*/ 0 w 8"/>
                <a:gd name="T1" fmla="*/ 4 h 6"/>
                <a:gd name="T2" fmla="*/ 8 w 8"/>
                <a:gd name="T3" fmla="*/ 0 h 6"/>
                <a:gd name="T4" fmla="*/ 6 w 8"/>
                <a:gd name="T5" fmla="*/ 5 h 6"/>
                <a:gd name="T6" fmla="*/ 0 w 8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6">
                  <a:moveTo>
                    <a:pt x="0" y="4"/>
                  </a:moveTo>
                  <a:cubicBezTo>
                    <a:pt x="1" y="1"/>
                    <a:pt x="5" y="1"/>
                    <a:pt x="8" y="0"/>
                  </a:cubicBezTo>
                  <a:cubicBezTo>
                    <a:pt x="8" y="3"/>
                    <a:pt x="5" y="2"/>
                    <a:pt x="6" y="5"/>
                  </a:cubicBezTo>
                  <a:cubicBezTo>
                    <a:pt x="3" y="6"/>
                    <a:pt x="3" y="3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152"/>
            <p:cNvSpPr/>
            <p:nvPr/>
          </p:nvSpPr>
          <p:spPr bwMode="auto">
            <a:xfrm>
              <a:off x="3067" y="1455"/>
              <a:ext cx="16" cy="13"/>
            </a:xfrm>
            <a:custGeom>
              <a:avLst/>
              <a:gdLst>
                <a:gd name="T0" fmla="*/ 0 w 6"/>
                <a:gd name="T1" fmla="*/ 2 h 5"/>
                <a:gd name="T2" fmla="*/ 4 w 6"/>
                <a:gd name="T3" fmla="*/ 0 h 5"/>
                <a:gd name="T4" fmla="*/ 5 w 6"/>
                <a:gd name="T5" fmla="*/ 0 h 5"/>
                <a:gd name="T6" fmla="*/ 0 w 6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0" y="2"/>
                  </a:moveTo>
                  <a:cubicBezTo>
                    <a:pt x="1" y="0"/>
                    <a:pt x="3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5"/>
                    <a:pt x="4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60" name="Group 23"/>
          <p:cNvGrpSpPr>
            <a:grpSpLocks noChangeAspect="1"/>
          </p:cNvGrpSpPr>
          <p:nvPr/>
        </p:nvGrpSpPr>
        <p:grpSpPr bwMode="auto">
          <a:xfrm>
            <a:off x="4631716" y="2907627"/>
            <a:ext cx="713397" cy="470828"/>
            <a:chOff x="2384" y="1292"/>
            <a:chExt cx="997" cy="658"/>
          </a:xfrm>
          <a:solidFill>
            <a:srgbClr val="96795F"/>
          </a:solidFill>
        </p:grpSpPr>
        <p:sp>
          <p:nvSpPr>
            <p:cNvPr id="161" name="Freeform 24"/>
            <p:cNvSpPr/>
            <p:nvPr/>
          </p:nvSpPr>
          <p:spPr bwMode="auto">
            <a:xfrm>
              <a:off x="3303" y="1363"/>
              <a:ext cx="17" cy="16"/>
            </a:xfrm>
            <a:custGeom>
              <a:avLst/>
              <a:gdLst>
                <a:gd name="T0" fmla="*/ 0 w 6"/>
                <a:gd name="T1" fmla="*/ 1 h 6"/>
                <a:gd name="T2" fmla="*/ 3 w 6"/>
                <a:gd name="T3" fmla="*/ 0 h 6"/>
                <a:gd name="T4" fmla="*/ 0 w 6"/>
                <a:gd name="T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0" y="1"/>
                  </a:moveTo>
                  <a:cubicBezTo>
                    <a:pt x="2" y="1"/>
                    <a:pt x="2" y="0"/>
                    <a:pt x="3" y="0"/>
                  </a:cubicBezTo>
                  <a:cubicBezTo>
                    <a:pt x="6" y="0"/>
                    <a:pt x="1" y="6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25"/>
            <p:cNvSpPr/>
            <p:nvPr/>
          </p:nvSpPr>
          <p:spPr bwMode="auto">
            <a:xfrm>
              <a:off x="3328" y="1363"/>
              <a:ext cx="18" cy="19"/>
            </a:xfrm>
            <a:custGeom>
              <a:avLst/>
              <a:gdLst>
                <a:gd name="T0" fmla="*/ 0 w 7"/>
                <a:gd name="T1" fmla="*/ 5 h 7"/>
                <a:gd name="T2" fmla="*/ 2 w 7"/>
                <a:gd name="T3" fmla="*/ 7 h 7"/>
                <a:gd name="T4" fmla="*/ 2 w 7"/>
                <a:gd name="T5" fmla="*/ 6 h 7"/>
                <a:gd name="T6" fmla="*/ 0 w 7"/>
                <a:gd name="T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cubicBezTo>
                    <a:pt x="1" y="0"/>
                    <a:pt x="7" y="6"/>
                    <a:pt x="2" y="7"/>
                  </a:cubicBezTo>
                  <a:cubicBezTo>
                    <a:pt x="2" y="7"/>
                    <a:pt x="2" y="6"/>
                    <a:pt x="2" y="6"/>
                  </a:cubicBezTo>
                  <a:cubicBezTo>
                    <a:pt x="2" y="5"/>
                    <a:pt x="1" y="4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26"/>
            <p:cNvSpPr/>
            <p:nvPr/>
          </p:nvSpPr>
          <p:spPr bwMode="auto">
            <a:xfrm>
              <a:off x="3268" y="1374"/>
              <a:ext cx="14" cy="8"/>
            </a:xfrm>
            <a:custGeom>
              <a:avLst/>
              <a:gdLst>
                <a:gd name="T0" fmla="*/ 5 w 5"/>
                <a:gd name="T1" fmla="*/ 1 h 3"/>
                <a:gd name="T2" fmla="*/ 0 w 5"/>
                <a:gd name="T3" fmla="*/ 3 h 3"/>
                <a:gd name="T4" fmla="*/ 5 w 5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5" y="1"/>
                  </a:moveTo>
                  <a:cubicBezTo>
                    <a:pt x="4" y="2"/>
                    <a:pt x="2" y="3"/>
                    <a:pt x="0" y="3"/>
                  </a:cubicBezTo>
                  <a:cubicBezTo>
                    <a:pt x="0" y="1"/>
                    <a:pt x="2" y="0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27"/>
            <p:cNvSpPr/>
            <p:nvPr/>
          </p:nvSpPr>
          <p:spPr bwMode="auto">
            <a:xfrm>
              <a:off x="3242" y="1382"/>
              <a:ext cx="21" cy="11"/>
            </a:xfrm>
            <a:custGeom>
              <a:avLst/>
              <a:gdLst>
                <a:gd name="T0" fmla="*/ 8 w 8"/>
                <a:gd name="T1" fmla="*/ 0 h 4"/>
                <a:gd name="T2" fmla="*/ 0 w 8"/>
                <a:gd name="T3" fmla="*/ 4 h 4"/>
                <a:gd name="T4" fmla="*/ 8 w 8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cubicBezTo>
                    <a:pt x="7" y="3"/>
                    <a:pt x="3" y="3"/>
                    <a:pt x="0" y="4"/>
                  </a:cubicBezTo>
                  <a:cubicBezTo>
                    <a:pt x="1" y="1"/>
                    <a:pt x="4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28"/>
            <p:cNvSpPr/>
            <p:nvPr/>
          </p:nvSpPr>
          <p:spPr bwMode="auto">
            <a:xfrm>
              <a:off x="3225" y="1393"/>
              <a:ext cx="17" cy="8"/>
            </a:xfrm>
            <a:custGeom>
              <a:avLst/>
              <a:gdLst>
                <a:gd name="T0" fmla="*/ 2 w 6"/>
                <a:gd name="T1" fmla="*/ 0 h 3"/>
                <a:gd name="T2" fmla="*/ 5 w 6"/>
                <a:gd name="T3" fmla="*/ 0 h 3"/>
                <a:gd name="T4" fmla="*/ 6 w 6"/>
                <a:gd name="T5" fmla="*/ 1 h 3"/>
                <a:gd name="T6" fmla="*/ 2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2" y="0"/>
                  </a:moveTo>
                  <a:cubicBezTo>
                    <a:pt x="3" y="0"/>
                    <a:pt x="4" y="0"/>
                    <a:pt x="5" y="0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6" y="3"/>
                    <a:pt x="0" y="3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29"/>
            <p:cNvSpPr/>
            <p:nvPr/>
          </p:nvSpPr>
          <p:spPr bwMode="auto">
            <a:xfrm>
              <a:off x="3268" y="1468"/>
              <a:ext cx="14" cy="6"/>
            </a:xfrm>
            <a:custGeom>
              <a:avLst/>
              <a:gdLst>
                <a:gd name="T0" fmla="*/ 0 w 5"/>
                <a:gd name="T1" fmla="*/ 1 h 2"/>
                <a:gd name="T2" fmla="*/ 5 w 5"/>
                <a:gd name="T3" fmla="*/ 0 h 2"/>
                <a:gd name="T4" fmla="*/ 3 w 5"/>
                <a:gd name="T5" fmla="*/ 1 h 2"/>
                <a:gd name="T6" fmla="*/ 0 w 5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0" y="1"/>
                  </a:moveTo>
                  <a:cubicBezTo>
                    <a:pt x="0" y="0"/>
                    <a:pt x="3" y="0"/>
                    <a:pt x="5" y="0"/>
                  </a:cubicBezTo>
                  <a:cubicBezTo>
                    <a:pt x="5" y="1"/>
                    <a:pt x="4" y="2"/>
                    <a:pt x="3" y="1"/>
                  </a:cubicBezTo>
                  <a:cubicBezTo>
                    <a:pt x="2" y="1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30"/>
            <p:cNvSpPr/>
            <p:nvPr/>
          </p:nvSpPr>
          <p:spPr bwMode="auto">
            <a:xfrm>
              <a:off x="2580" y="1709"/>
              <a:ext cx="30" cy="25"/>
            </a:xfrm>
            <a:custGeom>
              <a:avLst/>
              <a:gdLst>
                <a:gd name="T0" fmla="*/ 3 w 11"/>
                <a:gd name="T1" fmla="*/ 9 h 9"/>
                <a:gd name="T2" fmla="*/ 11 w 11"/>
                <a:gd name="T3" fmla="*/ 0 h 9"/>
                <a:gd name="T4" fmla="*/ 5 w 11"/>
                <a:gd name="T5" fmla="*/ 9 h 9"/>
                <a:gd name="T6" fmla="*/ 3 w 11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9">
                  <a:moveTo>
                    <a:pt x="3" y="9"/>
                  </a:moveTo>
                  <a:cubicBezTo>
                    <a:pt x="0" y="9"/>
                    <a:pt x="7" y="1"/>
                    <a:pt x="11" y="0"/>
                  </a:cubicBezTo>
                  <a:cubicBezTo>
                    <a:pt x="10" y="5"/>
                    <a:pt x="5" y="5"/>
                    <a:pt x="5" y="9"/>
                  </a:cubicBezTo>
                  <a:cubicBezTo>
                    <a:pt x="4" y="9"/>
                    <a:pt x="4" y="9"/>
                    <a:pt x="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31"/>
            <p:cNvSpPr/>
            <p:nvPr/>
          </p:nvSpPr>
          <p:spPr bwMode="auto">
            <a:xfrm>
              <a:off x="2489" y="1820"/>
              <a:ext cx="8" cy="9"/>
            </a:xfrm>
            <a:custGeom>
              <a:avLst/>
              <a:gdLst>
                <a:gd name="T0" fmla="*/ 0 w 3"/>
                <a:gd name="T1" fmla="*/ 0 h 3"/>
                <a:gd name="T2" fmla="*/ 3 w 3"/>
                <a:gd name="T3" fmla="*/ 0 h 3"/>
                <a:gd name="T4" fmla="*/ 3 w 3"/>
                <a:gd name="T5" fmla="*/ 3 h 3"/>
                <a:gd name="T6" fmla="*/ 0 w 3"/>
                <a:gd name="T7" fmla="*/ 3 h 3"/>
                <a:gd name="T8" fmla="*/ 0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3" y="1"/>
                    <a:pt x="3" y="2"/>
                    <a:pt x="3" y="3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32"/>
            <p:cNvSpPr/>
            <p:nvPr/>
          </p:nvSpPr>
          <p:spPr bwMode="auto">
            <a:xfrm>
              <a:off x="2421" y="1888"/>
              <a:ext cx="11" cy="11"/>
            </a:xfrm>
            <a:custGeom>
              <a:avLst/>
              <a:gdLst>
                <a:gd name="T0" fmla="*/ 0 w 4"/>
                <a:gd name="T1" fmla="*/ 1 h 4"/>
                <a:gd name="T2" fmla="*/ 4 w 4"/>
                <a:gd name="T3" fmla="*/ 1 h 4"/>
                <a:gd name="T4" fmla="*/ 3 w 4"/>
                <a:gd name="T5" fmla="*/ 4 h 4"/>
                <a:gd name="T6" fmla="*/ 0 w 4"/>
                <a:gd name="T7" fmla="*/ 2 h 4"/>
                <a:gd name="T8" fmla="*/ 0 w 4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cubicBezTo>
                    <a:pt x="2" y="1"/>
                    <a:pt x="3" y="0"/>
                    <a:pt x="4" y="1"/>
                  </a:cubicBezTo>
                  <a:cubicBezTo>
                    <a:pt x="4" y="2"/>
                    <a:pt x="3" y="3"/>
                    <a:pt x="3" y="4"/>
                  </a:cubicBezTo>
                  <a:cubicBezTo>
                    <a:pt x="2" y="4"/>
                    <a:pt x="1" y="3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33"/>
            <p:cNvSpPr/>
            <p:nvPr/>
          </p:nvSpPr>
          <p:spPr bwMode="auto">
            <a:xfrm>
              <a:off x="2400" y="1934"/>
              <a:ext cx="13" cy="16"/>
            </a:xfrm>
            <a:custGeom>
              <a:avLst/>
              <a:gdLst>
                <a:gd name="T0" fmla="*/ 3 w 5"/>
                <a:gd name="T1" fmla="*/ 0 h 6"/>
                <a:gd name="T2" fmla="*/ 5 w 5"/>
                <a:gd name="T3" fmla="*/ 3 h 6"/>
                <a:gd name="T4" fmla="*/ 0 w 5"/>
                <a:gd name="T5" fmla="*/ 3 h 6"/>
                <a:gd name="T6" fmla="*/ 3 w 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cubicBezTo>
                    <a:pt x="5" y="0"/>
                    <a:pt x="4" y="2"/>
                    <a:pt x="5" y="3"/>
                  </a:cubicBezTo>
                  <a:cubicBezTo>
                    <a:pt x="4" y="3"/>
                    <a:pt x="0" y="6"/>
                    <a:pt x="0" y="3"/>
                  </a:cubicBezTo>
                  <a:cubicBezTo>
                    <a:pt x="1" y="2"/>
                    <a:pt x="3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34"/>
            <p:cNvSpPr/>
            <p:nvPr/>
          </p:nvSpPr>
          <p:spPr bwMode="auto">
            <a:xfrm>
              <a:off x="3196" y="1292"/>
              <a:ext cx="81" cy="33"/>
            </a:xfrm>
            <a:custGeom>
              <a:avLst/>
              <a:gdLst>
                <a:gd name="T0" fmla="*/ 11 w 30"/>
                <a:gd name="T1" fmla="*/ 12 h 12"/>
                <a:gd name="T2" fmla="*/ 2 w 30"/>
                <a:gd name="T3" fmla="*/ 2 h 12"/>
                <a:gd name="T4" fmla="*/ 30 w 30"/>
                <a:gd name="T5" fmla="*/ 12 h 12"/>
                <a:gd name="T6" fmla="*/ 24 w 30"/>
                <a:gd name="T7" fmla="*/ 10 h 12"/>
                <a:gd name="T8" fmla="*/ 6 w 30"/>
                <a:gd name="T9" fmla="*/ 2 h 12"/>
                <a:gd name="T10" fmla="*/ 4 w 30"/>
                <a:gd name="T11" fmla="*/ 7 h 12"/>
                <a:gd name="T12" fmla="*/ 8 w 30"/>
                <a:gd name="T13" fmla="*/ 8 h 12"/>
                <a:gd name="T14" fmla="*/ 11 w 30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12">
                  <a:moveTo>
                    <a:pt x="11" y="12"/>
                  </a:moveTo>
                  <a:cubicBezTo>
                    <a:pt x="8" y="9"/>
                    <a:pt x="0" y="10"/>
                    <a:pt x="2" y="2"/>
                  </a:cubicBezTo>
                  <a:cubicBezTo>
                    <a:pt x="12" y="0"/>
                    <a:pt x="25" y="6"/>
                    <a:pt x="30" y="12"/>
                  </a:cubicBezTo>
                  <a:cubicBezTo>
                    <a:pt x="27" y="12"/>
                    <a:pt x="27" y="10"/>
                    <a:pt x="24" y="10"/>
                  </a:cubicBezTo>
                  <a:cubicBezTo>
                    <a:pt x="19" y="6"/>
                    <a:pt x="12" y="4"/>
                    <a:pt x="6" y="2"/>
                  </a:cubicBezTo>
                  <a:cubicBezTo>
                    <a:pt x="4" y="2"/>
                    <a:pt x="1" y="7"/>
                    <a:pt x="4" y="7"/>
                  </a:cubicBezTo>
                  <a:cubicBezTo>
                    <a:pt x="5" y="8"/>
                    <a:pt x="6" y="8"/>
                    <a:pt x="8" y="8"/>
                  </a:cubicBezTo>
                  <a:cubicBezTo>
                    <a:pt x="9" y="10"/>
                    <a:pt x="10" y="10"/>
                    <a:pt x="1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35"/>
            <p:cNvSpPr/>
            <p:nvPr/>
          </p:nvSpPr>
          <p:spPr bwMode="auto">
            <a:xfrm>
              <a:off x="3185" y="1341"/>
              <a:ext cx="116" cy="62"/>
            </a:xfrm>
            <a:custGeom>
              <a:avLst/>
              <a:gdLst>
                <a:gd name="T0" fmla="*/ 0 w 43"/>
                <a:gd name="T1" fmla="*/ 22 h 23"/>
                <a:gd name="T2" fmla="*/ 42 w 43"/>
                <a:gd name="T3" fmla="*/ 8 h 23"/>
                <a:gd name="T4" fmla="*/ 33 w 43"/>
                <a:gd name="T5" fmla="*/ 0 h 23"/>
                <a:gd name="T6" fmla="*/ 39 w 43"/>
                <a:gd name="T7" fmla="*/ 3 h 23"/>
                <a:gd name="T8" fmla="*/ 43 w 43"/>
                <a:gd name="T9" fmla="*/ 6 h 23"/>
                <a:gd name="T10" fmla="*/ 42 w 43"/>
                <a:gd name="T11" fmla="*/ 9 h 23"/>
                <a:gd name="T12" fmla="*/ 39 w 43"/>
                <a:gd name="T13" fmla="*/ 10 h 23"/>
                <a:gd name="T14" fmla="*/ 15 w 43"/>
                <a:gd name="T15" fmla="*/ 18 h 23"/>
                <a:gd name="T16" fmla="*/ 10 w 43"/>
                <a:gd name="T17" fmla="*/ 20 h 23"/>
                <a:gd name="T18" fmla="*/ 0 w 43"/>
                <a:gd name="T19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23">
                  <a:moveTo>
                    <a:pt x="0" y="22"/>
                  </a:moveTo>
                  <a:cubicBezTo>
                    <a:pt x="9" y="17"/>
                    <a:pt x="27" y="11"/>
                    <a:pt x="42" y="8"/>
                  </a:cubicBezTo>
                  <a:cubicBezTo>
                    <a:pt x="41" y="3"/>
                    <a:pt x="30" y="5"/>
                    <a:pt x="33" y="0"/>
                  </a:cubicBezTo>
                  <a:cubicBezTo>
                    <a:pt x="35" y="1"/>
                    <a:pt x="38" y="1"/>
                    <a:pt x="39" y="3"/>
                  </a:cubicBezTo>
                  <a:cubicBezTo>
                    <a:pt x="40" y="4"/>
                    <a:pt x="41" y="6"/>
                    <a:pt x="43" y="6"/>
                  </a:cubicBezTo>
                  <a:cubicBezTo>
                    <a:pt x="43" y="7"/>
                    <a:pt x="42" y="8"/>
                    <a:pt x="42" y="9"/>
                  </a:cubicBezTo>
                  <a:cubicBezTo>
                    <a:pt x="41" y="9"/>
                    <a:pt x="39" y="9"/>
                    <a:pt x="39" y="10"/>
                  </a:cubicBezTo>
                  <a:cubicBezTo>
                    <a:pt x="30" y="11"/>
                    <a:pt x="23" y="15"/>
                    <a:pt x="15" y="18"/>
                  </a:cubicBezTo>
                  <a:cubicBezTo>
                    <a:pt x="12" y="18"/>
                    <a:pt x="10" y="18"/>
                    <a:pt x="10" y="20"/>
                  </a:cubicBezTo>
                  <a:cubicBezTo>
                    <a:pt x="5" y="19"/>
                    <a:pt x="5" y="23"/>
                    <a:pt x="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36"/>
            <p:cNvSpPr/>
            <p:nvPr/>
          </p:nvSpPr>
          <p:spPr bwMode="auto">
            <a:xfrm>
              <a:off x="3115" y="1403"/>
              <a:ext cx="65" cy="22"/>
            </a:xfrm>
            <a:custGeom>
              <a:avLst/>
              <a:gdLst>
                <a:gd name="T0" fmla="*/ 0 w 24"/>
                <a:gd name="T1" fmla="*/ 8 h 8"/>
                <a:gd name="T2" fmla="*/ 24 w 24"/>
                <a:gd name="T3" fmla="*/ 1 h 8"/>
                <a:gd name="T4" fmla="*/ 16 w 24"/>
                <a:gd name="T5" fmla="*/ 3 h 8"/>
                <a:gd name="T6" fmla="*/ 1 w 24"/>
                <a:gd name="T7" fmla="*/ 8 h 8"/>
                <a:gd name="T8" fmla="*/ 0 w 24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8">
                  <a:moveTo>
                    <a:pt x="0" y="8"/>
                  </a:moveTo>
                  <a:cubicBezTo>
                    <a:pt x="7" y="5"/>
                    <a:pt x="13" y="0"/>
                    <a:pt x="24" y="1"/>
                  </a:cubicBezTo>
                  <a:cubicBezTo>
                    <a:pt x="24" y="4"/>
                    <a:pt x="16" y="0"/>
                    <a:pt x="16" y="3"/>
                  </a:cubicBezTo>
                  <a:cubicBezTo>
                    <a:pt x="11" y="5"/>
                    <a:pt x="6" y="7"/>
                    <a:pt x="1" y="8"/>
                  </a:cubicBezTo>
                  <a:cubicBezTo>
                    <a:pt x="1" y="8"/>
                    <a:pt x="0" y="8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37"/>
            <p:cNvSpPr/>
            <p:nvPr/>
          </p:nvSpPr>
          <p:spPr bwMode="auto">
            <a:xfrm>
              <a:off x="2927" y="1433"/>
              <a:ext cx="172" cy="65"/>
            </a:xfrm>
            <a:custGeom>
              <a:avLst/>
              <a:gdLst>
                <a:gd name="T0" fmla="*/ 0 w 64"/>
                <a:gd name="T1" fmla="*/ 24 h 24"/>
                <a:gd name="T2" fmla="*/ 64 w 64"/>
                <a:gd name="T3" fmla="*/ 0 h 24"/>
                <a:gd name="T4" fmla="*/ 56 w 64"/>
                <a:gd name="T5" fmla="*/ 2 h 24"/>
                <a:gd name="T6" fmla="*/ 45 w 64"/>
                <a:gd name="T7" fmla="*/ 7 h 24"/>
                <a:gd name="T8" fmla="*/ 34 w 64"/>
                <a:gd name="T9" fmla="*/ 11 h 24"/>
                <a:gd name="T10" fmla="*/ 26 w 64"/>
                <a:gd name="T11" fmla="*/ 14 h 24"/>
                <a:gd name="T12" fmla="*/ 3 w 64"/>
                <a:gd name="T13" fmla="*/ 24 h 24"/>
                <a:gd name="T14" fmla="*/ 0 w 64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24">
                  <a:moveTo>
                    <a:pt x="0" y="24"/>
                  </a:moveTo>
                  <a:cubicBezTo>
                    <a:pt x="20" y="14"/>
                    <a:pt x="39" y="5"/>
                    <a:pt x="64" y="0"/>
                  </a:cubicBezTo>
                  <a:cubicBezTo>
                    <a:pt x="62" y="2"/>
                    <a:pt x="58" y="1"/>
                    <a:pt x="56" y="2"/>
                  </a:cubicBezTo>
                  <a:cubicBezTo>
                    <a:pt x="53" y="4"/>
                    <a:pt x="47" y="4"/>
                    <a:pt x="45" y="7"/>
                  </a:cubicBezTo>
                  <a:cubicBezTo>
                    <a:pt x="40" y="7"/>
                    <a:pt x="38" y="10"/>
                    <a:pt x="34" y="11"/>
                  </a:cubicBezTo>
                  <a:cubicBezTo>
                    <a:pt x="31" y="12"/>
                    <a:pt x="27" y="11"/>
                    <a:pt x="26" y="14"/>
                  </a:cubicBezTo>
                  <a:cubicBezTo>
                    <a:pt x="17" y="17"/>
                    <a:pt x="11" y="21"/>
                    <a:pt x="3" y="24"/>
                  </a:cubicBezTo>
                  <a:cubicBezTo>
                    <a:pt x="2" y="24"/>
                    <a:pt x="1" y="24"/>
                    <a:pt x="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38"/>
            <p:cNvSpPr/>
            <p:nvPr/>
          </p:nvSpPr>
          <p:spPr bwMode="auto">
            <a:xfrm>
              <a:off x="2811" y="1541"/>
              <a:ext cx="22" cy="14"/>
            </a:xfrm>
            <a:custGeom>
              <a:avLst/>
              <a:gdLst>
                <a:gd name="T0" fmla="*/ 0 w 8"/>
                <a:gd name="T1" fmla="*/ 5 h 5"/>
                <a:gd name="T2" fmla="*/ 8 w 8"/>
                <a:gd name="T3" fmla="*/ 0 h 5"/>
                <a:gd name="T4" fmla="*/ 0 w 8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0" y="5"/>
                  </a:moveTo>
                  <a:cubicBezTo>
                    <a:pt x="1" y="3"/>
                    <a:pt x="4" y="1"/>
                    <a:pt x="8" y="0"/>
                  </a:cubicBezTo>
                  <a:cubicBezTo>
                    <a:pt x="6" y="3"/>
                    <a:pt x="4" y="5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39"/>
            <p:cNvSpPr/>
            <p:nvPr/>
          </p:nvSpPr>
          <p:spPr bwMode="auto">
            <a:xfrm>
              <a:off x="2782" y="1555"/>
              <a:ext cx="27" cy="22"/>
            </a:xfrm>
            <a:custGeom>
              <a:avLst/>
              <a:gdLst>
                <a:gd name="T0" fmla="*/ 0 w 10"/>
                <a:gd name="T1" fmla="*/ 8 h 8"/>
                <a:gd name="T2" fmla="*/ 10 w 10"/>
                <a:gd name="T3" fmla="*/ 0 h 8"/>
                <a:gd name="T4" fmla="*/ 6 w 10"/>
                <a:gd name="T5" fmla="*/ 4 h 8"/>
                <a:gd name="T6" fmla="*/ 1 w 10"/>
                <a:gd name="T7" fmla="*/ 8 h 8"/>
                <a:gd name="T8" fmla="*/ 0 w 10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0" y="8"/>
                  </a:moveTo>
                  <a:cubicBezTo>
                    <a:pt x="2" y="4"/>
                    <a:pt x="5" y="1"/>
                    <a:pt x="10" y="0"/>
                  </a:cubicBezTo>
                  <a:cubicBezTo>
                    <a:pt x="10" y="3"/>
                    <a:pt x="6" y="1"/>
                    <a:pt x="6" y="4"/>
                  </a:cubicBezTo>
                  <a:cubicBezTo>
                    <a:pt x="5" y="5"/>
                    <a:pt x="2" y="6"/>
                    <a:pt x="1" y="8"/>
                  </a:cubicBezTo>
                  <a:cubicBezTo>
                    <a:pt x="1" y="8"/>
                    <a:pt x="0" y="8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40"/>
            <p:cNvSpPr/>
            <p:nvPr/>
          </p:nvSpPr>
          <p:spPr bwMode="auto">
            <a:xfrm>
              <a:off x="2728" y="1593"/>
              <a:ext cx="22" cy="16"/>
            </a:xfrm>
            <a:custGeom>
              <a:avLst/>
              <a:gdLst>
                <a:gd name="T0" fmla="*/ 0 w 8"/>
                <a:gd name="T1" fmla="*/ 6 h 6"/>
                <a:gd name="T2" fmla="*/ 8 w 8"/>
                <a:gd name="T3" fmla="*/ 0 h 6"/>
                <a:gd name="T4" fmla="*/ 6 w 8"/>
                <a:gd name="T5" fmla="*/ 2 h 6"/>
                <a:gd name="T6" fmla="*/ 1 w 8"/>
                <a:gd name="T7" fmla="*/ 6 h 6"/>
                <a:gd name="T8" fmla="*/ 0 w 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0" y="6"/>
                  </a:moveTo>
                  <a:cubicBezTo>
                    <a:pt x="2" y="3"/>
                    <a:pt x="4" y="1"/>
                    <a:pt x="8" y="0"/>
                  </a:cubicBezTo>
                  <a:cubicBezTo>
                    <a:pt x="8" y="1"/>
                    <a:pt x="7" y="1"/>
                    <a:pt x="6" y="2"/>
                  </a:cubicBezTo>
                  <a:cubicBezTo>
                    <a:pt x="5" y="4"/>
                    <a:pt x="3" y="5"/>
                    <a:pt x="1" y="6"/>
                  </a:cubicBezTo>
                  <a:cubicBezTo>
                    <a:pt x="1" y="6"/>
                    <a:pt x="1" y="6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41"/>
            <p:cNvSpPr/>
            <p:nvPr/>
          </p:nvSpPr>
          <p:spPr bwMode="auto">
            <a:xfrm>
              <a:off x="2688" y="1620"/>
              <a:ext cx="24" cy="19"/>
            </a:xfrm>
            <a:custGeom>
              <a:avLst/>
              <a:gdLst>
                <a:gd name="T0" fmla="*/ 0 w 9"/>
                <a:gd name="T1" fmla="*/ 6 h 7"/>
                <a:gd name="T2" fmla="*/ 9 w 9"/>
                <a:gd name="T3" fmla="*/ 0 h 7"/>
                <a:gd name="T4" fmla="*/ 7 w 9"/>
                <a:gd name="T5" fmla="*/ 2 h 7"/>
                <a:gd name="T6" fmla="*/ 0 w 9"/>
                <a:gd name="T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7">
                  <a:moveTo>
                    <a:pt x="0" y="6"/>
                  </a:moveTo>
                  <a:cubicBezTo>
                    <a:pt x="2" y="3"/>
                    <a:pt x="5" y="1"/>
                    <a:pt x="9" y="0"/>
                  </a:cubicBezTo>
                  <a:cubicBezTo>
                    <a:pt x="9" y="1"/>
                    <a:pt x="8" y="2"/>
                    <a:pt x="7" y="2"/>
                  </a:cubicBezTo>
                  <a:cubicBezTo>
                    <a:pt x="4" y="3"/>
                    <a:pt x="4" y="7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42"/>
            <p:cNvSpPr/>
            <p:nvPr/>
          </p:nvSpPr>
          <p:spPr bwMode="auto">
            <a:xfrm>
              <a:off x="2658" y="1644"/>
              <a:ext cx="22" cy="14"/>
            </a:xfrm>
            <a:custGeom>
              <a:avLst/>
              <a:gdLst>
                <a:gd name="T0" fmla="*/ 0 w 8"/>
                <a:gd name="T1" fmla="*/ 5 h 5"/>
                <a:gd name="T2" fmla="*/ 8 w 8"/>
                <a:gd name="T3" fmla="*/ 0 h 5"/>
                <a:gd name="T4" fmla="*/ 5 w 8"/>
                <a:gd name="T5" fmla="*/ 3 h 5"/>
                <a:gd name="T6" fmla="*/ 2 w 8"/>
                <a:gd name="T7" fmla="*/ 5 h 5"/>
                <a:gd name="T8" fmla="*/ 0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0" y="5"/>
                  </a:moveTo>
                  <a:cubicBezTo>
                    <a:pt x="2" y="2"/>
                    <a:pt x="4" y="0"/>
                    <a:pt x="8" y="0"/>
                  </a:cubicBezTo>
                  <a:cubicBezTo>
                    <a:pt x="7" y="1"/>
                    <a:pt x="6" y="2"/>
                    <a:pt x="5" y="3"/>
                  </a:cubicBezTo>
                  <a:cubicBezTo>
                    <a:pt x="4" y="3"/>
                    <a:pt x="3" y="4"/>
                    <a:pt x="2" y="5"/>
                  </a:cubicBezTo>
                  <a:cubicBezTo>
                    <a:pt x="1" y="5"/>
                    <a:pt x="1" y="5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43"/>
            <p:cNvSpPr/>
            <p:nvPr/>
          </p:nvSpPr>
          <p:spPr bwMode="auto">
            <a:xfrm>
              <a:off x="2626" y="1666"/>
              <a:ext cx="19" cy="16"/>
            </a:xfrm>
            <a:custGeom>
              <a:avLst/>
              <a:gdLst>
                <a:gd name="T0" fmla="*/ 0 w 7"/>
                <a:gd name="T1" fmla="*/ 6 h 6"/>
                <a:gd name="T2" fmla="*/ 7 w 7"/>
                <a:gd name="T3" fmla="*/ 0 h 6"/>
                <a:gd name="T4" fmla="*/ 4 w 7"/>
                <a:gd name="T5" fmla="*/ 4 h 6"/>
                <a:gd name="T6" fmla="*/ 0 w 7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0" y="6"/>
                  </a:moveTo>
                  <a:cubicBezTo>
                    <a:pt x="2" y="4"/>
                    <a:pt x="3" y="1"/>
                    <a:pt x="7" y="0"/>
                  </a:cubicBezTo>
                  <a:cubicBezTo>
                    <a:pt x="7" y="2"/>
                    <a:pt x="5" y="3"/>
                    <a:pt x="4" y="4"/>
                  </a:cubicBezTo>
                  <a:cubicBezTo>
                    <a:pt x="2" y="4"/>
                    <a:pt x="2" y="6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44"/>
            <p:cNvSpPr/>
            <p:nvPr/>
          </p:nvSpPr>
          <p:spPr bwMode="auto">
            <a:xfrm>
              <a:off x="2604" y="1682"/>
              <a:ext cx="19" cy="19"/>
            </a:xfrm>
            <a:custGeom>
              <a:avLst/>
              <a:gdLst>
                <a:gd name="T0" fmla="*/ 0 w 7"/>
                <a:gd name="T1" fmla="*/ 7 h 7"/>
                <a:gd name="T2" fmla="*/ 7 w 7"/>
                <a:gd name="T3" fmla="*/ 0 h 7"/>
                <a:gd name="T4" fmla="*/ 2 w 7"/>
                <a:gd name="T5" fmla="*/ 7 h 7"/>
                <a:gd name="T6" fmla="*/ 0 w 7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0" y="7"/>
                  </a:moveTo>
                  <a:cubicBezTo>
                    <a:pt x="2" y="4"/>
                    <a:pt x="4" y="2"/>
                    <a:pt x="7" y="0"/>
                  </a:cubicBezTo>
                  <a:cubicBezTo>
                    <a:pt x="6" y="3"/>
                    <a:pt x="3" y="4"/>
                    <a:pt x="2" y="7"/>
                  </a:cubicBezTo>
                  <a:cubicBezTo>
                    <a:pt x="1" y="7"/>
                    <a:pt x="1" y="7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45"/>
            <p:cNvSpPr/>
            <p:nvPr/>
          </p:nvSpPr>
          <p:spPr bwMode="auto">
            <a:xfrm>
              <a:off x="2572" y="1701"/>
              <a:ext cx="32" cy="33"/>
            </a:xfrm>
            <a:custGeom>
              <a:avLst/>
              <a:gdLst>
                <a:gd name="T0" fmla="*/ 8 w 12"/>
                <a:gd name="T1" fmla="*/ 3 h 12"/>
                <a:gd name="T2" fmla="*/ 12 w 12"/>
                <a:gd name="T3" fmla="*/ 0 h 12"/>
                <a:gd name="T4" fmla="*/ 9 w 12"/>
                <a:gd name="T5" fmla="*/ 5 h 12"/>
                <a:gd name="T6" fmla="*/ 0 w 12"/>
                <a:gd name="T7" fmla="*/ 12 h 12"/>
                <a:gd name="T8" fmla="*/ 8 w 12"/>
                <a:gd name="T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8" y="3"/>
                  </a:moveTo>
                  <a:cubicBezTo>
                    <a:pt x="10" y="3"/>
                    <a:pt x="10" y="0"/>
                    <a:pt x="12" y="0"/>
                  </a:cubicBezTo>
                  <a:cubicBezTo>
                    <a:pt x="12" y="2"/>
                    <a:pt x="9" y="2"/>
                    <a:pt x="9" y="5"/>
                  </a:cubicBezTo>
                  <a:cubicBezTo>
                    <a:pt x="6" y="7"/>
                    <a:pt x="4" y="11"/>
                    <a:pt x="0" y="12"/>
                  </a:cubicBezTo>
                  <a:cubicBezTo>
                    <a:pt x="2" y="8"/>
                    <a:pt x="6" y="7"/>
                    <a:pt x="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46"/>
            <p:cNvSpPr/>
            <p:nvPr/>
          </p:nvSpPr>
          <p:spPr bwMode="auto">
            <a:xfrm>
              <a:off x="2540" y="1709"/>
              <a:ext cx="54" cy="52"/>
            </a:xfrm>
            <a:custGeom>
              <a:avLst/>
              <a:gdLst>
                <a:gd name="T0" fmla="*/ 0 w 20"/>
                <a:gd name="T1" fmla="*/ 19 h 19"/>
                <a:gd name="T2" fmla="*/ 20 w 20"/>
                <a:gd name="T3" fmla="*/ 0 h 19"/>
                <a:gd name="T4" fmla="*/ 12 w 20"/>
                <a:gd name="T5" fmla="*/ 9 h 19"/>
                <a:gd name="T6" fmla="*/ 5 w 20"/>
                <a:gd name="T7" fmla="*/ 15 h 19"/>
                <a:gd name="T8" fmla="*/ 0 w 20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0" y="19"/>
                  </a:moveTo>
                  <a:cubicBezTo>
                    <a:pt x="6" y="12"/>
                    <a:pt x="13" y="6"/>
                    <a:pt x="20" y="0"/>
                  </a:cubicBezTo>
                  <a:cubicBezTo>
                    <a:pt x="18" y="4"/>
                    <a:pt x="14" y="5"/>
                    <a:pt x="12" y="9"/>
                  </a:cubicBezTo>
                  <a:cubicBezTo>
                    <a:pt x="9" y="10"/>
                    <a:pt x="8" y="14"/>
                    <a:pt x="5" y="15"/>
                  </a:cubicBezTo>
                  <a:cubicBezTo>
                    <a:pt x="2" y="16"/>
                    <a:pt x="2" y="18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47"/>
            <p:cNvSpPr/>
            <p:nvPr/>
          </p:nvSpPr>
          <p:spPr bwMode="auto">
            <a:xfrm>
              <a:off x="2516" y="1761"/>
              <a:ext cx="16" cy="24"/>
            </a:xfrm>
            <a:custGeom>
              <a:avLst/>
              <a:gdLst>
                <a:gd name="T0" fmla="*/ 0 w 6"/>
                <a:gd name="T1" fmla="*/ 9 h 9"/>
                <a:gd name="T2" fmla="*/ 6 w 6"/>
                <a:gd name="T3" fmla="*/ 2 h 9"/>
                <a:gd name="T4" fmla="*/ 0 w 6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9">
                  <a:moveTo>
                    <a:pt x="0" y="9"/>
                  </a:moveTo>
                  <a:cubicBezTo>
                    <a:pt x="4" y="6"/>
                    <a:pt x="3" y="0"/>
                    <a:pt x="6" y="2"/>
                  </a:cubicBezTo>
                  <a:cubicBezTo>
                    <a:pt x="5" y="5"/>
                    <a:pt x="3" y="7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48"/>
            <p:cNvSpPr/>
            <p:nvPr/>
          </p:nvSpPr>
          <p:spPr bwMode="auto">
            <a:xfrm>
              <a:off x="2467" y="1793"/>
              <a:ext cx="43" cy="44"/>
            </a:xfrm>
            <a:custGeom>
              <a:avLst/>
              <a:gdLst>
                <a:gd name="T0" fmla="*/ 12 w 16"/>
                <a:gd name="T1" fmla="*/ 3 h 16"/>
                <a:gd name="T2" fmla="*/ 16 w 16"/>
                <a:gd name="T3" fmla="*/ 0 h 16"/>
                <a:gd name="T4" fmla="*/ 13 w 16"/>
                <a:gd name="T5" fmla="*/ 4 h 16"/>
                <a:gd name="T6" fmla="*/ 8 w 16"/>
                <a:gd name="T7" fmla="*/ 9 h 16"/>
                <a:gd name="T8" fmla="*/ 0 w 16"/>
                <a:gd name="T9" fmla="*/ 16 h 16"/>
                <a:gd name="T10" fmla="*/ 1 w 16"/>
                <a:gd name="T11" fmla="*/ 14 h 16"/>
                <a:gd name="T12" fmla="*/ 12 w 16"/>
                <a:gd name="T1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6">
                  <a:moveTo>
                    <a:pt x="12" y="3"/>
                  </a:moveTo>
                  <a:cubicBezTo>
                    <a:pt x="14" y="2"/>
                    <a:pt x="14" y="1"/>
                    <a:pt x="16" y="0"/>
                  </a:cubicBezTo>
                  <a:cubicBezTo>
                    <a:pt x="15" y="2"/>
                    <a:pt x="14" y="2"/>
                    <a:pt x="13" y="4"/>
                  </a:cubicBezTo>
                  <a:cubicBezTo>
                    <a:pt x="12" y="6"/>
                    <a:pt x="10" y="7"/>
                    <a:pt x="8" y="9"/>
                  </a:cubicBezTo>
                  <a:cubicBezTo>
                    <a:pt x="5" y="11"/>
                    <a:pt x="3" y="15"/>
                    <a:pt x="0" y="16"/>
                  </a:cubicBezTo>
                  <a:cubicBezTo>
                    <a:pt x="0" y="15"/>
                    <a:pt x="1" y="15"/>
                    <a:pt x="1" y="14"/>
                  </a:cubicBezTo>
                  <a:cubicBezTo>
                    <a:pt x="5" y="11"/>
                    <a:pt x="9" y="7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49"/>
            <p:cNvSpPr/>
            <p:nvPr/>
          </p:nvSpPr>
          <p:spPr bwMode="auto">
            <a:xfrm>
              <a:off x="2470" y="1801"/>
              <a:ext cx="29" cy="30"/>
            </a:xfrm>
            <a:custGeom>
              <a:avLst/>
              <a:gdLst>
                <a:gd name="T0" fmla="*/ 0 w 11"/>
                <a:gd name="T1" fmla="*/ 11 h 11"/>
                <a:gd name="T2" fmla="*/ 11 w 11"/>
                <a:gd name="T3" fmla="*/ 0 h 11"/>
                <a:gd name="T4" fmla="*/ 0 w 11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cubicBezTo>
                    <a:pt x="2" y="6"/>
                    <a:pt x="7" y="3"/>
                    <a:pt x="11" y="0"/>
                  </a:cubicBezTo>
                  <a:cubicBezTo>
                    <a:pt x="8" y="4"/>
                    <a:pt x="4" y="8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50"/>
            <p:cNvSpPr/>
            <p:nvPr/>
          </p:nvSpPr>
          <p:spPr bwMode="auto">
            <a:xfrm>
              <a:off x="2427" y="1837"/>
              <a:ext cx="40" cy="40"/>
            </a:xfrm>
            <a:custGeom>
              <a:avLst/>
              <a:gdLst>
                <a:gd name="T0" fmla="*/ 0 w 15"/>
                <a:gd name="T1" fmla="*/ 15 h 15"/>
                <a:gd name="T2" fmla="*/ 15 w 15"/>
                <a:gd name="T3" fmla="*/ 0 h 15"/>
                <a:gd name="T4" fmla="*/ 12 w 15"/>
                <a:gd name="T5" fmla="*/ 4 h 15"/>
                <a:gd name="T6" fmla="*/ 7 w 15"/>
                <a:gd name="T7" fmla="*/ 9 h 15"/>
                <a:gd name="T8" fmla="*/ 0 w 15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0" y="15"/>
                  </a:moveTo>
                  <a:cubicBezTo>
                    <a:pt x="4" y="10"/>
                    <a:pt x="9" y="5"/>
                    <a:pt x="15" y="0"/>
                  </a:cubicBezTo>
                  <a:cubicBezTo>
                    <a:pt x="14" y="2"/>
                    <a:pt x="12" y="2"/>
                    <a:pt x="12" y="4"/>
                  </a:cubicBezTo>
                  <a:cubicBezTo>
                    <a:pt x="12" y="7"/>
                    <a:pt x="7" y="6"/>
                    <a:pt x="7" y="9"/>
                  </a:cubicBezTo>
                  <a:cubicBezTo>
                    <a:pt x="4" y="10"/>
                    <a:pt x="3" y="1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51"/>
            <p:cNvSpPr/>
            <p:nvPr/>
          </p:nvSpPr>
          <p:spPr bwMode="auto">
            <a:xfrm>
              <a:off x="2384" y="1877"/>
              <a:ext cx="43" cy="52"/>
            </a:xfrm>
            <a:custGeom>
              <a:avLst/>
              <a:gdLst>
                <a:gd name="T0" fmla="*/ 2 w 16"/>
                <a:gd name="T1" fmla="*/ 19 h 19"/>
                <a:gd name="T2" fmla="*/ 12 w 16"/>
                <a:gd name="T3" fmla="*/ 1 h 19"/>
                <a:gd name="T4" fmla="*/ 16 w 16"/>
                <a:gd name="T5" fmla="*/ 1 h 19"/>
                <a:gd name="T6" fmla="*/ 7 w 16"/>
                <a:gd name="T7" fmla="*/ 14 h 19"/>
                <a:gd name="T8" fmla="*/ 7 w 16"/>
                <a:gd name="T9" fmla="*/ 15 h 19"/>
                <a:gd name="T10" fmla="*/ 2 w 16"/>
                <a:gd name="T1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9">
                  <a:moveTo>
                    <a:pt x="2" y="19"/>
                  </a:moveTo>
                  <a:cubicBezTo>
                    <a:pt x="0" y="13"/>
                    <a:pt x="13" y="9"/>
                    <a:pt x="12" y="1"/>
                  </a:cubicBezTo>
                  <a:cubicBezTo>
                    <a:pt x="13" y="0"/>
                    <a:pt x="14" y="2"/>
                    <a:pt x="16" y="1"/>
                  </a:cubicBezTo>
                  <a:cubicBezTo>
                    <a:pt x="13" y="6"/>
                    <a:pt x="10" y="9"/>
                    <a:pt x="7" y="14"/>
                  </a:cubicBezTo>
                  <a:cubicBezTo>
                    <a:pt x="7" y="14"/>
                    <a:pt x="7" y="15"/>
                    <a:pt x="7" y="15"/>
                  </a:cubicBezTo>
                  <a:cubicBezTo>
                    <a:pt x="4" y="15"/>
                    <a:pt x="2" y="15"/>
                    <a:pt x="2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52"/>
            <p:cNvSpPr/>
            <p:nvPr/>
          </p:nvSpPr>
          <p:spPr bwMode="auto">
            <a:xfrm>
              <a:off x="2389" y="1937"/>
              <a:ext cx="24" cy="13"/>
            </a:xfrm>
            <a:custGeom>
              <a:avLst/>
              <a:gdLst>
                <a:gd name="T0" fmla="*/ 9 w 9"/>
                <a:gd name="T1" fmla="*/ 2 h 5"/>
                <a:gd name="T2" fmla="*/ 7 w 9"/>
                <a:gd name="T3" fmla="*/ 4 h 5"/>
                <a:gd name="T4" fmla="*/ 3 w 9"/>
                <a:gd name="T5" fmla="*/ 0 h 5"/>
                <a:gd name="T6" fmla="*/ 4 w 9"/>
                <a:gd name="T7" fmla="*/ 2 h 5"/>
                <a:gd name="T8" fmla="*/ 9 w 9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9" y="2"/>
                  </a:moveTo>
                  <a:cubicBezTo>
                    <a:pt x="8" y="3"/>
                    <a:pt x="7" y="3"/>
                    <a:pt x="7" y="4"/>
                  </a:cubicBezTo>
                  <a:cubicBezTo>
                    <a:pt x="4" y="5"/>
                    <a:pt x="0" y="1"/>
                    <a:pt x="3" y="0"/>
                  </a:cubicBezTo>
                  <a:cubicBezTo>
                    <a:pt x="3" y="1"/>
                    <a:pt x="3" y="2"/>
                    <a:pt x="4" y="2"/>
                  </a:cubicBezTo>
                  <a:cubicBezTo>
                    <a:pt x="4" y="5"/>
                    <a:pt x="8" y="2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53"/>
            <p:cNvSpPr/>
            <p:nvPr/>
          </p:nvSpPr>
          <p:spPr bwMode="auto">
            <a:xfrm>
              <a:off x="2408" y="1880"/>
              <a:ext cx="46" cy="51"/>
            </a:xfrm>
            <a:custGeom>
              <a:avLst/>
              <a:gdLst>
                <a:gd name="T0" fmla="*/ 17 w 17"/>
                <a:gd name="T1" fmla="*/ 0 h 19"/>
                <a:gd name="T2" fmla="*/ 0 w 17"/>
                <a:gd name="T3" fmla="*/ 19 h 19"/>
                <a:gd name="T4" fmla="*/ 3 w 17"/>
                <a:gd name="T5" fmla="*/ 14 h 19"/>
                <a:gd name="T6" fmla="*/ 5 w 17"/>
                <a:gd name="T7" fmla="*/ 10 h 19"/>
                <a:gd name="T8" fmla="*/ 8 w 17"/>
                <a:gd name="T9" fmla="*/ 8 h 19"/>
                <a:gd name="T10" fmla="*/ 17 w 17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9">
                  <a:moveTo>
                    <a:pt x="17" y="0"/>
                  </a:moveTo>
                  <a:cubicBezTo>
                    <a:pt x="11" y="6"/>
                    <a:pt x="7" y="13"/>
                    <a:pt x="0" y="19"/>
                  </a:cubicBezTo>
                  <a:cubicBezTo>
                    <a:pt x="0" y="16"/>
                    <a:pt x="3" y="16"/>
                    <a:pt x="3" y="14"/>
                  </a:cubicBezTo>
                  <a:cubicBezTo>
                    <a:pt x="3" y="12"/>
                    <a:pt x="5" y="12"/>
                    <a:pt x="5" y="10"/>
                  </a:cubicBezTo>
                  <a:cubicBezTo>
                    <a:pt x="7" y="10"/>
                    <a:pt x="7" y="9"/>
                    <a:pt x="8" y="8"/>
                  </a:cubicBezTo>
                  <a:cubicBezTo>
                    <a:pt x="12" y="6"/>
                    <a:pt x="13" y="2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54"/>
            <p:cNvSpPr/>
            <p:nvPr/>
          </p:nvSpPr>
          <p:spPr bwMode="auto">
            <a:xfrm>
              <a:off x="2430" y="1872"/>
              <a:ext cx="29" cy="30"/>
            </a:xfrm>
            <a:custGeom>
              <a:avLst/>
              <a:gdLst>
                <a:gd name="T0" fmla="*/ 0 w 11"/>
                <a:gd name="T1" fmla="*/ 10 h 11"/>
                <a:gd name="T2" fmla="*/ 11 w 11"/>
                <a:gd name="T3" fmla="*/ 0 h 11"/>
                <a:gd name="T4" fmla="*/ 9 w 11"/>
                <a:gd name="T5" fmla="*/ 3 h 11"/>
                <a:gd name="T6" fmla="*/ 0 w 11"/>
                <a:gd name="T7" fmla="*/ 11 h 11"/>
                <a:gd name="T8" fmla="*/ 0 w 11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0" y="10"/>
                  </a:moveTo>
                  <a:cubicBezTo>
                    <a:pt x="4" y="7"/>
                    <a:pt x="7" y="2"/>
                    <a:pt x="11" y="0"/>
                  </a:cubicBezTo>
                  <a:cubicBezTo>
                    <a:pt x="11" y="1"/>
                    <a:pt x="9" y="2"/>
                    <a:pt x="9" y="3"/>
                  </a:cubicBezTo>
                  <a:cubicBezTo>
                    <a:pt x="5" y="5"/>
                    <a:pt x="4" y="9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55"/>
            <p:cNvSpPr/>
            <p:nvPr/>
          </p:nvSpPr>
          <p:spPr bwMode="auto">
            <a:xfrm>
              <a:off x="2459" y="1845"/>
              <a:ext cx="27" cy="27"/>
            </a:xfrm>
            <a:custGeom>
              <a:avLst/>
              <a:gdLst>
                <a:gd name="T0" fmla="*/ 10 w 10"/>
                <a:gd name="T1" fmla="*/ 0 h 10"/>
                <a:gd name="T2" fmla="*/ 0 w 10"/>
                <a:gd name="T3" fmla="*/ 10 h 10"/>
                <a:gd name="T4" fmla="*/ 0 w 10"/>
                <a:gd name="T5" fmla="*/ 8 h 10"/>
                <a:gd name="T6" fmla="*/ 5 w 10"/>
                <a:gd name="T7" fmla="*/ 3 h 10"/>
                <a:gd name="T8" fmla="*/ 10 w 10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cubicBezTo>
                    <a:pt x="7" y="4"/>
                    <a:pt x="4" y="7"/>
                    <a:pt x="0" y="10"/>
                  </a:cubicBezTo>
                  <a:cubicBezTo>
                    <a:pt x="0" y="9"/>
                    <a:pt x="0" y="9"/>
                    <a:pt x="0" y="8"/>
                  </a:cubicBezTo>
                  <a:cubicBezTo>
                    <a:pt x="0" y="5"/>
                    <a:pt x="5" y="7"/>
                    <a:pt x="5" y="3"/>
                  </a:cubicBezTo>
                  <a:cubicBezTo>
                    <a:pt x="8" y="3"/>
                    <a:pt x="7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56"/>
            <p:cNvSpPr/>
            <p:nvPr/>
          </p:nvSpPr>
          <p:spPr bwMode="auto">
            <a:xfrm>
              <a:off x="2491" y="1815"/>
              <a:ext cx="30" cy="22"/>
            </a:xfrm>
            <a:custGeom>
              <a:avLst/>
              <a:gdLst>
                <a:gd name="T0" fmla="*/ 0 w 11"/>
                <a:gd name="T1" fmla="*/ 8 h 8"/>
                <a:gd name="T2" fmla="*/ 5 w 11"/>
                <a:gd name="T3" fmla="*/ 2 h 8"/>
                <a:gd name="T4" fmla="*/ 7 w 11"/>
                <a:gd name="T5" fmla="*/ 0 h 8"/>
                <a:gd name="T6" fmla="*/ 9 w 11"/>
                <a:gd name="T7" fmla="*/ 0 h 8"/>
                <a:gd name="T8" fmla="*/ 0 w 11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0" y="8"/>
                  </a:moveTo>
                  <a:cubicBezTo>
                    <a:pt x="1" y="5"/>
                    <a:pt x="5" y="5"/>
                    <a:pt x="5" y="2"/>
                  </a:cubicBezTo>
                  <a:cubicBezTo>
                    <a:pt x="6" y="2"/>
                    <a:pt x="7" y="1"/>
                    <a:pt x="7" y="0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11" y="4"/>
                    <a:pt x="3" y="3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57"/>
            <p:cNvSpPr/>
            <p:nvPr/>
          </p:nvSpPr>
          <p:spPr bwMode="auto">
            <a:xfrm>
              <a:off x="2510" y="1791"/>
              <a:ext cx="24" cy="24"/>
            </a:xfrm>
            <a:custGeom>
              <a:avLst/>
              <a:gdLst>
                <a:gd name="T0" fmla="*/ 9 w 9"/>
                <a:gd name="T1" fmla="*/ 0 h 9"/>
                <a:gd name="T2" fmla="*/ 2 w 9"/>
                <a:gd name="T3" fmla="*/ 9 h 9"/>
                <a:gd name="T4" fmla="*/ 0 w 9"/>
                <a:gd name="T5" fmla="*/ 9 h 9"/>
                <a:gd name="T6" fmla="*/ 6 w 9"/>
                <a:gd name="T7" fmla="*/ 2 h 9"/>
                <a:gd name="T8" fmla="*/ 9 w 9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9" y="0"/>
                  </a:moveTo>
                  <a:cubicBezTo>
                    <a:pt x="9" y="5"/>
                    <a:pt x="5" y="6"/>
                    <a:pt x="2" y="9"/>
                  </a:cubicBezTo>
                  <a:cubicBezTo>
                    <a:pt x="1" y="9"/>
                    <a:pt x="0" y="9"/>
                    <a:pt x="0" y="9"/>
                  </a:cubicBezTo>
                  <a:cubicBezTo>
                    <a:pt x="1" y="6"/>
                    <a:pt x="6" y="7"/>
                    <a:pt x="6" y="2"/>
                  </a:cubicBezTo>
                  <a:cubicBezTo>
                    <a:pt x="7" y="2"/>
                    <a:pt x="8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58"/>
            <p:cNvSpPr/>
            <p:nvPr/>
          </p:nvSpPr>
          <p:spPr bwMode="auto">
            <a:xfrm>
              <a:off x="2534" y="1766"/>
              <a:ext cx="22" cy="25"/>
            </a:xfrm>
            <a:custGeom>
              <a:avLst/>
              <a:gdLst>
                <a:gd name="T0" fmla="*/ 3 w 8"/>
                <a:gd name="T1" fmla="*/ 5 h 9"/>
                <a:gd name="T2" fmla="*/ 8 w 8"/>
                <a:gd name="T3" fmla="*/ 2 h 9"/>
                <a:gd name="T4" fmla="*/ 5 w 8"/>
                <a:gd name="T5" fmla="*/ 5 h 9"/>
                <a:gd name="T6" fmla="*/ 2 w 8"/>
                <a:gd name="T7" fmla="*/ 9 h 9"/>
                <a:gd name="T8" fmla="*/ 0 w 8"/>
                <a:gd name="T9" fmla="*/ 9 h 9"/>
                <a:gd name="T10" fmla="*/ 3 w 8"/>
                <a:gd name="T11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3" y="5"/>
                  </a:moveTo>
                  <a:cubicBezTo>
                    <a:pt x="6" y="6"/>
                    <a:pt x="4" y="0"/>
                    <a:pt x="8" y="2"/>
                  </a:cubicBezTo>
                  <a:cubicBezTo>
                    <a:pt x="7" y="3"/>
                    <a:pt x="6" y="4"/>
                    <a:pt x="5" y="5"/>
                  </a:cubicBezTo>
                  <a:cubicBezTo>
                    <a:pt x="4" y="7"/>
                    <a:pt x="1" y="6"/>
                    <a:pt x="2" y="9"/>
                  </a:cubicBezTo>
                  <a:cubicBezTo>
                    <a:pt x="1" y="9"/>
                    <a:pt x="1" y="9"/>
                    <a:pt x="0" y="9"/>
                  </a:cubicBezTo>
                  <a:cubicBezTo>
                    <a:pt x="0" y="7"/>
                    <a:pt x="1" y="6"/>
                    <a:pt x="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59"/>
            <p:cNvSpPr/>
            <p:nvPr/>
          </p:nvSpPr>
          <p:spPr bwMode="auto">
            <a:xfrm>
              <a:off x="2548" y="1766"/>
              <a:ext cx="13" cy="14"/>
            </a:xfrm>
            <a:custGeom>
              <a:avLst/>
              <a:gdLst>
                <a:gd name="T0" fmla="*/ 0 w 5"/>
                <a:gd name="T1" fmla="*/ 5 h 5"/>
                <a:gd name="T2" fmla="*/ 3 w 5"/>
                <a:gd name="T3" fmla="*/ 2 h 5"/>
                <a:gd name="T4" fmla="*/ 5 w 5"/>
                <a:gd name="T5" fmla="*/ 0 h 5"/>
                <a:gd name="T6" fmla="*/ 0 w 5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cubicBezTo>
                    <a:pt x="1" y="4"/>
                    <a:pt x="2" y="3"/>
                    <a:pt x="3" y="2"/>
                  </a:cubicBezTo>
                  <a:cubicBezTo>
                    <a:pt x="4" y="1"/>
                    <a:pt x="4" y="0"/>
                    <a:pt x="5" y="0"/>
                  </a:cubicBezTo>
                  <a:cubicBezTo>
                    <a:pt x="4" y="3"/>
                    <a:pt x="3" y="4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60"/>
            <p:cNvSpPr/>
            <p:nvPr/>
          </p:nvSpPr>
          <p:spPr bwMode="auto">
            <a:xfrm>
              <a:off x="2569" y="1739"/>
              <a:ext cx="25" cy="25"/>
            </a:xfrm>
            <a:custGeom>
              <a:avLst/>
              <a:gdLst>
                <a:gd name="T0" fmla="*/ 0 w 9"/>
                <a:gd name="T1" fmla="*/ 9 h 9"/>
                <a:gd name="T2" fmla="*/ 9 w 9"/>
                <a:gd name="T3" fmla="*/ 0 h 9"/>
                <a:gd name="T4" fmla="*/ 0 w 9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9">
                  <a:moveTo>
                    <a:pt x="0" y="9"/>
                  </a:moveTo>
                  <a:cubicBezTo>
                    <a:pt x="2" y="6"/>
                    <a:pt x="5" y="3"/>
                    <a:pt x="9" y="0"/>
                  </a:cubicBezTo>
                  <a:cubicBezTo>
                    <a:pt x="6" y="4"/>
                    <a:pt x="3" y="7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61"/>
            <p:cNvSpPr/>
            <p:nvPr/>
          </p:nvSpPr>
          <p:spPr bwMode="auto">
            <a:xfrm>
              <a:off x="2596" y="1718"/>
              <a:ext cx="19" cy="18"/>
            </a:xfrm>
            <a:custGeom>
              <a:avLst/>
              <a:gdLst>
                <a:gd name="T0" fmla="*/ 0 w 7"/>
                <a:gd name="T1" fmla="*/ 7 h 7"/>
                <a:gd name="T2" fmla="*/ 7 w 7"/>
                <a:gd name="T3" fmla="*/ 0 h 7"/>
                <a:gd name="T4" fmla="*/ 0 w 7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7">
                  <a:moveTo>
                    <a:pt x="0" y="7"/>
                  </a:moveTo>
                  <a:cubicBezTo>
                    <a:pt x="2" y="4"/>
                    <a:pt x="4" y="2"/>
                    <a:pt x="7" y="0"/>
                  </a:cubicBezTo>
                  <a:cubicBezTo>
                    <a:pt x="5" y="3"/>
                    <a:pt x="3" y="5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62"/>
            <p:cNvSpPr/>
            <p:nvPr/>
          </p:nvSpPr>
          <p:spPr bwMode="auto">
            <a:xfrm>
              <a:off x="2631" y="1682"/>
              <a:ext cx="24" cy="25"/>
            </a:xfrm>
            <a:custGeom>
              <a:avLst/>
              <a:gdLst>
                <a:gd name="T0" fmla="*/ 0 w 9"/>
                <a:gd name="T1" fmla="*/ 9 h 9"/>
                <a:gd name="T2" fmla="*/ 7 w 9"/>
                <a:gd name="T3" fmla="*/ 2 h 9"/>
                <a:gd name="T4" fmla="*/ 8 w 9"/>
                <a:gd name="T5" fmla="*/ 0 h 9"/>
                <a:gd name="T6" fmla="*/ 9 w 9"/>
                <a:gd name="T7" fmla="*/ 0 h 9"/>
                <a:gd name="T8" fmla="*/ 0 w 9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0" y="9"/>
                  </a:moveTo>
                  <a:cubicBezTo>
                    <a:pt x="2" y="6"/>
                    <a:pt x="5" y="5"/>
                    <a:pt x="7" y="2"/>
                  </a:cubicBezTo>
                  <a:cubicBezTo>
                    <a:pt x="7" y="2"/>
                    <a:pt x="8" y="1"/>
                    <a:pt x="8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6" y="3"/>
                    <a:pt x="6" y="9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63"/>
            <p:cNvSpPr/>
            <p:nvPr/>
          </p:nvSpPr>
          <p:spPr bwMode="auto">
            <a:xfrm>
              <a:off x="2663" y="1669"/>
              <a:ext cx="9" cy="8"/>
            </a:xfrm>
            <a:custGeom>
              <a:avLst/>
              <a:gdLst>
                <a:gd name="T0" fmla="*/ 2 w 3"/>
                <a:gd name="T1" fmla="*/ 0 h 3"/>
                <a:gd name="T2" fmla="*/ 3 w 3"/>
                <a:gd name="T3" fmla="*/ 0 h 3"/>
                <a:gd name="T4" fmla="*/ 0 w 3"/>
                <a:gd name="T5" fmla="*/ 3 h 3"/>
                <a:gd name="T6" fmla="*/ 2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2" y="0"/>
                    <a:pt x="3" y="0"/>
                    <a:pt x="3" y="0"/>
                  </a:cubicBezTo>
                  <a:cubicBezTo>
                    <a:pt x="3" y="2"/>
                    <a:pt x="2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64"/>
            <p:cNvSpPr/>
            <p:nvPr/>
          </p:nvSpPr>
          <p:spPr bwMode="auto">
            <a:xfrm>
              <a:off x="2698" y="1634"/>
              <a:ext cx="30" cy="19"/>
            </a:xfrm>
            <a:custGeom>
              <a:avLst/>
              <a:gdLst>
                <a:gd name="T0" fmla="*/ 0 w 11"/>
                <a:gd name="T1" fmla="*/ 7 h 7"/>
                <a:gd name="T2" fmla="*/ 10 w 11"/>
                <a:gd name="T3" fmla="*/ 0 h 7"/>
                <a:gd name="T4" fmla="*/ 11 w 11"/>
                <a:gd name="T5" fmla="*/ 0 h 7"/>
                <a:gd name="T6" fmla="*/ 8 w 11"/>
                <a:gd name="T7" fmla="*/ 2 h 7"/>
                <a:gd name="T8" fmla="*/ 6 w 11"/>
                <a:gd name="T9" fmla="*/ 7 h 7"/>
                <a:gd name="T10" fmla="*/ 0 w 11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7">
                  <a:moveTo>
                    <a:pt x="0" y="7"/>
                  </a:moveTo>
                  <a:cubicBezTo>
                    <a:pt x="2" y="3"/>
                    <a:pt x="6" y="2"/>
                    <a:pt x="10" y="0"/>
                  </a:cubicBezTo>
                  <a:cubicBezTo>
                    <a:pt x="10" y="0"/>
                    <a:pt x="11" y="0"/>
                    <a:pt x="11" y="0"/>
                  </a:cubicBezTo>
                  <a:cubicBezTo>
                    <a:pt x="11" y="1"/>
                    <a:pt x="10" y="2"/>
                    <a:pt x="8" y="2"/>
                  </a:cubicBezTo>
                  <a:cubicBezTo>
                    <a:pt x="10" y="5"/>
                    <a:pt x="7" y="5"/>
                    <a:pt x="6" y="7"/>
                  </a:cubicBezTo>
                  <a:cubicBezTo>
                    <a:pt x="5" y="6"/>
                    <a:pt x="2" y="6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65"/>
            <p:cNvSpPr/>
            <p:nvPr/>
          </p:nvSpPr>
          <p:spPr bwMode="auto">
            <a:xfrm>
              <a:off x="2725" y="1623"/>
              <a:ext cx="14" cy="11"/>
            </a:xfrm>
            <a:custGeom>
              <a:avLst/>
              <a:gdLst>
                <a:gd name="T0" fmla="*/ 5 w 5"/>
                <a:gd name="T1" fmla="*/ 0 h 4"/>
                <a:gd name="T2" fmla="*/ 1 w 5"/>
                <a:gd name="T3" fmla="*/ 4 h 4"/>
                <a:gd name="T4" fmla="*/ 0 w 5"/>
                <a:gd name="T5" fmla="*/ 4 h 4"/>
                <a:gd name="T6" fmla="*/ 5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4" y="2"/>
                    <a:pt x="3" y="3"/>
                    <a:pt x="1" y="4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1" y="2"/>
                    <a:pt x="2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66"/>
            <p:cNvSpPr/>
            <p:nvPr/>
          </p:nvSpPr>
          <p:spPr bwMode="auto">
            <a:xfrm>
              <a:off x="2739" y="1609"/>
              <a:ext cx="24" cy="14"/>
            </a:xfrm>
            <a:custGeom>
              <a:avLst/>
              <a:gdLst>
                <a:gd name="T0" fmla="*/ 9 w 9"/>
                <a:gd name="T1" fmla="*/ 0 h 5"/>
                <a:gd name="T2" fmla="*/ 0 w 9"/>
                <a:gd name="T3" fmla="*/ 5 h 5"/>
                <a:gd name="T4" fmla="*/ 9 w 9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5">
                  <a:moveTo>
                    <a:pt x="9" y="0"/>
                  </a:moveTo>
                  <a:cubicBezTo>
                    <a:pt x="7" y="3"/>
                    <a:pt x="5" y="5"/>
                    <a:pt x="0" y="5"/>
                  </a:cubicBezTo>
                  <a:cubicBezTo>
                    <a:pt x="2" y="3"/>
                    <a:pt x="5" y="1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67"/>
            <p:cNvSpPr/>
            <p:nvPr/>
          </p:nvSpPr>
          <p:spPr bwMode="auto">
            <a:xfrm>
              <a:off x="2811" y="1550"/>
              <a:ext cx="43" cy="27"/>
            </a:xfrm>
            <a:custGeom>
              <a:avLst/>
              <a:gdLst>
                <a:gd name="T0" fmla="*/ 16 w 16"/>
                <a:gd name="T1" fmla="*/ 0 h 10"/>
                <a:gd name="T2" fmla="*/ 0 w 16"/>
                <a:gd name="T3" fmla="*/ 10 h 10"/>
                <a:gd name="T4" fmla="*/ 16 w 16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0">
                  <a:moveTo>
                    <a:pt x="16" y="0"/>
                  </a:moveTo>
                  <a:cubicBezTo>
                    <a:pt x="13" y="5"/>
                    <a:pt x="7" y="8"/>
                    <a:pt x="0" y="10"/>
                  </a:cubicBezTo>
                  <a:cubicBezTo>
                    <a:pt x="5" y="6"/>
                    <a:pt x="11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68"/>
            <p:cNvSpPr/>
            <p:nvPr/>
          </p:nvSpPr>
          <p:spPr bwMode="auto">
            <a:xfrm>
              <a:off x="2876" y="1525"/>
              <a:ext cx="35" cy="16"/>
            </a:xfrm>
            <a:custGeom>
              <a:avLst/>
              <a:gdLst>
                <a:gd name="T0" fmla="*/ 0 w 13"/>
                <a:gd name="T1" fmla="*/ 5 h 6"/>
                <a:gd name="T2" fmla="*/ 13 w 13"/>
                <a:gd name="T3" fmla="*/ 0 h 6"/>
                <a:gd name="T4" fmla="*/ 0 w 13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6">
                  <a:moveTo>
                    <a:pt x="0" y="5"/>
                  </a:moveTo>
                  <a:cubicBezTo>
                    <a:pt x="3" y="3"/>
                    <a:pt x="7" y="0"/>
                    <a:pt x="13" y="0"/>
                  </a:cubicBezTo>
                  <a:cubicBezTo>
                    <a:pt x="8" y="2"/>
                    <a:pt x="6" y="6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69"/>
            <p:cNvSpPr/>
            <p:nvPr/>
          </p:nvSpPr>
          <p:spPr bwMode="auto">
            <a:xfrm>
              <a:off x="2946" y="1498"/>
              <a:ext cx="29" cy="14"/>
            </a:xfrm>
            <a:custGeom>
              <a:avLst/>
              <a:gdLst>
                <a:gd name="T0" fmla="*/ 11 w 11"/>
                <a:gd name="T1" fmla="*/ 0 h 5"/>
                <a:gd name="T2" fmla="*/ 0 w 11"/>
                <a:gd name="T3" fmla="*/ 5 h 5"/>
                <a:gd name="T4" fmla="*/ 11 w 11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5">
                  <a:moveTo>
                    <a:pt x="11" y="0"/>
                  </a:moveTo>
                  <a:cubicBezTo>
                    <a:pt x="9" y="4"/>
                    <a:pt x="5" y="5"/>
                    <a:pt x="0" y="5"/>
                  </a:cubicBezTo>
                  <a:cubicBezTo>
                    <a:pt x="2" y="3"/>
                    <a:pt x="7" y="1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70"/>
            <p:cNvSpPr/>
            <p:nvPr/>
          </p:nvSpPr>
          <p:spPr bwMode="auto">
            <a:xfrm>
              <a:off x="3053" y="1455"/>
              <a:ext cx="43" cy="13"/>
            </a:xfrm>
            <a:custGeom>
              <a:avLst/>
              <a:gdLst>
                <a:gd name="T0" fmla="*/ 5 w 16"/>
                <a:gd name="T1" fmla="*/ 2 h 5"/>
                <a:gd name="T2" fmla="*/ 10 w 16"/>
                <a:gd name="T3" fmla="*/ 0 h 5"/>
                <a:gd name="T4" fmla="*/ 0 w 16"/>
                <a:gd name="T5" fmla="*/ 4 h 5"/>
                <a:gd name="T6" fmla="*/ 4 w 16"/>
                <a:gd name="T7" fmla="*/ 2 h 5"/>
                <a:gd name="T8" fmla="*/ 5 w 16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5" y="2"/>
                  </a:moveTo>
                  <a:cubicBezTo>
                    <a:pt x="9" y="0"/>
                    <a:pt x="11" y="5"/>
                    <a:pt x="10" y="0"/>
                  </a:cubicBezTo>
                  <a:cubicBezTo>
                    <a:pt x="16" y="3"/>
                    <a:pt x="6" y="3"/>
                    <a:pt x="0" y="4"/>
                  </a:cubicBezTo>
                  <a:cubicBezTo>
                    <a:pt x="1" y="2"/>
                    <a:pt x="3" y="3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71"/>
            <p:cNvSpPr/>
            <p:nvPr/>
          </p:nvSpPr>
          <p:spPr bwMode="auto">
            <a:xfrm>
              <a:off x="3190" y="1409"/>
              <a:ext cx="25" cy="11"/>
            </a:xfrm>
            <a:custGeom>
              <a:avLst/>
              <a:gdLst>
                <a:gd name="T0" fmla="*/ 4 w 9"/>
                <a:gd name="T1" fmla="*/ 1 h 4"/>
                <a:gd name="T2" fmla="*/ 9 w 9"/>
                <a:gd name="T3" fmla="*/ 0 h 4"/>
                <a:gd name="T4" fmla="*/ 0 w 9"/>
                <a:gd name="T5" fmla="*/ 4 h 4"/>
                <a:gd name="T6" fmla="*/ 4 w 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4">
                  <a:moveTo>
                    <a:pt x="4" y="1"/>
                  </a:moveTo>
                  <a:cubicBezTo>
                    <a:pt x="6" y="1"/>
                    <a:pt x="7" y="0"/>
                    <a:pt x="9" y="0"/>
                  </a:cubicBezTo>
                  <a:cubicBezTo>
                    <a:pt x="8" y="3"/>
                    <a:pt x="5" y="4"/>
                    <a:pt x="0" y="4"/>
                  </a:cubicBezTo>
                  <a:cubicBezTo>
                    <a:pt x="1" y="2"/>
                    <a:pt x="3" y="2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72"/>
            <p:cNvSpPr/>
            <p:nvPr/>
          </p:nvSpPr>
          <p:spPr bwMode="auto">
            <a:xfrm>
              <a:off x="3244" y="1395"/>
              <a:ext cx="16" cy="8"/>
            </a:xfrm>
            <a:custGeom>
              <a:avLst/>
              <a:gdLst>
                <a:gd name="T0" fmla="*/ 0 w 6"/>
                <a:gd name="T1" fmla="*/ 2 h 3"/>
                <a:gd name="T2" fmla="*/ 5 w 6"/>
                <a:gd name="T3" fmla="*/ 0 h 3"/>
                <a:gd name="T4" fmla="*/ 6 w 6"/>
                <a:gd name="T5" fmla="*/ 0 h 3"/>
                <a:gd name="T6" fmla="*/ 0 w 6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0" y="2"/>
                  </a:moveTo>
                  <a:cubicBezTo>
                    <a:pt x="1" y="1"/>
                    <a:pt x="3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5" y="2"/>
                    <a:pt x="3" y="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73"/>
            <p:cNvSpPr/>
            <p:nvPr/>
          </p:nvSpPr>
          <p:spPr bwMode="auto">
            <a:xfrm>
              <a:off x="3268" y="1374"/>
              <a:ext cx="65" cy="73"/>
            </a:xfrm>
            <a:custGeom>
              <a:avLst/>
              <a:gdLst>
                <a:gd name="T0" fmla="*/ 24 w 24"/>
                <a:gd name="T1" fmla="*/ 2 h 27"/>
                <a:gd name="T2" fmla="*/ 21 w 24"/>
                <a:gd name="T3" fmla="*/ 7 h 27"/>
                <a:gd name="T4" fmla="*/ 12 w 24"/>
                <a:gd name="T5" fmla="*/ 15 h 27"/>
                <a:gd name="T6" fmla="*/ 5 w 24"/>
                <a:gd name="T7" fmla="*/ 23 h 27"/>
                <a:gd name="T8" fmla="*/ 0 w 24"/>
                <a:gd name="T9" fmla="*/ 27 h 27"/>
                <a:gd name="T10" fmla="*/ 22 w 24"/>
                <a:gd name="T11" fmla="*/ 3 h 27"/>
                <a:gd name="T12" fmla="*/ 8 w 24"/>
                <a:gd name="T13" fmla="*/ 4 h 27"/>
                <a:gd name="T14" fmla="*/ 13 w 24"/>
                <a:gd name="T15" fmla="*/ 2 h 27"/>
                <a:gd name="T16" fmla="*/ 22 w 24"/>
                <a:gd name="T17" fmla="*/ 1 h 27"/>
                <a:gd name="T18" fmla="*/ 24 w 24"/>
                <a:gd name="T1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7">
                  <a:moveTo>
                    <a:pt x="24" y="2"/>
                  </a:moveTo>
                  <a:cubicBezTo>
                    <a:pt x="23" y="3"/>
                    <a:pt x="22" y="5"/>
                    <a:pt x="21" y="7"/>
                  </a:cubicBezTo>
                  <a:cubicBezTo>
                    <a:pt x="17" y="9"/>
                    <a:pt x="14" y="12"/>
                    <a:pt x="12" y="15"/>
                  </a:cubicBezTo>
                  <a:cubicBezTo>
                    <a:pt x="8" y="16"/>
                    <a:pt x="9" y="22"/>
                    <a:pt x="5" y="23"/>
                  </a:cubicBezTo>
                  <a:cubicBezTo>
                    <a:pt x="2" y="23"/>
                    <a:pt x="2" y="26"/>
                    <a:pt x="0" y="27"/>
                  </a:cubicBezTo>
                  <a:cubicBezTo>
                    <a:pt x="6" y="18"/>
                    <a:pt x="15" y="11"/>
                    <a:pt x="22" y="3"/>
                  </a:cubicBezTo>
                  <a:cubicBezTo>
                    <a:pt x="16" y="2"/>
                    <a:pt x="14" y="5"/>
                    <a:pt x="8" y="4"/>
                  </a:cubicBezTo>
                  <a:cubicBezTo>
                    <a:pt x="7" y="1"/>
                    <a:pt x="14" y="5"/>
                    <a:pt x="13" y="2"/>
                  </a:cubicBezTo>
                  <a:cubicBezTo>
                    <a:pt x="17" y="2"/>
                    <a:pt x="18" y="0"/>
                    <a:pt x="22" y="1"/>
                  </a:cubicBezTo>
                  <a:cubicBezTo>
                    <a:pt x="23" y="0"/>
                    <a:pt x="24" y="1"/>
                    <a:pt x="2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74"/>
            <p:cNvSpPr/>
            <p:nvPr/>
          </p:nvSpPr>
          <p:spPr bwMode="auto">
            <a:xfrm>
              <a:off x="3234" y="1447"/>
              <a:ext cx="43" cy="46"/>
            </a:xfrm>
            <a:custGeom>
              <a:avLst/>
              <a:gdLst>
                <a:gd name="T0" fmla="*/ 16 w 16"/>
                <a:gd name="T1" fmla="*/ 11 h 17"/>
                <a:gd name="T2" fmla="*/ 4 w 16"/>
                <a:gd name="T3" fmla="*/ 16 h 17"/>
                <a:gd name="T4" fmla="*/ 2 w 16"/>
                <a:gd name="T5" fmla="*/ 12 h 17"/>
                <a:gd name="T6" fmla="*/ 11 w 16"/>
                <a:gd name="T7" fmla="*/ 0 h 17"/>
                <a:gd name="T8" fmla="*/ 8 w 16"/>
                <a:gd name="T9" fmla="*/ 5 h 17"/>
                <a:gd name="T10" fmla="*/ 4 w 16"/>
                <a:gd name="T11" fmla="*/ 12 h 17"/>
                <a:gd name="T12" fmla="*/ 13 w 16"/>
                <a:gd name="T13" fmla="*/ 9 h 17"/>
                <a:gd name="T14" fmla="*/ 16 w 16"/>
                <a:gd name="T15" fmla="*/ 9 h 17"/>
                <a:gd name="T16" fmla="*/ 16 w 16"/>
                <a:gd name="T17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7">
                  <a:moveTo>
                    <a:pt x="16" y="11"/>
                  </a:moveTo>
                  <a:cubicBezTo>
                    <a:pt x="11" y="12"/>
                    <a:pt x="10" y="16"/>
                    <a:pt x="4" y="16"/>
                  </a:cubicBezTo>
                  <a:cubicBezTo>
                    <a:pt x="4" y="14"/>
                    <a:pt x="2" y="14"/>
                    <a:pt x="2" y="12"/>
                  </a:cubicBezTo>
                  <a:cubicBezTo>
                    <a:pt x="4" y="7"/>
                    <a:pt x="7" y="3"/>
                    <a:pt x="11" y="0"/>
                  </a:cubicBezTo>
                  <a:cubicBezTo>
                    <a:pt x="11" y="2"/>
                    <a:pt x="8" y="2"/>
                    <a:pt x="8" y="5"/>
                  </a:cubicBezTo>
                  <a:cubicBezTo>
                    <a:pt x="8" y="7"/>
                    <a:pt x="0" y="9"/>
                    <a:pt x="4" y="12"/>
                  </a:cubicBezTo>
                  <a:cubicBezTo>
                    <a:pt x="6" y="17"/>
                    <a:pt x="10" y="11"/>
                    <a:pt x="13" y="9"/>
                  </a:cubicBezTo>
                  <a:cubicBezTo>
                    <a:pt x="14" y="9"/>
                    <a:pt x="15" y="9"/>
                    <a:pt x="16" y="9"/>
                  </a:cubicBezTo>
                  <a:cubicBezTo>
                    <a:pt x="16" y="10"/>
                    <a:pt x="16" y="10"/>
                    <a:pt x="16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75"/>
            <p:cNvSpPr/>
            <p:nvPr/>
          </p:nvSpPr>
          <p:spPr bwMode="auto">
            <a:xfrm>
              <a:off x="3309" y="1352"/>
              <a:ext cx="72" cy="89"/>
            </a:xfrm>
            <a:custGeom>
              <a:avLst/>
              <a:gdLst>
                <a:gd name="T0" fmla="*/ 9 w 27"/>
                <a:gd name="T1" fmla="*/ 21 h 33"/>
                <a:gd name="T2" fmla="*/ 14 w 27"/>
                <a:gd name="T3" fmla="*/ 16 h 33"/>
                <a:gd name="T4" fmla="*/ 22 w 27"/>
                <a:gd name="T5" fmla="*/ 5 h 33"/>
                <a:gd name="T6" fmla="*/ 23 w 27"/>
                <a:gd name="T7" fmla="*/ 5 h 33"/>
                <a:gd name="T8" fmla="*/ 22 w 27"/>
                <a:gd name="T9" fmla="*/ 0 h 33"/>
                <a:gd name="T10" fmla="*/ 0 w 27"/>
                <a:gd name="T11" fmla="*/ 33 h 33"/>
                <a:gd name="T12" fmla="*/ 7 w 27"/>
                <a:gd name="T13" fmla="*/ 25 h 33"/>
                <a:gd name="T14" fmla="*/ 9 w 27"/>
                <a:gd name="T15" fmla="*/ 2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33">
                  <a:moveTo>
                    <a:pt x="9" y="21"/>
                  </a:moveTo>
                  <a:cubicBezTo>
                    <a:pt x="12" y="20"/>
                    <a:pt x="13" y="18"/>
                    <a:pt x="14" y="16"/>
                  </a:cubicBezTo>
                  <a:cubicBezTo>
                    <a:pt x="18" y="11"/>
                    <a:pt x="19" y="7"/>
                    <a:pt x="22" y="5"/>
                  </a:cubicBezTo>
                  <a:cubicBezTo>
                    <a:pt x="22" y="5"/>
                    <a:pt x="23" y="5"/>
                    <a:pt x="23" y="5"/>
                  </a:cubicBezTo>
                  <a:cubicBezTo>
                    <a:pt x="24" y="2"/>
                    <a:pt x="22" y="2"/>
                    <a:pt x="22" y="0"/>
                  </a:cubicBezTo>
                  <a:cubicBezTo>
                    <a:pt x="27" y="13"/>
                    <a:pt x="7" y="24"/>
                    <a:pt x="0" y="33"/>
                  </a:cubicBezTo>
                  <a:cubicBezTo>
                    <a:pt x="1" y="30"/>
                    <a:pt x="5" y="28"/>
                    <a:pt x="7" y="25"/>
                  </a:cubicBezTo>
                  <a:cubicBezTo>
                    <a:pt x="7" y="23"/>
                    <a:pt x="9" y="23"/>
                    <a:pt x="9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76"/>
            <p:cNvSpPr/>
            <p:nvPr/>
          </p:nvSpPr>
          <p:spPr bwMode="auto">
            <a:xfrm>
              <a:off x="3295" y="1330"/>
              <a:ext cx="25" cy="11"/>
            </a:xfrm>
            <a:custGeom>
              <a:avLst/>
              <a:gdLst>
                <a:gd name="T0" fmla="*/ 0 w 9"/>
                <a:gd name="T1" fmla="*/ 1 h 4"/>
                <a:gd name="T2" fmla="*/ 9 w 9"/>
                <a:gd name="T3" fmla="*/ 4 h 4"/>
                <a:gd name="T4" fmla="*/ 0 w 9"/>
                <a:gd name="T5" fmla="*/ 2 h 4"/>
                <a:gd name="T6" fmla="*/ 0 w 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4">
                  <a:moveTo>
                    <a:pt x="0" y="1"/>
                  </a:moveTo>
                  <a:cubicBezTo>
                    <a:pt x="4" y="0"/>
                    <a:pt x="8" y="1"/>
                    <a:pt x="9" y="4"/>
                  </a:cubicBezTo>
                  <a:cubicBezTo>
                    <a:pt x="5" y="4"/>
                    <a:pt x="5" y="1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77"/>
            <p:cNvSpPr/>
            <p:nvPr/>
          </p:nvSpPr>
          <p:spPr bwMode="auto">
            <a:xfrm>
              <a:off x="3199" y="1298"/>
              <a:ext cx="13" cy="13"/>
            </a:xfrm>
            <a:custGeom>
              <a:avLst/>
              <a:gdLst>
                <a:gd name="T0" fmla="*/ 3 w 5"/>
                <a:gd name="T1" fmla="*/ 5 h 5"/>
                <a:gd name="T2" fmla="*/ 5 w 5"/>
                <a:gd name="T3" fmla="*/ 0 h 5"/>
                <a:gd name="T4" fmla="*/ 3 w 5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cubicBezTo>
                    <a:pt x="0" y="5"/>
                    <a:pt x="3" y="0"/>
                    <a:pt x="5" y="0"/>
                  </a:cubicBezTo>
                  <a:cubicBezTo>
                    <a:pt x="4" y="1"/>
                    <a:pt x="3" y="3"/>
                    <a:pt x="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78"/>
            <p:cNvSpPr/>
            <p:nvPr/>
          </p:nvSpPr>
          <p:spPr bwMode="auto">
            <a:xfrm>
              <a:off x="3207" y="1292"/>
              <a:ext cx="53" cy="30"/>
            </a:xfrm>
            <a:custGeom>
              <a:avLst/>
              <a:gdLst>
                <a:gd name="T0" fmla="*/ 2 w 20"/>
                <a:gd name="T1" fmla="*/ 2 h 11"/>
                <a:gd name="T2" fmla="*/ 20 w 20"/>
                <a:gd name="T3" fmla="*/ 10 h 11"/>
                <a:gd name="T4" fmla="*/ 4 w 20"/>
                <a:gd name="T5" fmla="*/ 8 h 11"/>
                <a:gd name="T6" fmla="*/ 0 w 20"/>
                <a:gd name="T7" fmla="*/ 7 h 11"/>
                <a:gd name="T8" fmla="*/ 2 w 20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2" y="2"/>
                  </a:moveTo>
                  <a:cubicBezTo>
                    <a:pt x="8" y="4"/>
                    <a:pt x="15" y="6"/>
                    <a:pt x="20" y="10"/>
                  </a:cubicBezTo>
                  <a:cubicBezTo>
                    <a:pt x="14" y="11"/>
                    <a:pt x="6" y="0"/>
                    <a:pt x="4" y="8"/>
                  </a:cubicBezTo>
                  <a:cubicBezTo>
                    <a:pt x="2" y="8"/>
                    <a:pt x="1" y="8"/>
                    <a:pt x="0" y="7"/>
                  </a:cubicBezTo>
                  <a:cubicBezTo>
                    <a:pt x="0" y="5"/>
                    <a:pt x="1" y="3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79"/>
            <p:cNvSpPr/>
            <p:nvPr/>
          </p:nvSpPr>
          <p:spPr bwMode="auto">
            <a:xfrm>
              <a:off x="3333" y="1395"/>
              <a:ext cx="13" cy="14"/>
            </a:xfrm>
            <a:custGeom>
              <a:avLst/>
              <a:gdLst>
                <a:gd name="T0" fmla="*/ 0 w 5"/>
                <a:gd name="T1" fmla="*/ 5 h 5"/>
                <a:gd name="T2" fmla="*/ 5 w 5"/>
                <a:gd name="T3" fmla="*/ 0 h 5"/>
                <a:gd name="T4" fmla="*/ 0 w 5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cubicBezTo>
                    <a:pt x="2" y="3"/>
                    <a:pt x="3" y="1"/>
                    <a:pt x="5" y="0"/>
                  </a:cubicBezTo>
                  <a:cubicBezTo>
                    <a:pt x="4" y="2"/>
                    <a:pt x="3" y="4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80"/>
            <p:cNvSpPr/>
            <p:nvPr/>
          </p:nvSpPr>
          <p:spPr bwMode="auto">
            <a:xfrm>
              <a:off x="3282" y="1420"/>
              <a:ext cx="46" cy="48"/>
            </a:xfrm>
            <a:custGeom>
              <a:avLst/>
              <a:gdLst>
                <a:gd name="T0" fmla="*/ 0 w 17"/>
                <a:gd name="T1" fmla="*/ 18 h 18"/>
                <a:gd name="T2" fmla="*/ 17 w 17"/>
                <a:gd name="T3" fmla="*/ 0 h 18"/>
                <a:gd name="T4" fmla="*/ 10 w 17"/>
                <a:gd name="T5" fmla="*/ 8 h 18"/>
                <a:gd name="T6" fmla="*/ 3 w 17"/>
                <a:gd name="T7" fmla="*/ 16 h 18"/>
                <a:gd name="T8" fmla="*/ 0 w 17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8">
                  <a:moveTo>
                    <a:pt x="0" y="18"/>
                  </a:moveTo>
                  <a:cubicBezTo>
                    <a:pt x="5" y="12"/>
                    <a:pt x="10" y="5"/>
                    <a:pt x="17" y="0"/>
                  </a:cubicBezTo>
                  <a:cubicBezTo>
                    <a:pt x="15" y="3"/>
                    <a:pt x="11" y="5"/>
                    <a:pt x="10" y="8"/>
                  </a:cubicBezTo>
                  <a:cubicBezTo>
                    <a:pt x="8" y="11"/>
                    <a:pt x="6" y="14"/>
                    <a:pt x="3" y="16"/>
                  </a:cubicBezTo>
                  <a:cubicBezTo>
                    <a:pt x="2" y="16"/>
                    <a:pt x="1" y="18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81"/>
            <p:cNvSpPr/>
            <p:nvPr/>
          </p:nvSpPr>
          <p:spPr bwMode="auto">
            <a:xfrm>
              <a:off x="3244" y="1455"/>
              <a:ext cx="19" cy="21"/>
            </a:xfrm>
            <a:custGeom>
              <a:avLst/>
              <a:gdLst>
                <a:gd name="T0" fmla="*/ 0 w 7"/>
                <a:gd name="T1" fmla="*/ 8 h 8"/>
                <a:gd name="T2" fmla="*/ 7 w 7"/>
                <a:gd name="T3" fmla="*/ 0 h 8"/>
                <a:gd name="T4" fmla="*/ 1 w 7"/>
                <a:gd name="T5" fmla="*/ 8 h 8"/>
                <a:gd name="T6" fmla="*/ 0 w 7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8">
                  <a:moveTo>
                    <a:pt x="0" y="8"/>
                  </a:moveTo>
                  <a:cubicBezTo>
                    <a:pt x="2" y="5"/>
                    <a:pt x="4" y="2"/>
                    <a:pt x="7" y="0"/>
                  </a:cubicBezTo>
                  <a:cubicBezTo>
                    <a:pt x="6" y="4"/>
                    <a:pt x="3" y="5"/>
                    <a:pt x="1" y="8"/>
                  </a:cubicBezTo>
                  <a:cubicBezTo>
                    <a:pt x="1" y="8"/>
                    <a:pt x="0" y="8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82"/>
            <p:cNvSpPr/>
            <p:nvPr/>
          </p:nvSpPr>
          <p:spPr bwMode="auto">
            <a:xfrm>
              <a:off x="3271" y="1414"/>
              <a:ext cx="30" cy="35"/>
            </a:xfrm>
            <a:custGeom>
              <a:avLst/>
              <a:gdLst>
                <a:gd name="T0" fmla="*/ 0 w 11"/>
                <a:gd name="T1" fmla="*/ 13 h 13"/>
                <a:gd name="T2" fmla="*/ 4 w 11"/>
                <a:gd name="T3" fmla="*/ 8 h 13"/>
                <a:gd name="T4" fmla="*/ 11 w 11"/>
                <a:gd name="T5" fmla="*/ 0 h 13"/>
                <a:gd name="T6" fmla="*/ 0 w 11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0"/>
                    <a:pt x="3" y="10"/>
                    <a:pt x="4" y="8"/>
                  </a:cubicBezTo>
                  <a:cubicBezTo>
                    <a:pt x="8" y="7"/>
                    <a:pt x="7" y="1"/>
                    <a:pt x="11" y="0"/>
                  </a:cubicBezTo>
                  <a:cubicBezTo>
                    <a:pt x="8" y="5"/>
                    <a:pt x="5" y="10"/>
                    <a:pt x="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83"/>
            <p:cNvSpPr/>
            <p:nvPr/>
          </p:nvSpPr>
          <p:spPr bwMode="auto">
            <a:xfrm>
              <a:off x="3311" y="1393"/>
              <a:ext cx="17" cy="16"/>
            </a:xfrm>
            <a:custGeom>
              <a:avLst/>
              <a:gdLst>
                <a:gd name="T0" fmla="*/ 0 w 6"/>
                <a:gd name="T1" fmla="*/ 6 h 6"/>
                <a:gd name="T2" fmla="*/ 5 w 6"/>
                <a:gd name="T3" fmla="*/ 0 h 6"/>
                <a:gd name="T4" fmla="*/ 6 w 6"/>
                <a:gd name="T5" fmla="*/ 0 h 6"/>
                <a:gd name="T6" fmla="*/ 0 w 6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cubicBezTo>
                    <a:pt x="1" y="3"/>
                    <a:pt x="4" y="3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4" y="2"/>
                    <a:pt x="2" y="4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84"/>
            <p:cNvSpPr/>
            <p:nvPr/>
          </p:nvSpPr>
          <p:spPr bwMode="auto">
            <a:xfrm>
              <a:off x="3325" y="1379"/>
              <a:ext cx="8" cy="14"/>
            </a:xfrm>
            <a:custGeom>
              <a:avLst/>
              <a:gdLst>
                <a:gd name="T0" fmla="*/ 0 w 3"/>
                <a:gd name="T1" fmla="*/ 5 h 5"/>
                <a:gd name="T2" fmla="*/ 3 w 3"/>
                <a:gd name="T3" fmla="*/ 0 h 5"/>
                <a:gd name="T4" fmla="*/ 3 w 3"/>
                <a:gd name="T5" fmla="*/ 1 h 5"/>
                <a:gd name="T6" fmla="*/ 1 w 3"/>
                <a:gd name="T7" fmla="*/ 5 h 5"/>
                <a:gd name="T8" fmla="*/ 0 w 3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0" y="5"/>
                  </a:moveTo>
                  <a:cubicBezTo>
                    <a:pt x="1" y="3"/>
                    <a:pt x="2" y="1"/>
                    <a:pt x="3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3"/>
                    <a:pt x="1" y="3"/>
                    <a:pt x="1" y="5"/>
                  </a:cubicBezTo>
                  <a:cubicBezTo>
                    <a:pt x="1" y="5"/>
                    <a:pt x="0" y="5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85"/>
            <p:cNvSpPr/>
            <p:nvPr/>
          </p:nvSpPr>
          <p:spPr bwMode="auto">
            <a:xfrm>
              <a:off x="3217" y="1292"/>
              <a:ext cx="151" cy="201"/>
            </a:xfrm>
            <a:custGeom>
              <a:avLst/>
              <a:gdLst>
                <a:gd name="T0" fmla="*/ 0 w 56"/>
                <a:gd name="T1" fmla="*/ 8 h 74"/>
                <a:gd name="T2" fmla="*/ 16 w 56"/>
                <a:gd name="T3" fmla="*/ 10 h 74"/>
                <a:gd name="T4" fmla="*/ 22 w 56"/>
                <a:gd name="T5" fmla="*/ 12 h 74"/>
                <a:gd name="T6" fmla="*/ 29 w 56"/>
                <a:gd name="T7" fmla="*/ 15 h 74"/>
                <a:gd name="T8" fmla="*/ 29 w 56"/>
                <a:gd name="T9" fmla="*/ 16 h 74"/>
                <a:gd name="T10" fmla="*/ 38 w 56"/>
                <a:gd name="T11" fmla="*/ 18 h 74"/>
                <a:gd name="T12" fmla="*/ 43 w 56"/>
                <a:gd name="T13" fmla="*/ 21 h 74"/>
                <a:gd name="T14" fmla="*/ 46 w 56"/>
                <a:gd name="T15" fmla="*/ 22 h 74"/>
                <a:gd name="T16" fmla="*/ 52 w 56"/>
                <a:gd name="T17" fmla="*/ 22 h 74"/>
                <a:gd name="T18" fmla="*/ 55 w 56"/>
                <a:gd name="T19" fmla="*/ 22 h 74"/>
                <a:gd name="T20" fmla="*/ 56 w 56"/>
                <a:gd name="T21" fmla="*/ 27 h 74"/>
                <a:gd name="T22" fmla="*/ 48 w 56"/>
                <a:gd name="T23" fmla="*/ 38 h 74"/>
                <a:gd name="T24" fmla="*/ 43 w 56"/>
                <a:gd name="T25" fmla="*/ 43 h 74"/>
                <a:gd name="T26" fmla="*/ 41 w 56"/>
                <a:gd name="T27" fmla="*/ 47 h 74"/>
                <a:gd name="T28" fmla="*/ 24 w 56"/>
                <a:gd name="T29" fmla="*/ 65 h 74"/>
                <a:gd name="T30" fmla="*/ 19 w 56"/>
                <a:gd name="T31" fmla="*/ 66 h 74"/>
                <a:gd name="T32" fmla="*/ 10 w 56"/>
                <a:gd name="T33" fmla="*/ 69 h 74"/>
                <a:gd name="T34" fmla="*/ 10 w 56"/>
                <a:gd name="T35" fmla="*/ 68 h 74"/>
                <a:gd name="T36" fmla="*/ 11 w 56"/>
                <a:gd name="T37" fmla="*/ 68 h 74"/>
                <a:gd name="T38" fmla="*/ 17 w 56"/>
                <a:gd name="T39" fmla="*/ 60 h 74"/>
                <a:gd name="T40" fmla="*/ 17 w 56"/>
                <a:gd name="T41" fmla="*/ 59 h 74"/>
                <a:gd name="T42" fmla="*/ 19 w 56"/>
                <a:gd name="T43" fmla="*/ 58 h 74"/>
                <a:gd name="T44" fmla="*/ 20 w 56"/>
                <a:gd name="T45" fmla="*/ 58 h 74"/>
                <a:gd name="T46" fmla="*/ 31 w 56"/>
                <a:gd name="T47" fmla="*/ 45 h 74"/>
                <a:gd name="T48" fmla="*/ 35 w 56"/>
                <a:gd name="T49" fmla="*/ 43 h 74"/>
                <a:gd name="T50" fmla="*/ 41 w 56"/>
                <a:gd name="T51" fmla="*/ 37 h 74"/>
                <a:gd name="T52" fmla="*/ 43 w 56"/>
                <a:gd name="T53" fmla="*/ 33 h 74"/>
                <a:gd name="T54" fmla="*/ 41 w 56"/>
                <a:gd name="T55" fmla="*/ 31 h 74"/>
                <a:gd name="T56" fmla="*/ 32 w 56"/>
                <a:gd name="T57" fmla="*/ 32 h 74"/>
                <a:gd name="T58" fmla="*/ 25 w 56"/>
                <a:gd name="T59" fmla="*/ 31 h 74"/>
                <a:gd name="T60" fmla="*/ 27 w 56"/>
                <a:gd name="T61" fmla="*/ 28 h 74"/>
                <a:gd name="T62" fmla="*/ 30 w 56"/>
                <a:gd name="T63" fmla="*/ 27 h 74"/>
                <a:gd name="T64" fmla="*/ 32 w 56"/>
                <a:gd name="T65" fmla="*/ 27 h 74"/>
                <a:gd name="T66" fmla="*/ 35 w 56"/>
                <a:gd name="T67" fmla="*/ 26 h 74"/>
                <a:gd name="T68" fmla="*/ 27 w 56"/>
                <a:gd name="T69" fmla="*/ 21 h 74"/>
                <a:gd name="T70" fmla="*/ 21 w 56"/>
                <a:gd name="T71" fmla="*/ 18 h 74"/>
                <a:gd name="T72" fmla="*/ 11 w 56"/>
                <a:gd name="T73" fmla="*/ 15 h 74"/>
                <a:gd name="T74" fmla="*/ 5 w 56"/>
                <a:gd name="T75" fmla="*/ 13 h 74"/>
                <a:gd name="T76" fmla="*/ 0 w 56"/>
                <a:gd name="T77" fmla="*/ 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6" h="74">
                  <a:moveTo>
                    <a:pt x="0" y="8"/>
                  </a:moveTo>
                  <a:cubicBezTo>
                    <a:pt x="2" y="0"/>
                    <a:pt x="10" y="11"/>
                    <a:pt x="16" y="10"/>
                  </a:cubicBezTo>
                  <a:cubicBezTo>
                    <a:pt x="19" y="10"/>
                    <a:pt x="19" y="12"/>
                    <a:pt x="22" y="12"/>
                  </a:cubicBezTo>
                  <a:cubicBezTo>
                    <a:pt x="25" y="13"/>
                    <a:pt x="25" y="15"/>
                    <a:pt x="29" y="15"/>
                  </a:cubicBezTo>
                  <a:cubicBezTo>
                    <a:pt x="29" y="15"/>
                    <a:pt x="29" y="15"/>
                    <a:pt x="29" y="16"/>
                  </a:cubicBezTo>
                  <a:cubicBezTo>
                    <a:pt x="34" y="15"/>
                    <a:pt x="34" y="18"/>
                    <a:pt x="38" y="18"/>
                  </a:cubicBezTo>
                  <a:cubicBezTo>
                    <a:pt x="39" y="21"/>
                    <a:pt x="43" y="19"/>
                    <a:pt x="43" y="21"/>
                  </a:cubicBezTo>
                  <a:cubicBezTo>
                    <a:pt x="43" y="22"/>
                    <a:pt x="45" y="22"/>
                    <a:pt x="46" y="22"/>
                  </a:cubicBezTo>
                  <a:cubicBezTo>
                    <a:pt x="45" y="24"/>
                    <a:pt x="53" y="24"/>
                    <a:pt x="52" y="22"/>
                  </a:cubicBezTo>
                  <a:cubicBezTo>
                    <a:pt x="53" y="22"/>
                    <a:pt x="54" y="22"/>
                    <a:pt x="55" y="22"/>
                  </a:cubicBezTo>
                  <a:cubicBezTo>
                    <a:pt x="55" y="23"/>
                    <a:pt x="56" y="25"/>
                    <a:pt x="56" y="27"/>
                  </a:cubicBezTo>
                  <a:cubicBezTo>
                    <a:pt x="53" y="29"/>
                    <a:pt x="52" y="33"/>
                    <a:pt x="48" y="38"/>
                  </a:cubicBezTo>
                  <a:cubicBezTo>
                    <a:pt x="46" y="39"/>
                    <a:pt x="45" y="41"/>
                    <a:pt x="43" y="43"/>
                  </a:cubicBezTo>
                  <a:cubicBezTo>
                    <a:pt x="43" y="45"/>
                    <a:pt x="41" y="45"/>
                    <a:pt x="41" y="47"/>
                  </a:cubicBezTo>
                  <a:cubicBezTo>
                    <a:pt x="34" y="52"/>
                    <a:pt x="29" y="59"/>
                    <a:pt x="24" y="65"/>
                  </a:cubicBezTo>
                  <a:cubicBezTo>
                    <a:pt x="22" y="65"/>
                    <a:pt x="19" y="65"/>
                    <a:pt x="19" y="66"/>
                  </a:cubicBezTo>
                  <a:cubicBezTo>
                    <a:pt x="16" y="68"/>
                    <a:pt x="12" y="74"/>
                    <a:pt x="10" y="69"/>
                  </a:cubicBezTo>
                  <a:cubicBezTo>
                    <a:pt x="10" y="69"/>
                    <a:pt x="10" y="68"/>
                    <a:pt x="10" y="68"/>
                  </a:cubicBezTo>
                  <a:cubicBezTo>
                    <a:pt x="10" y="68"/>
                    <a:pt x="11" y="68"/>
                    <a:pt x="11" y="68"/>
                  </a:cubicBezTo>
                  <a:cubicBezTo>
                    <a:pt x="13" y="65"/>
                    <a:pt x="16" y="64"/>
                    <a:pt x="17" y="60"/>
                  </a:cubicBezTo>
                  <a:cubicBezTo>
                    <a:pt x="17" y="60"/>
                    <a:pt x="17" y="59"/>
                    <a:pt x="17" y="59"/>
                  </a:cubicBezTo>
                  <a:cubicBezTo>
                    <a:pt x="17" y="58"/>
                    <a:pt x="18" y="58"/>
                    <a:pt x="19" y="58"/>
                  </a:cubicBezTo>
                  <a:cubicBezTo>
                    <a:pt x="19" y="58"/>
                    <a:pt x="19" y="58"/>
                    <a:pt x="20" y="58"/>
                  </a:cubicBezTo>
                  <a:cubicBezTo>
                    <a:pt x="25" y="55"/>
                    <a:pt x="28" y="50"/>
                    <a:pt x="31" y="45"/>
                  </a:cubicBezTo>
                  <a:cubicBezTo>
                    <a:pt x="32" y="44"/>
                    <a:pt x="34" y="45"/>
                    <a:pt x="35" y="43"/>
                  </a:cubicBezTo>
                  <a:cubicBezTo>
                    <a:pt x="37" y="41"/>
                    <a:pt x="39" y="39"/>
                    <a:pt x="41" y="37"/>
                  </a:cubicBezTo>
                  <a:cubicBezTo>
                    <a:pt x="41" y="35"/>
                    <a:pt x="43" y="35"/>
                    <a:pt x="43" y="33"/>
                  </a:cubicBezTo>
                  <a:cubicBezTo>
                    <a:pt x="48" y="32"/>
                    <a:pt x="42" y="26"/>
                    <a:pt x="41" y="31"/>
                  </a:cubicBezTo>
                  <a:cubicBezTo>
                    <a:pt x="37" y="30"/>
                    <a:pt x="36" y="32"/>
                    <a:pt x="32" y="32"/>
                  </a:cubicBezTo>
                  <a:cubicBezTo>
                    <a:pt x="30" y="28"/>
                    <a:pt x="29" y="30"/>
                    <a:pt x="25" y="31"/>
                  </a:cubicBezTo>
                  <a:cubicBezTo>
                    <a:pt x="24" y="28"/>
                    <a:pt x="32" y="30"/>
                    <a:pt x="27" y="28"/>
                  </a:cubicBezTo>
                  <a:cubicBezTo>
                    <a:pt x="27" y="27"/>
                    <a:pt x="29" y="27"/>
                    <a:pt x="30" y="27"/>
                  </a:cubicBezTo>
                  <a:cubicBezTo>
                    <a:pt x="31" y="27"/>
                    <a:pt x="31" y="27"/>
                    <a:pt x="32" y="27"/>
                  </a:cubicBezTo>
                  <a:cubicBezTo>
                    <a:pt x="33" y="32"/>
                    <a:pt x="38" y="26"/>
                    <a:pt x="35" y="26"/>
                  </a:cubicBezTo>
                  <a:cubicBezTo>
                    <a:pt x="31" y="25"/>
                    <a:pt x="31" y="21"/>
                    <a:pt x="27" y="21"/>
                  </a:cubicBezTo>
                  <a:cubicBezTo>
                    <a:pt x="26" y="19"/>
                    <a:pt x="23" y="19"/>
                    <a:pt x="21" y="18"/>
                  </a:cubicBezTo>
                  <a:cubicBezTo>
                    <a:pt x="18" y="17"/>
                    <a:pt x="16" y="15"/>
                    <a:pt x="11" y="15"/>
                  </a:cubicBezTo>
                  <a:cubicBezTo>
                    <a:pt x="8" y="15"/>
                    <a:pt x="9" y="12"/>
                    <a:pt x="5" y="13"/>
                  </a:cubicBezTo>
                  <a:cubicBezTo>
                    <a:pt x="4" y="11"/>
                    <a:pt x="2" y="9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86"/>
            <p:cNvSpPr/>
            <p:nvPr/>
          </p:nvSpPr>
          <p:spPr bwMode="auto">
            <a:xfrm>
              <a:off x="3247" y="1333"/>
              <a:ext cx="27" cy="8"/>
            </a:xfrm>
            <a:custGeom>
              <a:avLst/>
              <a:gdLst>
                <a:gd name="T0" fmla="*/ 10 w 10"/>
                <a:gd name="T1" fmla="*/ 3 h 3"/>
                <a:gd name="T2" fmla="*/ 0 w 10"/>
                <a:gd name="T3" fmla="*/ 0 h 3"/>
                <a:gd name="T4" fmla="*/ 10 w 10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cubicBezTo>
                    <a:pt x="6" y="3"/>
                    <a:pt x="3" y="1"/>
                    <a:pt x="0" y="0"/>
                  </a:cubicBezTo>
                  <a:cubicBezTo>
                    <a:pt x="5" y="0"/>
                    <a:pt x="7" y="2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87"/>
            <p:cNvSpPr/>
            <p:nvPr/>
          </p:nvSpPr>
          <p:spPr bwMode="auto">
            <a:xfrm>
              <a:off x="3217" y="1314"/>
              <a:ext cx="14" cy="14"/>
            </a:xfrm>
            <a:custGeom>
              <a:avLst/>
              <a:gdLst>
                <a:gd name="T0" fmla="*/ 3 w 5"/>
                <a:gd name="T1" fmla="*/ 4 h 5"/>
                <a:gd name="T2" fmla="*/ 0 w 5"/>
                <a:gd name="T3" fmla="*/ 0 h 5"/>
                <a:gd name="T4" fmla="*/ 5 w 5"/>
                <a:gd name="T5" fmla="*/ 5 h 5"/>
                <a:gd name="T6" fmla="*/ 3 w 5"/>
                <a:gd name="T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3" y="4"/>
                  </a:moveTo>
                  <a:cubicBezTo>
                    <a:pt x="2" y="2"/>
                    <a:pt x="1" y="2"/>
                    <a:pt x="0" y="0"/>
                  </a:cubicBezTo>
                  <a:cubicBezTo>
                    <a:pt x="2" y="1"/>
                    <a:pt x="4" y="3"/>
                    <a:pt x="5" y="5"/>
                  </a:cubicBezTo>
                  <a:cubicBezTo>
                    <a:pt x="4" y="5"/>
                    <a:pt x="4" y="4"/>
                    <a:pt x="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88"/>
            <p:cNvSpPr/>
            <p:nvPr/>
          </p:nvSpPr>
          <p:spPr bwMode="auto">
            <a:xfrm>
              <a:off x="3320" y="1341"/>
              <a:ext cx="13" cy="8"/>
            </a:xfrm>
            <a:custGeom>
              <a:avLst/>
              <a:gdLst>
                <a:gd name="T0" fmla="*/ 0 w 5"/>
                <a:gd name="T1" fmla="*/ 0 h 3"/>
                <a:gd name="T2" fmla="*/ 5 w 5"/>
                <a:gd name="T3" fmla="*/ 3 h 3"/>
                <a:gd name="T4" fmla="*/ 0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cubicBezTo>
                    <a:pt x="3" y="0"/>
                    <a:pt x="5" y="1"/>
                    <a:pt x="5" y="3"/>
                  </a:cubicBezTo>
                  <a:cubicBezTo>
                    <a:pt x="5" y="1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89"/>
            <p:cNvSpPr/>
            <p:nvPr/>
          </p:nvSpPr>
          <p:spPr bwMode="auto">
            <a:xfrm>
              <a:off x="3290" y="1349"/>
              <a:ext cx="21" cy="16"/>
            </a:xfrm>
            <a:custGeom>
              <a:avLst/>
              <a:gdLst>
                <a:gd name="T0" fmla="*/ 0 w 8"/>
                <a:gd name="T1" fmla="*/ 0 h 6"/>
                <a:gd name="T2" fmla="*/ 8 w 8"/>
                <a:gd name="T3" fmla="*/ 5 h 6"/>
                <a:gd name="T4" fmla="*/ 5 w 8"/>
                <a:gd name="T5" fmla="*/ 6 h 6"/>
                <a:gd name="T6" fmla="*/ 3 w 8"/>
                <a:gd name="T7" fmla="*/ 6 h 6"/>
                <a:gd name="T8" fmla="*/ 4 w 8"/>
                <a:gd name="T9" fmla="*/ 3 h 6"/>
                <a:gd name="T10" fmla="*/ 0 w 8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6">
                  <a:moveTo>
                    <a:pt x="0" y="0"/>
                  </a:moveTo>
                  <a:cubicBezTo>
                    <a:pt x="4" y="0"/>
                    <a:pt x="4" y="4"/>
                    <a:pt x="8" y="5"/>
                  </a:cubicBezTo>
                  <a:cubicBezTo>
                    <a:pt x="7" y="5"/>
                    <a:pt x="7" y="6"/>
                    <a:pt x="5" y="6"/>
                  </a:cubicBezTo>
                  <a:cubicBezTo>
                    <a:pt x="4" y="6"/>
                    <a:pt x="4" y="6"/>
                    <a:pt x="3" y="6"/>
                  </a:cubicBezTo>
                  <a:cubicBezTo>
                    <a:pt x="3" y="5"/>
                    <a:pt x="4" y="4"/>
                    <a:pt x="4" y="3"/>
                  </a:cubicBezTo>
                  <a:cubicBezTo>
                    <a:pt x="2" y="3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90"/>
            <p:cNvSpPr/>
            <p:nvPr/>
          </p:nvSpPr>
          <p:spPr bwMode="auto">
            <a:xfrm>
              <a:off x="3365" y="1352"/>
              <a:ext cx="8" cy="13"/>
            </a:xfrm>
            <a:custGeom>
              <a:avLst/>
              <a:gdLst>
                <a:gd name="T0" fmla="*/ 1 w 3"/>
                <a:gd name="T1" fmla="*/ 5 h 5"/>
                <a:gd name="T2" fmla="*/ 0 w 3"/>
                <a:gd name="T3" fmla="*/ 0 h 5"/>
                <a:gd name="T4" fmla="*/ 1 w 3"/>
                <a:gd name="T5" fmla="*/ 0 h 5"/>
                <a:gd name="T6" fmla="*/ 2 w 3"/>
                <a:gd name="T7" fmla="*/ 5 h 5"/>
                <a:gd name="T8" fmla="*/ 1 w 3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5"/>
                  </a:moveTo>
                  <a:cubicBezTo>
                    <a:pt x="1" y="3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2"/>
                    <a:pt x="3" y="2"/>
                    <a:pt x="2" y="5"/>
                  </a:cubicBezTo>
                  <a:cubicBezTo>
                    <a:pt x="2" y="5"/>
                    <a:pt x="1" y="5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Freeform 91"/>
            <p:cNvSpPr>
              <a:spLocks noEditPoints="1"/>
            </p:cNvSpPr>
            <p:nvPr/>
          </p:nvSpPr>
          <p:spPr bwMode="auto">
            <a:xfrm>
              <a:off x="3201" y="1368"/>
              <a:ext cx="105" cy="43"/>
            </a:xfrm>
            <a:custGeom>
              <a:avLst/>
              <a:gdLst>
                <a:gd name="T0" fmla="*/ 9 w 39"/>
                <a:gd name="T1" fmla="*/ 8 h 16"/>
                <a:gd name="T2" fmla="*/ 33 w 39"/>
                <a:gd name="T3" fmla="*/ 0 h 16"/>
                <a:gd name="T4" fmla="*/ 31 w 39"/>
                <a:gd name="T5" fmla="*/ 3 h 16"/>
                <a:gd name="T6" fmla="*/ 38 w 39"/>
                <a:gd name="T7" fmla="*/ 4 h 16"/>
                <a:gd name="T8" fmla="*/ 33 w 39"/>
                <a:gd name="T9" fmla="*/ 6 h 16"/>
                <a:gd name="T10" fmla="*/ 21 w 39"/>
                <a:gd name="T11" fmla="*/ 10 h 16"/>
                <a:gd name="T12" fmla="*/ 16 w 39"/>
                <a:gd name="T13" fmla="*/ 12 h 16"/>
                <a:gd name="T14" fmla="*/ 14 w 39"/>
                <a:gd name="T15" fmla="*/ 12 h 16"/>
                <a:gd name="T16" fmla="*/ 9 w 39"/>
                <a:gd name="T17" fmla="*/ 14 h 16"/>
                <a:gd name="T18" fmla="*/ 5 w 39"/>
                <a:gd name="T19" fmla="*/ 15 h 16"/>
                <a:gd name="T20" fmla="*/ 0 w 39"/>
                <a:gd name="T21" fmla="*/ 16 h 16"/>
                <a:gd name="T22" fmla="*/ 9 w 39"/>
                <a:gd name="T23" fmla="*/ 9 h 16"/>
                <a:gd name="T24" fmla="*/ 9 w 39"/>
                <a:gd name="T25" fmla="*/ 8 h 16"/>
                <a:gd name="T26" fmla="*/ 15 w 39"/>
                <a:gd name="T27" fmla="*/ 10 h 16"/>
                <a:gd name="T28" fmla="*/ 14 w 39"/>
                <a:gd name="T29" fmla="*/ 9 h 16"/>
                <a:gd name="T30" fmla="*/ 11 w 39"/>
                <a:gd name="T31" fmla="*/ 9 h 16"/>
                <a:gd name="T32" fmla="*/ 15 w 39"/>
                <a:gd name="T33" fmla="*/ 10 h 16"/>
                <a:gd name="T34" fmla="*/ 15 w 39"/>
                <a:gd name="T35" fmla="*/ 9 h 16"/>
                <a:gd name="T36" fmla="*/ 23 w 39"/>
                <a:gd name="T37" fmla="*/ 5 h 16"/>
                <a:gd name="T38" fmla="*/ 15 w 39"/>
                <a:gd name="T39" fmla="*/ 9 h 16"/>
                <a:gd name="T40" fmla="*/ 25 w 39"/>
                <a:gd name="T41" fmla="*/ 5 h 16"/>
                <a:gd name="T42" fmla="*/ 30 w 39"/>
                <a:gd name="T43" fmla="*/ 3 h 16"/>
                <a:gd name="T44" fmla="*/ 25 w 39"/>
                <a:gd name="T45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" h="16">
                  <a:moveTo>
                    <a:pt x="9" y="8"/>
                  </a:moveTo>
                  <a:cubicBezTo>
                    <a:pt x="17" y="5"/>
                    <a:pt x="24" y="1"/>
                    <a:pt x="33" y="0"/>
                  </a:cubicBezTo>
                  <a:cubicBezTo>
                    <a:pt x="38" y="2"/>
                    <a:pt x="30" y="0"/>
                    <a:pt x="31" y="3"/>
                  </a:cubicBezTo>
                  <a:cubicBezTo>
                    <a:pt x="35" y="2"/>
                    <a:pt x="36" y="0"/>
                    <a:pt x="38" y="4"/>
                  </a:cubicBezTo>
                  <a:cubicBezTo>
                    <a:pt x="39" y="7"/>
                    <a:pt x="32" y="3"/>
                    <a:pt x="33" y="6"/>
                  </a:cubicBezTo>
                  <a:cubicBezTo>
                    <a:pt x="28" y="6"/>
                    <a:pt x="25" y="9"/>
                    <a:pt x="21" y="10"/>
                  </a:cubicBezTo>
                  <a:cubicBezTo>
                    <a:pt x="19" y="10"/>
                    <a:pt x="17" y="11"/>
                    <a:pt x="16" y="12"/>
                  </a:cubicBezTo>
                  <a:cubicBezTo>
                    <a:pt x="15" y="12"/>
                    <a:pt x="14" y="12"/>
                    <a:pt x="14" y="12"/>
                  </a:cubicBezTo>
                  <a:cubicBezTo>
                    <a:pt x="12" y="13"/>
                    <a:pt x="9" y="12"/>
                    <a:pt x="9" y="14"/>
                  </a:cubicBezTo>
                  <a:cubicBezTo>
                    <a:pt x="8" y="15"/>
                    <a:pt x="6" y="15"/>
                    <a:pt x="5" y="15"/>
                  </a:cubicBezTo>
                  <a:cubicBezTo>
                    <a:pt x="3" y="15"/>
                    <a:pt x="2" y="16"/>
                    <a:pt x="0" y="16"/>
                  </a:cubicBezTo>
                  <a:cubicBezTo>
                    <a:pt x="1" y="12"/>
                    <a:pt x="9" y="14"/>
                    <a:pt x="9" y="9"/>
                  </a:cubicBezTo>
                  <a:cubicBezTo>
                    <a:pt x="9" y="8"/>
                    <a:pt x="9" y="8"/>
                    <a:pt x="9" y="8"/>
                  </a:cubicBezTo>
                  <a:close/>
                  <a:moveTo>
                    <a:pt x="15" y="10"/>
                  </a:moveTo>
                  <a:cubicBezTo>
                    <a:pt x="14" y="10"/>
                    <a:pt x="13" y="10"/>
                    <a:pt x="14" y="9"/>
                  </a:cubicBezTo>
                  <a:cubicBezTo>
                    <a:pt x="13" y="9"/>
                    <a:pt x="12" y="9"/>
                    <a:pt x="11" y="9"/>
                  </a:cubicBezTo>
                  <a:cubicBezTo>
                    <a:pt x="9" y="12"/>
                    <a:pt x="15" y="12"/>
                    <a:pt x="15" y="10"/>
                  </a:cubicBezTo>
                  <a:close/>
                  <a:moveTo>
                    <a:pt x="15" y="9"/>
                  </a:moveTo>
                  <a:cubicBezTo>
                    <a:pt x="18" y="8"/>
                    <a:pt x="22" y="8"/>
                    <a:pt x="23" y="5"/>
                  </a:cubicBezTo>
                  <a:cubicBezTo>
                    <a:pt x="19" y="5"/>
                    <a:pt x="16" y="6"/>
                    <a:pt x="15" y="9"/>
                  </a:cubicBezTo>
                  <a:close/>
                  <a:moveTo>
                    <a:pt x="25" y="5"/>
                  </a:moveTo>
                  <a:cubicBezTo>
                    <a:pt x="27" y="5"/>
                    <a:pt x="29" y="4"/>
                    <a:pt x="30" y="3"/>
                  </a:cubicBezTo>
                  <a:cubicBezTo>
                    <a:pt x="27" y="2"/>
                    <a:pt x="25" y="3"/>
                    <a:pt x="2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Freeform 92"/>
            <p:cNvSpPr/>
            <p:nvPr/>
          </p:nvSpPr>
          <p:spPr bwMode="auto">
            <a:xfrm>
              <a:off x="3099" y="1393"/>
              <a:ext cx="126" cy="54"/>
            </a:xfrm>
            <a:custGeom>
              <a:avLst/>
              <a:gdLst>
                <a:gd name="T0" fmla="*/ 45 w 47"/>
                <a:gd name="T1" fmla="*/ 0 h 20"/>
                <a:gd name="T2" fmla="*/ 47 w 47"/>
                <a:gd name="T3" fmla="*/ 0 h 20"/>
                <a:gd name="T4" fmla="*/ 38 w 47"/>
                <a:gd name="T5" fmla="*/ 7 h 20"/>
                <a:gd name="T6" fmla="*/ 34 w 47"/>
                <a:gd name="T7" fmla="*/ 10 h 20"/>
                <a:gd name="T8" fmla="*/ 22 w 47"/>
                <a:gd name="T9" fmla="*/ 13 h 20"/>
                <a:gd name="T10" fmla="*/ 16 w 47"/>
                <a:gd name="T11" fmla="*/ 16 h 20"/>
                <a:gd name="T12" fmla="*/ 5 w 47"/>
                <a:gd name="T13" fmla="*/ 20 h 20"/>
                <a:gd name="T14" fmla="*/ 0 w 47"/>
                <a:gd name="T15" fmla="*/ 20 h 20"/>
                <a:gd name="T16" fmla="*/ 24 w 47"/>
                <a:gd name="T17" fmla="*/ 8 h 20"/>
                <a:gd name="T18" fmla="*/ 22 w 47"/>
                <a:gd name="T19" fmla="*/ 7 h 20"/>
                <a:gd name="T20" fmla="*/ 30 w 47"/>
                <a:gd name="T21" fmla="*/ 5 h 20"/>
                <a:gd name="T22" fmla="*/ 32 w 47"/>
                <a:gd name="T23" fmla="*/ 5 h 20"/>
                <a:gd name="T24" fmla="*/ 45 w 47"/>
                <a:gd name="T25" fmla="*/ 1 h 20"/>
                <a:gd name="T26" fmla="*/ 45 w 47"/>
                <a:gd name="T2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20">
                  <a:moveTo>
                    <a:pt x="45" y="0"/>
                  </a:moveTo>
                  <a:cubicBezTo>
                    <a:pt x="46" y="0"/>
                    <a:pt x="46" y="0"/>
                    <a:pt x="47" y="0"/>
                  </a:cubicBezTo>
                  <a:cubicBezTo>
                    <a:pt x="47" y="5"/>
                    <a:pt x="39" y="3"/>
                    <a:pt x="38" y="7"/>
                  </a:cubicBezTo>
                  <a:cubicBezTo>
                    <a:pt x="37" y="8"/>
                    <a:pt x="35" y="8"/>
                    <a:pt x="34" y="10"/>
                  </a:cubicBezTo>
                  <a:cubicBezTo>
                    <a:pt x="29" y="10"/>
                    <a:pt x="26" y="12"/>
                    <a:pt x="22" y="13"/>
                  </a:cubicBezTo>
                  <a:cubicBezTo>
                    <a:pt x="20" y="14"/>
                    <a:pt x="17" y="14"/>
                    <a:pt x="16" y="16"/>
                  </a:cubicBezTo>
                  <a:cubicBezTo>
                    <a:pt x="11" y="16"/>
                    <a:pt x="7" y="17"/>
                    <a:pt x="5" y="20"/>
                  </a:cubicBezTo>
                  <a:cubicBezTo>
                    <a:pt x="3" y="20"/>
                    <a:pt x="1" y="20"/>
                    <a:pt x="0" y="20"/>
                  </a:cubicBezTo>
                  <a:cubicBezTo>
                    <a:pt x="6" y="14"/>
                    <a:pt x="15" y="11"/>
                    <a:pt x="24" y="8"/>
                  </a:cubicBezTo>
                  <a:cubicBezTo>
                    <a:pt x="24" y="7"/>
                    <a:pt x="23" y="7"/>
                    <a:pt x="22" y="7"/>
                  </a:cubicBezTo>
                  <a:cubicBezTo>
                    <a:pt x="22" y="4"/>
                    <a:pt x="30" y="8"/>
                    <a:pt x="30" y="5"/>
                  </a:cubicBezTo>
                  <a:cubicBezTo>
                    <a:pt x="31" y="5"/>
                    <a:pt x="31" y="5"/>
                    <a:pt x="32" y="5"/>
                  </a:cubicBezTo>
                  <a:cubicBezTo>
                    <a:pt x="37" y="5"/>
                    <a:pt x="41" y="3"/>
                    <a:pt x="45" y="1"/>
                  </a:cubicBezTo>
                  <a:cubicBezTo>
                    <a:pt x="45" y="1"/>
                    <a:pt x="45" y="0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Freeform 93"/>
            <p:cNvSpPr/>
            <p:nvPr/>
          </p:nvSpPr>
          <p:spPr bwMode="auto">
            <a:xfrm>
              <a:off x="3212" y="1390"/>
              <a:ext cx="13" cy="5"/>
            </a:xfrm>
            <a:custGeom>
              <a:avLst/>
              <a:gdLst>
                <a:gd name="T0" fmla="*/ 0 w 5"/>
                <a:gd name="T1" fmla="*/ 2 h 2"/>
                <a:gd name="T2" fmla="*/ 5 w 5"/>
                <a:gd name="T3" fmla="*/ 0 h 2"/>
                <a:gd name="T4" fmla="*/ 5 w 5"/>
                <a:gd name="T5" fmla="*/ 1 h 2"/>
                <a:gd name="T6" fmla="*/ 3 w 5"/>
                <a:gd name="T7" fmla="*/ 1 h 2"/>
                <a:gd name="T8" fmla="*/ 0 w 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cubicBezTo>
                    <a:pt x="0" y="0"/>
                    <a:pt x="2" y="0"/>
                    <a:pt x="5" y="0"/>
                  </a:cubicBezTo>
                  <a:cubicBezTo>
                    <a:pt x="5" y="0"/>
                    <a:pt x="5" y="0"/>
                    <a:pt x="5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2" y="1"/>
                    <a:pt x="2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Freeform 94"/>
            <p:cNvSpPr/>
            <p:nvPr/>
          </p:nvSpPr>
          <p:spPr bwMode="auto">
            <a:xfrm>
              <a:off x="3185" y="1393"/>
              <a:ext cx="35" cy="13"/>
            </a:xfrm>
            <a:custGeom>
              <a:avLst/>
              <a:gdLst>
                <a:gd name="T0" fmla="*/ 10 w 13"/>
                <a:gd name="T1" fmla="*/ 1 h 5"/>
                <a:gd name="T2" fmla="*/ 13 w 13"/>
                <a:gd name="T3" fmla="*/ 0 h 5"/>
                <a:gd name="T4" fmla="*/ 13 w 13"/>
                <a:gd name="T5" fmla="*/ 1 h 5"/>
                <a:gd name="T6" fmla="*/ 0 w 13"/>
                <a:gd name="T7" fmla="*/ 5 h 5"/>
                <a:gd name="T8" fmla="*/ 0 w 13"/>
                <a:gd name="T9" fmla="*/ 3 h 5"/>
                <a:gd name="T10" fmla="*/ 10 w 13"/>
                <a:gd name="T1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5">
                  <a:moveTo>
                    <a:pt x="10" y="1"/>
                  </a:moveTo>
                  <a:cubicBezTo>
                    <a:pt x="12" y="1"/>
                    <a:pt x="12" y="0"/>
                    <a:pt x="13" y="0"/>
                  </a:cubicBezTo>
                  <a:cubicBezTo>
                    <a:pt x="13" y="0"/>
                    <a:pt x="13" y="1"/>
                    <a:pt x="13" y="1"/>
                  </a:cubicBezTo>
                  <a:cubicBezTo>
                    <a:pt x="9" y="3"/>
                    <a:pt x="5" y="5"/>
                    <a:pt x="0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5" y="4"/>
                    <a:pt x="5" y="0"/>
                    <a:pt x="1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Freeform 95"/>
            <p:cNvSpPr/>
            <p:nvPr/>
          </p:nvSpPr>
          <p:spPr bwMode="auto">
            <a:xfrm>
              <a:off x="3301" y="1393"/>
              <a:ext cx="24" cy="21"/>
            </a:xfrm>
            <a:custGeom>
              <a:avLst/>
              <a:gdLst>
                <a:gd name="T0" fmla="*/ 0 w 9"/>
                <a:gd name="T1" fmla="*/ 8 h 8"/>
                <a:gd name="T2" fmla="*/ 9 w 9"/>
                <a:gd name="T3" fmla="*/ 0 h 8"/>
                <a:gd name="T4" fmla="*/ 4 w 9"/>
                <a:gd name="T5" fmla="*/ 6 h 8"/>
                <a:gd name="T6" fmla="*/ 0 w 9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8">
                  <a:moveTo>
                    <a:pt x="0" y="8"/>
                  </a:moveTo>
                  <a:cubicBezTo>
                    <a:pt x="2" y="5"/>
                    <a:pt x="5" y="2"/>
                    <a:pt x="9" y="0"/>
                  </a:cubicBezTo>
                  <a:cubicBezTo>
                    <a:pt x="8" y="3"/>
                    <a:pt x="5" y="3"/>
                    <a:pt x="4" y="6"/>
                  </a:cubicBezTo>
                  <a:cubicBezTo>
                    <a:pt x="3" y="8"/>
                    <a:pt x="1" y="7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Freeform 96"/>
            <p:cNvSpPr/>
            <p:nvPr/>
          </p:nvSpPr>
          <p:spPr bwMode="auto">
            <a:xfrm>
              <a:off x="3061" y="1411"/>
              <a:ext cx="103" cy="44"/>
            </a:xfrm>
            <a:custGeom>
              <a:avLst/>
              <a:gdLst>
                <a:gd name="T0" fmla="*/ 21 w 38"/>
                <a:gd name="T1" fmla="*/ 5 h 16"/>
                <a:gd name="T2" fmla="*/ 36 w 38"/>
                <a:gd name="T3" fmla="*/ 0 h 16"/>
                <a:gd name="T4" fmla="*/ 38 w 38"/>
                <a:gd name="T5" fmla="*/ 1 h 16"/>
                <a:gd name="T6" fmla="*/ 14 w 38"/>
                <a:gd name="T7" fmla="*/ 13 h 16"/>
                <a:gd name="T8" fmla="*/ 19 w 38"/>
                <a:gd name="T9" fmla="*/ 13 h 16"/>
                <a:gd name="T10" fmla="*/ 14 w 38"/>
                <a:gd name="T11" fmla="*/ 14 h 16"/>
                <a:gd name="T12" fmla="*/ 0 w 38"/>
                <a:gd name="T13" fmla="*/ 14 h 16"/>
                <a:gd name="T14" fmla="*/ 6 w 38"/>
                <a:gd name="T15" fmla="*/ 10 h 16"/>
                <a:gd name="T16" fmla="*/ 14 w 38"/>
                <a:gd name="T17" fmla="*/ 8 h 16"/>
                <a:gd name="T18" fmla="*/ 15 w 38"/>
                <a:gd name="T19" fmla="*/ 8 h 16"/>
                <a:gd name="T20" fmla="*/ 21 w 38"/>
                <a:gd name="T21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16">
                  <a:moveTo>
                    <a:pt x="21" y="5"/>
                  </a:moveTo>
                  <a:cubicBezTo>
                    <a:pt x="26" y="4"/>
                    <a:pt x="31" y="2"/>
                    <a:pt x="36" y="0"/>
                  </a:cubicBezTo>
                  <a:cubicBezTo>
                    <a:pt x="37" y="0"/>
                    <a:pt x="38" y="0"/>
                    <a:pt x="38" y="1"/>
                  </a:cubicBezTo>
                  <a:cubicBezTo>
                    <a:pt x="29" y="4"/>
                    <a:pt x="20" y="7"/>
                    <a:pt x="14" y="13"/>
                  </a:cubicBezTo>
                  <a:cubicBezTo>
                    <a:pt x="15" y="13"/>
                    <a:pt x="17" y="13"/>
                    <a:pt x="19" y="13"/>
                  </a:cubicBezTo>
                  <a:cubicBezTo>
                    <a:pt x="18" y="14"/>
                    <a:pt x="15" y="14"/>
                    <a:pt x="14" y="14"/>
                  </a:cubicBezTo>
                  <a:cubicBezTo>
                    <a:pt x="10" y="6"/>
                    <a:pt x="5" y="16"/>
                    <a:pt x="0" y="14"/>
                  </a:cubicBezTo>
                  <a:cubicBezTo>
                    <a:pt x="2" y="12"/>
                    <a:pt x="5" y="12"/>
                    <a:pt x="6" y="10"/>
                  </a:cubicBezTo>
                  <a:cubicBezTo>
                    <a:pt x="8" y="9"/>
                    <a:pt x="12" y="10"/>
                    <a:pt x="14" y="8"/>
                  </a:cubicBezTo>
                  <a:cubicBezTo>
                    <a:pt x="14" y="8"/>
                    <a:pt x="14" y="8"/>
                    <a:pt x="15" y="8"/>
                  </a:cubicBezTo>
                  <a:cubicBezTo>
                    <a:pt x="18" y="8"/>
                    <a:pt x="21" y="8"/>
                    <a:pt x="2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Freeform 97"/>
            <p:cNvSpPr/>
            <p:nvPr/>
          </p:nvSpPr>
          <p:spPr bwMode="auto">
            <a:xfrm>
              <a:off x="3102" y="1425"/>
              <a:ext cx="16" cy="8"/>
            </a:xfrm>
            <a:custGeom>
              <a:avLst/>
              <a:gdLst>
                <a:gd name="T0" fmla="*/ 5 w 6"/>
                <a:gd name="T1" fmla="*/ 0 h 3"/>
                <a:gd name="T2" fmla="*/ 6 w 6"/>
                <a:gd name="T3" fmla="*/ 0 h 3"/>
                <a:gd name="T4" fmla="*/ 0 w 6"/>
                <a:gd name="T5" fmla="*/ 3 h 3"/>
                <a:gd name="T6" fmla="*/ 5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5" y="0"/>
                  </a:moveTo>
                  <a:cubicBezTo>
                    <a:pt x="5" y="0"/>
                    <a:pt x="6" y="0"/>
                    <a:pt x="6" y="0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0"/>
                    <a:pt x="4" y="2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Freeform 98"/>
            <p:cNvSpPr/>
            <p:nvPr/>
          </p:nvSpPr>
          <p:spPr bwMode="auto">
            <a:xfrm>
              <a:off x="3142" y="1428"/>
              <a:ext cx="16" cy="8"/>
            </a:xfrm>
            <a:custGeom>
              <a:avLst/>
              <a:gdLst>
                <a:gd name="T0" fmla="*/ 0 w 6"/>
                <a:gd name="T1" fmla="*/ 3 h 3"/>
                <a:gd name="T2" fmla="*/ 6 w 6"/>
                <a:gd name="T3" fmla="*/ 0 h 3"/>
                <a:gd name="T4" fmla="*/ 0 w 6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0" y="3"/>
                  </a:moveTo>
                  <a:cubicBezTo>
                    <a:pt x="1" y="1"/>
                    <a:pt x="4" y="1"/>
                    <a:pt x="6" y="0"/>
                  </a:cubicBezTo>
                  <a:cubicBezTo>
                    <a:pt x="5" y="2"/>
                    <a:pt x="3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Freeform 99"/>
            <p:cNvSpPr/>
            <p:nvPr/>
          </p:nvSpPr>
          <p:spPr bwMode="auto">
            <a:xfrm>
              <a:off x="3268" y="1436"/>
              <a:ext cx="14" cy="13"/>
            </a:xfrm>
            <a:custGeom>
              <a:avLst/>
              <a:gdLst>
                <a:gd name="T0" fmla="*/ 0 w 5"/>
                <a:gd name="T1" fmla="*/ 4 h 5"/>
                <a:gd name="T2" fmla="*/ 5 w 5"/>
                <a:gd name="T3" fmla="*/ 0 h 5"/>
                <a:gd name="T4" fmla="*/ 1 w 5"/>
                <a:gd name="T5" fmla="*/ 5 h 5"/>
                <a:gd name="T6" fmla="*/ 0 w 5"/>
                <a:gd name="T7" fmla="*/ 5 h 5"/>
                <a:gd name="T8" fmla="*/ 0 w 5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0" y="4"/>
                  </a:moveTo>
                  <a:cubicBezTo>
                    <a:pt x="2" y="3"/>
                    <a:pt x="2" y="0"/>
                    <a:pt x="5" y="0"/>
                  </a:cubicBezTo>
                  <a:cubicBezTo>
                    <a:pt x="4" y="2"/>
                    <a:pt x="1" y="2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Freeform 100"/>
            <p:cNvSpPr/>
            <p:nvPr/>
          </p:nvSpPr>
          <p:spPr bwMode="auto">
            <a:xfrm>
              <a:off x="3048" y="1439"/>
              <a:ext cx="30" cy="13"/>
            </a:xfrm>
            <a:custGeom>
              <a:avLst/>
              <a:gdLst>
                <a:gd name="T0" fmla="*/ 0 w 11"/>
                <a:gd name="T1" fmla="*/ 5 h 5"/>
                <a:gd name="T2" fmla="*/ 11 w 11"/>
                <a:gd name="T3" fmla="*/ 0 h 5"/>
                <a:gd name="T4" fmla="*/ 5 w 11"/>
                <a:gd name="T5" fmla="*/ 4 h 5"/>
                <a:gd name="T6" fmla="*/ 4 w 11"/>
                <a:gd name="T7" fmla="*/ 4 h 5"/>
                <a:gd name="T8" fmla="*/ 0 w 11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0" y="5"/>
                  </a:moveTo>
                  <a:cubicBezTo>
                    <a:pt x="2" y="2"/>
                    <a:pt x="8" y="2"/>
                    <a:pt x="11" y="0"/>
                  </a:cubicBezTo>
                  <a:cubicBezTo>
                    <a:pt x="10" y="2"/>
                    <a:pt x="7" y="2"/>
                    <a:pt x="5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2" y="3"/>
                    <a:pt x="2" y="5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Freeform 101"/>
            <p:cNvSpPr/>
            <p:nvPr/>
          </p:nvSpPr>
          <p:spPr bwMode="auto">
            <a:xfrm>
              <a:off x="2669" y="1428"/>
              <a:ext cx="430" cy="241"/>
            </a:xfrm>
            <a:custGeom>
              <a:avLst/>
              <a:gdLst>
                <a:gd name="T0" fmla="*/ 146 w 160"/>
                <a:gd name="T1" fmla="*/ 8 h 89"/>
                <a:gd name="T2" fmla="*/ 160 w 160"/>
                <a:gd name="T3" fmla="*/ 8 h 89"/>
                <a:gd name="T4" fmla="*/ 152 w 160"/>
                <a:gd name="T5" fmla="*/ 9 h 89"/>
                <a:gd name="T6" fmla="*/ 147 w 160"/>
                <a:gd name="T7" fmla="*/ 12 h 89"/>
                <a:gd name="T8" fmla="*/ 143 w 160"/>
                <a:gd name="T9" fmla="*/ 14 h 89"/>
                <a:gd name="T10" fmla="*/ 141 w 160"/>
                <a:gd name="T11" fmla="*/ 14 h 89"/>
                <a:gd name="T12" fmla="*/ 136 w 160"/>
                <a:gd name="T13" fmla="*/ 16 h 89"/>
                <a:gd name="T14" fmla="*/ 127 w 160"/>
                <a:gd name="T15" fmla="*/ 20 h 89"/>
                <a:gd name="T16" fmla="*/ 119 w 160"/>
                <a:gd name="T17" fmla="*/ 24 h 89"/>
                <a:gd name="T18" fmla="*/ 114 w 160"/>
                <a:gd name="T19" fmla="*/ 26 h 89"/>
                <a:gd name="T20" fmla="*/ 103 w 160"/>
                <a:gd name="T21" fmla="*/ 31 h 89"/>
                <a:gd name="T22" fmla="*/ 90 w 160"/>
                <a:gd name="T23" fmla="*/ 36 h 89"/>
                <a:gd name="T24" fmla="*/ 77 w 160"/>
                <a:gd name="T25" fmla="*/ 41 h 89"/>
                <a:gd name="T26" fmla="*/ 69 w 160"/>
                <a:gd name="T27" fmla="*/ 45 h 89"/>
                <a:gd name="T28" fmla="*/ 53 w 160"/>
                <a:gd name="T29" fmla="*/ 55 h 89"/>
                <a:gd name="T30" fmla="*/ 38 w 160"/>
                <a:gd name="T31" fmla="*/ 65 h 89"/>
                <a:gd name="T32" fmla="*/ 35 w 160"/>
                <a:gd name="T33" fmla="*/ 67 h 89"/>
                <a:gd name="T34" fmla="*/ 26 w 160"/>
                <a:gd name="T35" fmla="*/ 72 h 89"/>
                <a:gd name="T36" fmla="*/ 21 w 160"/>
                <a:gd name="T37" fmla="*/ 76 h 89"/>
                <a:gd name="T38" fmla="*/ 11 w 160"/>
                <a:gd name="T39" fmla="*/ 83 h 89"/>
                <a:gd name="T40" fmla="*/ 4 w 160"/>
                <a:gd name="T41" fmla="*/ 87 h 89"/>
                <a:gd name="T42" fmla="*/ 0 w 160"/>
                <a:gd name="T43" fmla="*/ 87 h 89"/>
                <a:gd name="T44" fmla="*/ 58 w 160"/>
                <a:gd name="T45" fmla="*/ 46 h 89"/>
                <a:gd name="T46" fmla="*/ 62 w 160"/>
                <a:gd name="T47" fmla="*/ 47 h 89"/>
                <a:gd name="T48" fmla="*/ 72 w 160"/>
                <a:gd name="T49" fmla="*/ 37 h 89"/>
                <a:gd name="T50" fmla="*/ 73 w 160"/>
                <a:gd name="T51" fmla="*/ 37 h 89"/>
                <a:gd name="T52" fmla="*/ 80 w 160"/>
                <a:gd name="T53" fmla="*/ 34 h 89"/>
                <a:gd name="T54" fmla="*/ 84 w 160"/>
                <a:gd name="T55" fmla="*/ 33 h 89"/>
                <a:gd name="T56" fmla="*/ 98 w 160"/>
                <a:gd name="T57" fmla="*/ 28 h 89"/>
                <a:gd name="T58" fmla="*/ 99 w 160"/>
                <a:gd name="T59" fmla="*/ 28 h 89"/>
                <a:gd name="T60" fmla="*/ 145 w 160"/>
                <a:gd name="T61" fmla="*/ 8 h 89"/>
                <a:gd name="T62" fmla="*/ 146 w 160"/>
                <a:gd name="T63" fmla="*/ 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0" h="89">
                  <a:moveTo>
                    <a:pt x="146" y="8"/>
                  </a:moveTo>
                  <a:cubicBezTo>
                    <a:pt x="151" y="10"/>
                    <a:pt x="156" y="0"/>
                    <a:pt x="160" y="8"/>
                  </a:cubicBezTo>
                  <a:cubicBezTo>
                    <a:pt x="158" y="9"/>
                    <a:pt x="155" y="9"/>
                    <a:pt x="152" y="9"/>
                  </a:cubicBezTo>
                  <a:cubicBezTo>
                    <a:pt x="150" y="7"/>
                    <a:pt x="148" y="9"/>
                    <a:pt x="147" y="12"/>
                  </a:cubicBezTo>
                  <a:cubicBezTo>
                    <a:pt x="146" y="13"/>
                    <a:pt x="144" y="12"/>
                    <a:pt x="143" y="14"/>
                  </a:cubicBezTo>
                  <a:cubicBezTo>
                    <a:pt x="143" y="14"/>
                    <a:pt x="142" y="14"/>
                    <a:pt x="141" y="14"/>
                  </a:cubicBezTo>
                  <a:cubicBezTo>
                    <a:pt x="138" y="14"/>
                    <a:pt x="136" y="14"/>
                    <a:pt x="136" y="16"/>
                  </a:cubicBezTo>
                  <a:cubicBezTo>
                    <a:pt x="134" y="18"/>
                    <a:pt x="129" y="18"/>
                    <a:pt x="127" y="20"/>
                  </a:cubicBezTo>
                  <a:cubicBezTo>
                    <a:pt x="124" y="21"/>
                    <a:pt x="120" y="21"/>
                    <a:pt x="119" y="24"/>
                  </a:cubicBezTo>
                  <a:cubicBezTo>
                    <a:pt x="116" y="24"/>
                    <a:pt x="115" y="25"/>
                    <a:pt x="114" y="26"/>
                  </a:cubicBezTo>
                  <a:cubicBezTo>
                    <a:pt x="110" y="27"/>
                    <a:pt x="105" y="29"/>
                    <a:pt x="103" y="31"/>
                  </a:cubicBezTo>
                  <a:cubicBezTo>
                    <a:pt x="98" y="32"/>
                    <a:pt x="93" y="34"/>
                    <a:pt x="90" y="36"/>
                  </a:cubicBezTo>
                  <a:cubicBezTo>
                    <a:pt x="84" y="36"/>
                    <a:pt x="80" y="39"/>
                    <a:pt x="77" y="41"/>
                  </a:cubicBezTo>
                  <a:cubicBezTo>
                    <a:pt x="74" y="42"/>
                    <a:pt x="71" y="43"/>
                    <a:pt x="69" y="45"/>
                  </a:cubicBezTo>
                  <a:cubicBezTo>
                    <a:pt x="64" y="48"/>
                    <a:pt x="58" y="51"/>
                    <a:pt x="53" y="55"/>
                  </a:cubicBezTo>
                  <a:cubicBezTo>
                    <a:pt x="47" y="57"/>
                    <a:pt x="43" y="61"/>
                    <a:pt x="38" y="65"/>
                  </a:cubicBezTo>
                  <a:cubicBezTo>
                    <a:pt x="36" y="65"/>
                    <a:pt x="35" y="66"/>
                    <a:pt x="35" y="67"/>
                  </a:cubicBezTo>
                  <a:cubicBezTo>
                    <a:pt x="31" y="68"/>
                    <a:pt x="28" y="70"/>
                    <a:pt x="26" y="72"/>
                  </a:cubicBezTo>
                  <a:cubicBezTo>
                    <a:pt x="23" y="72"/>
                    <a:pt x="22" y="74"/>
                    <a:pt x="21" y="76"/>
                  </a:cubicBezTo>
                  <a:cubicBezTo>
                    <a:pt x="17" y="78"/>
                    <a:pt x="13" y="79"/>
                    <a:pt x="11" y="83"/>
                  </a:cubicBezTo>
                  <a:cubicBezTo>
                    <a:pt x="8" y="84"/>
                    <a:pt x="7" y="87"/>
                    <a:pt x="4" y="87"/>
                  </a:cubicBezTo>
                  <a:cubicBezTo>
                    <a:pt x="2" y="86"/>
                    <a:pt x="1" y="89"/>
                    <a:pt x="0" y="87"/>
                  </a:cubicBezTo>
                  <a:cubicBezTo>
                    <a:pt x="14" y="75"/>
                    <a:pt x="40" y="61"/>
                    <a:pt x="58" y="46"/>
                  </a:cubicBezTo>
                  <a:cubicBezTo>
                    <a:pt x="60" y="46"/>
                    <a:pt x="61" y="47"/>
                    <a:pt x="62" y="47"/>
                  </a:cubicBezTo>
                  <a:cubicBezTo>
                    <a:pt x="65" y="44"/>
                    <a:pt x="70" y="42"/>
                    <a:pt x="72" y="37"/>
                  </a:cubicBezTo>
                  <a:cubicBezTo>
                    <a:pt x="72" y="37"/>
                    <a:pt x="73" y="37"/>
                    <a:pt x="73" y="37"/>
                  </a:cubicBezTo>
                  <a:cubicBezTo>
                    <a:pt x="78" y="39"/>
                    <a:pt x="78" y="35"/>
                    <a:pt x="80" y="34"/>
                  </a:cubicBezTo>
                  <a:cubicBezTo>
                    <a:pt x="82" y="34"/>
                    <a:pt x="82" y="32"/>
                    <a:pt x="84" y="33"/>
                  </a:cubicBezTo>
                  <a:cubicBezTo>
                    <a:pt x="92" y="32"/>
                    <a:pt x="93" y="32"/>
                    <a:pt x="98" y="28"/>
                  </a:cubicBezTo>
                  <a:cubicBezTo>
                    <a:pt x="98" y="28"/>
                    <a:pt x="99" y="28"/>
                    <a:pt x="99" y="28"/>
                  </a:cubicBezTo>
                  <a:cubicBezTo>
                    <a:pt x="110" y="22"/>
                    <a:pt x="132" y="16"/>
                    <a:pt x="145" y="8"/>
                  </a:cubicBezTo>
                  <a:cubicBezTo>
                    <a:pt x="145" y="8"/>
                    <a:pt x="146" y="8"/>
                    <a:pt x="14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Freeform 102"/>
            <p:cNvSpPr/>
            <p:nvPr/>
          </p:nvSpPr>
          <p:spPr bwMode="auto">
            <a:xfrm>
              <a:off x="3255" y="1447"/>
              <a:ext cx="13" cy="13"/>
            </a:xfrm>
            <a:custGeom>
              <a:avLst/>
              <a:gdLst>
                <a:gd name="T0" fmla="*/ 0 w 5"/>
                <a:gd name="T1" fmla="*/ 5 h 5"/>
                <a:gd name="T2" fmla="*/ 3 w 5"/>
                <a:gd name="T3" fmla="*/ 0 h 5"/>
                <a:gd name="T4" fmla="*/ 5 w 5"/>
                <a:gd name="T5" fmla="*/ 0 h 5"/>
                <a:gd name="T6" fmla="*/ 5 w 5"/>
                <a:gd name="T7" fmla="*/ 1 h 5"/>
                <a:gd name="T8" fmla="*/ 3 w 5"/>
                <a:gd name="T9" fmla="*/ 2 h 5"/>
                <a:gd name="T10" fmla="*/ 0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cubicBezTo>
                    <a:pt x="0" y="2"/>
                    <a:pt x="3" y="2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5" y="0"/>
                    <a:pt x="5" y="0"/>
                    <a:pt x="5" y="1"/>
                  </a:cubicBezTo>
                  <a:cubicBezTo>
                    <a:pt x="4" y="1"/>
                    <a:pt x="3" y="1"/>
                    <a:pt x="3" y="2"/>
                  </a:cubicBezTo>
                  <a:cubicBezTo>
                    <a:pt x="2" y="2"/>
                    <a:pt x="1" y="4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Freeform 103"/>
            <p:cNvSpPr/>
            <p:nvPr/>
          </p:nvSpPr>
          <p:spPr bwMode="auto">
            <a:xfrm>
              <a:off x="3064" y="1447"/>
              <a:ext cx="14" cy="13"/>
            </a:xfrm>
            <a:custGeom>
              <a:avLst/>
              <a:gdLst>
                <a:gd name="T0" fmla="*/ 0 w 5"/>
                <a:gd name="T1" fmla="*/ 5 h 5"/>
                <a:gd name="T2" fmla="*/ 5 w 5"/>
                <a:gd name="T3" fmla="*/ 2 h 5"/>
                <a:gd name="T4" fmla="*/ 5 w 5"/>
                <a:gd name="T5" fmla="*/ 3 h 5"/>
                <a:gd name="T6" fmla="*/ 1 w 5"/>
                <a:gd name="T7" fmla="*/ 5 h 5"/>
                <a:gd name="T8" fmla="*/ 0 w 5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cubicBezTo>
                    <a:pt x="1" y="2"/>
                    <a:pt x="3" y="0"/>
                    <a:pt x="5" y="2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4" y="3"/>
                    <a:pt x="2" y="3"/>
                    <a:pt x="1" y="5"/>
                  </a:cubicBezTo>
                  <a:cubicBezTo>
                    <a:pt x="1" y="5"/>
                    <a:pt x="1" y="5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Freeform 104"/>
            <p:cNvSpPr/>
            <p:nvPr/>
          </p:nvSpPr>
          <p:spPr bwMode="auto">
            <a:xfrm>
              <a:off x="3035" y="1466"/>
              <a:ext cx="13" cy="5"/>
            </a:xfrm>
            <a:custGeom>
              <a:avLst/>
              <a:gdLst>
                <a:gd name="T0" fmla="*/ 0 w 5"/>
                <a:gd name="T1" fmla="*/ 2 h 2"/>
                <a:gd name="T2" fmla="*/ 5 w 5"/>
                <a:gd name="T3" fmla="*/ 0 h 2"/>
                <a:gd name="T4" fmla="*/ 0 w 5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cubicBezTo>
                    <a:pt x="0" y="0"/>
                    <a:pt x="2" y="0"/>
                    <a:pt x="5" y="0"/>
                  </a:cubicBezTo>
                  <a:cubicBezTo>
                    <a:pt x="5" y="2"/>
                    <a:pt x="1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Freeform 105"/>
            <p:cNvSpPr/>
            <p:nvPr/>
          </p:nvSpPr>
          <p:spPr bwMode="auto">
            <a:xfrm>
              <a:off x="2892" y="1504"/>
              <a:ext cx="40" cy="13"/>
            </a:xfrm>
            <a:custGeom>
              <a:avLst/>
              <a:gdLst>
                <a:gd name="T0" fmla="*/ 6 w 15"/>
                <a:gd name="T1" fmla="*/ 2 h 5"/>
                <a:gd name="T2" fmla="*/ 11 w 15"/>
                <a:gd name="T3" fmla="*/ 0 h 5"/>
                <a:gd name="T4" fmla="*/ 15 w 15"/>
                <a:gd name="T5" fmla="*/ 0 h 5"/>
                <a:gd name="T6" fmla="*/ 1 w 15"/>
                <a:gd name="T7" fmla="*/ 5 h 5"/>
                <a:gd name="T8" fmla="*/ 6 w 15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">
                  <a:moveTo>
                    <a:pt x="6" y="2"/>
                  </a:moveTo>
                  <a:cubicBezTo>
                    <a:pt x="9" y="2"/>
                    <a:pt x="11" y="2"/>
                    <a:pt x="11" y="0"/>
                  </a:cubicBezTo>
                  <a:cubicBezTo>
                    <a:pt x="12" y="0"/>
                    <a:pt x="13" y="0"/>
                    <a:pt x="15" y="0"/>
                  </a:cubicBezTo>
                  <a:cubicBezTo>
                    <a:pt x="10" y="4"/>
                    <a:pt x="9" y="4"/>
                    <a:pt x="1" y="5"/>
                  </a:cubicBezTo>
                  <a:cubicBezTo>
                    <a:pt x="0" y="1"/>
                    <a:pt x="7" y="5"/>
                    <a:pt x="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Freeform 106"/>
            <p:cNvSpPr/>
            <p:nvPr/>
          </p:nvSpPr>
          <p:spPr bwMode="auto">
            <a:xfrm>
              <a:off x="2935" y="1447"/>
              <a:ext cx="124" cy="57"/>
            </a:xfrm>
            <a:custGeom>
              <a:avLst/>
              <a:gdLst>
                <a:gd name="T0" fmla="*/ 0 w 46"/>
                <a:gd name="T1" fmla="*/ 19 h 21"/>
                <a:gd name="T2" fmla="*/ 23 w 46"/>
                <a:gd name="T3" fmla="*/ 9 h 21"/>
                <a:gd name="T4" fmla="*/ 31 w 46"/>
                <a:gd name="T5" fmla="*/ 6 h 21"/>
                <a:gd name="T6" fmla="*/ 42 w 46"/>
                <a:gd name="T7" fmla="*/ 2 h 21"/>
                <a:gd name="T8" fmla="*/ 46 w 46"/>
                <a:gd name="T9" fmla="*/ 1 h 21"/>
                <a:gd name="T10" fmla="*/ 0 w 46"/>
                <a:gd name="T11" fmla="*/ 21 h 21"/>
                <a:gd name="T12" fmla="*/ 0 w 46"/>
                <a:gd name="T13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21">
                  <a:moveTo>
                    <a:pt x="0" y="19"/>
                  </a:moveTo>
                  <a:cubicBezTo>
                    <a:pt x="8" y="16"/>
                    <a:pt x="14" y="12"/>
                    <a:pt x="23" y="9"/>
                  </a:cubicBezTo>
                  <a:cubicBezTo>
                    <a:pt x="25" y="8"/>
                    <a:pt x="30" y="8"/>
                    <a:pt x="31" y="6"/>
                  </a:cubicBezTo>
                  <a:cubicBezTo>
                    <a:pt x="35" y="5"/>
                    <a:pt x="37" y="2"/>
                    <a:pt x="42" y="2"/>
                  </a:cubicBezTo>
                  <a:cubicBezTo>
                    <a:pt x="44" y="2"/>
                    <a:pt x="44" y="0"/>
                    <a:pt x="46" y="1"/>
                  </a:cubicBezTo>
                  <a:cubicBezTo>
                    <a:pt x="33" y="9"/>
                    <a:pt x="11" y="15"/>
                    <a:pt x="0" y="21"/>
                  </a:cubicBezTo>
                  <a:cubicBezTo>
                    <a:pt x="0" y="20"/>
                    <a:pt x="0" y="20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Freeform 107"/>
            <p:cNvSpPr/>
            <p:nvPr/>
          </p:nvSpPr>
          <p:spPr bwMode="auto">
            <a:xfrm>
              <a:off x="3234" y="1452"/>
              <a:ext cx="29" cy="27"/>
            </a:xfrm>
            <a:custGeom>
              <a:avLst/>
              <a:gdLst>
                <a:gd name="T0" fmla="*/ 8 w 11"/>
                <a:gd name="T1" fmla="*/ 3 h 10"/>
                <a:gd name="T2" fmla="*/ 11 w 11"/>
                <a:gd name="T3" fmla="*/ 0 h 10"/>
                <a:gd name="T4" fmla="*/ 11 w 11"/>
                <a:gd name="T5" fmla="*/ 1 h 10"/>
                <a:gd name="T6" fmla="*/ 4 w 11"/>
                <a:gd name="T7" fmla="*/ 9 h 10"/>
                <a:gd name="T8" fmla="*/ 4 w 11"/>
                <a:gd name="T9" fmla="*/ 10 h 10"/>
                <a:gd name="T10" fmla="*/ 8 w 11"/>
                <a:gd name="T1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0">
                  <a:moveTo>
                    <a:pt x="8" y="3"/>
                  </a:moveTo>
                  <a:cubicBezTo>
                    <a:pt x="9" y="2"/>
                    <a:pt x="10" y="0"/>
                    <a:pt x="11" y="0"/>
                  </a:cubicBezTo>
                  <a:cubicBezTo>
                    <a:pt x="11" y="0"/>
                    <a:pt x="11" y="1"/>
                    <a:pt x="11" y="1"/>
                  </a:cubicBezTo>
                  <a:cubicBezTo>
                    <a:pt x="8" y="3"/>
                    <a:pt x="6" y="6"/>
                    <a:pt x="4" y="9"/>
                  </a:cubicBezTo>
                  <a:cubicBezTo>
                    <a:pt x="4" y="9"/>
                    <a:pt x="4" y="10"/>
                    <a:pt x="4" y="10"/>
                  </a:cubicBezTo>
                  <a:cubicBezTo>
                    <a:pt x="0" y="7"/>
                    <a:pt x="8" y="5"/>
                    <a:pt x="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Freeform 108"/>
            <p:cNvSpPr/>
            <p:nvPr/>
          </p:nvSpPr>
          <p:spPr bwMode="auto">
            <a:xfrm>
              <a:off x="2997" y="1463"/>
              <a:ext cx="21" cy="8"/>
            </a:xfrm>
            <a:custGeom>
              <a:avLst/>
              <a:gdLst>
                <a:gd name="T0" fmla="*/ 0 w 8"/>
                <a:gd name="T1" fmla="*/ 3 h 3"/>
                <a:gd name="T2" fmla="*/ 8 w 8"/>
                <a:gd name="T3" fmla="*/ 0 h 3"/>
                <a:gd name="T4" fmla="*/ 0 w 8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3">
                  <a:moveTo>
                    <a:pt x="0" y="3"/>
                  </a:moveTo>
                  <a:cubicBezTo>
                    <a:pt x="1" y="0"/>
                    <a:pt x="5" y="1"/>
                    <a:pt x="8" y="0"/>
                  </a:cubicBezTo>
                  <a:cubicBezTo>
                    <a:pt x="7" y="2"/>
                    <a:pt x="2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Freeform 109"/>
            <p:cNvSpPr/>
            <p:nvPr/>
          </p:nvSpPr>
          <p:spPr bwMode="auto">
            <a:xfrm>
              <a:off x="3277" y="1463"/>
              <a:ext cx="13" cy="13"/>
            </a:xfrm>
            <a:custGeom>
              <a:avLst/>
              <a:gdLst>
                <a:gd name="T0" fmla="*/ 2 w 5"/>
                <a:gd name="T1" fmla="*/ 2 h 5"/>
                <a:gd name="T2" fmla="*/ 5 w 5"/>
                <a:gd name="T3" fmla="*/ 0 h 5"/>
                <a:gd name="T4" fmla="*/ 0 w 5"/>
                <a:gd name="T5" fmla="*/ 5 h 5"/>
                <a:gd name="T6" fmla="*/ 0 w 5"/>
                <a:gd name="T7" fmla="*/ 3 h 5"/>
                <a:gd name="T8" fmla="*/ 2 w 5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2" y="2"/>
                  </a:moveTo>
                  <a:cubicBezTo>
                    <a:pt x="3" y="2"/>
                    <a:pt x="4" y="0"/>
                    <a:pt x="5" y="0"/>
                  </a:cubicBezTo>
                  <a:cubicBezTo>
                    <a:pt x="4" y="2"/>
                    <a:pt x="3" y="4"/>
                    <a:pt x="0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1" y="4"/>
                    <a:pt x="2" y="3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Freeform 110"/>
            <p:cNvSpPr/>
            <p:nvPr/>
          </p:nvSpPr>
          <p:spPr bwMode="auto">
            <a:xfrm>
              <a:off x="2975" y="1493"/>
              <a:ext cx="14" cy="5"/>
            </a:xfrm>
            <a:custGeom>
              <a:avLst/>
              <a:gdLst>
                <a:gd name="T0" fmla="*/ 0 w 5"/>
                <a:gd name="T1" fmla="*/ 2 h 2"/>
                <a:gd name="T2" fmla="*/ 5 w 5"/>
                <a:gd name="T3" fmla="*/ 0 h 2"/>
                <a:gd name="T4" fmla="*/ 0 w 5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cubicBezTo>
                    <a:pt x="1" y="1"/>
                    <a:pt x="2" y="0"/>
                    <a:pt x="5" y="0"/>
                  </a:cubicBezTo>
                  <a:cubicBezTo>
                    <a:pt x="4" y="2"/>
                    <a:pt x="2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Freeform 111"/>
            <p:cNvSpPr/>
            <p:nvPr/>
          </p:nvSpPr>
          <p:spPr bwMode="auto">
            <a:xfrm>
              <a:off x="2908" y="1504"/>
              <a:ext cx="14" cy="5"/>
            </a:xfrm>
            <a:custGeom>
              <a:avLst/>
              <a:gdLst>
                <a:gd name="T0" fmla="*/ 0 w 5"/>
                <a:gd name="T1" fmla="*/ 2 h 2"/>
                <a:gd name="T2" fmla="*/ 5 w 5"/>
                <a:gd name="T3" fmla="*/ 0 h 2"/>
                <a:gd name="T4" fmla="*/ 0 w 5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cubicBezTo>
                    <a:pt x="1" y="0"/>
                    <a:pt x="3" y="0"/>
                    <a:pt x="5" y="0"/>
                  </a:cubicBezTo>
                  <a:cubicBezTo>
                    <a:pt x="5" y="2"/>
                    <a:pt x="3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Freeform 112"/>
            <p:cNvSpPr/>
            <p:nvPr/>
          </p:nvSpPr>
          <p:spPr bwMode="auto">
            <a:xfrm>
              <a:off x="2879" y="1506"/>
              <a:ext cx="32" cy="14"/>
            </a:xfrm>
            <a:custGeom>
              <a:avLst/>
              <a:gdLst>
                <a:gd name="T0" fmla="*/ 0 w 12"/>
                <a:gd name="T1" fmla="*/ 5 h 5"/>
                <a:gd name="T2" fmla="*/ 11 w 12"/>
                <a:gd name="T3" fmla="*/ 1 h 5"/>
                <a:gd name="T4" fmla="*/ 6 w 12"/>
                <a:gd name="T5" fmla="*/ 4 h 5"/>
                <a:gd name="T6" fmla="*/ 2 w 12"/>
                <a:gd name="T7" fmla="*/ 5 h 5"/>
                <a:gd name="T8" fmla="*/ 0 w 1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5">
                  <a:moveTo>
                    <a:pt x="0" y="5"/>
                  </a:moveTo>
                  <a:cubicBezTo>
                    <a:pt x="2" y="2"/>
                    <a:pt x="6" y="1"/>
                    <a:pt x="11" y="1"/>
                  </a:cubicBezTo>
                  <a:cubicBezTo>
                    <a:pt x="12" y="4"/>
                    <a:pt x="5" y="0"/>
                    <a:pt x="6" y="4"/>
                  </a:cubicBezTo>
                  <a:cubicBezTo>
                    <a:pt x="4" y="3"/>
                    <a:pt x="4" y="5"/>
                    <a:pt x="2" y="5"/>
                  </a:cubicBezTo>
                  <a:cubicBezTo>
                    <a:pt x="2" y="5"/>
                    <a:pt x="1" y="5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0" name="Freeform 113"/>
            <p:cNvSpPr/>
            <p:nvPr/>
          </p:nvSpPr>
          <p:spPr bwMode="auto">
            <a:xfrm>
              <a:off x="2865" y="1520"/>
              <a:ext cx="19" cy="13"/>
            </a:xfrm>
            <a:custGeom>
              <a:avLst/>
              <a:gdLst>
                <a:gd name="T0" fmla="*/ 0 w 7"/>
                <a:gd name="T1" fmla="*/ 3 h 5"/>
                <a:gd name="T2" fmla="*/ 5 w 7"/>
                <a:gd name="T3" fmla="*/ 0 h 5"/>
                <a:gd name="T4" fmla="*/ 7 w 7"/>
                <a:gd name="T5" fmla="*/ 0 h 5"/>
                <a:gd name="T6" fmla="*/ 0 w 7"/>
                <a:gd name="T7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0" y="3"/>
                  </a:moveTo>
                  <a:cubicBezTo>
                    <a:pt x="0" y="1"/>
                    <a:pt x="5" y="3"/>
                    <a:pt x="5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5" y="1"/>
                    <a:pt x="5" y="5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1" name="Freeform 114"/>
            <p:cNvSpPr/>
            <p:nvPr/>
          </p:nvSpPr>
          <p:spPr bwMode="auto">
            <a:xfrm>
              <a:off x="2860" y="1520"/>
              <a:ext cx="19" cy="8"/>
            </a:xfrm>
            <a:custGeom>
              <a:avLst/>
              <a:gdLst>
                <a:gd name="T0" fmla="*/ 0 w 7"/>
                <a:gd name="T1" fmla="*/ 3 h 3"/>
                <a:gd name="T2" fmla="*/ 7 w 7"/>
                <a:gd name="T3" fmla="*/ 0 h 3"/>
                <a:gd name="T4" fmla="*/ 2 w 7"/>
                <a:gd name="T5" fmla="*/ 3 h 3"/>
                <a:gd name="T6" fmla="*/ 1 w 7"/>
                <a:gd name="T7" fmla="*/ 3 h 3"/>
                <a:gd name="T8" fmla="*/ 0 w 7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cubicBezTo>
                    <a:pt x="0" y="0"/>
                    <a:pt x="4" y="1"/>
                    <a:pt x="7" y="0"/>
                  </a:cubicBezTo>
                  <a:cubicBezTo>
                    <a:pt x="7" y="3"/>
                    <a:pt x="2" y="1"/>
                    <a:pt x="2" y="3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2" name="Freeform 115"/>
            <p:cNvSpPr>
              <a:spLocks noEditPoints="1"/>
            </p:cNvSpPr>
            <p:nvPr/>
          </p:nvSpPr>
          <p:spPr bwMode="auto">
            <a:xfrm>
              <a:off x="2421" y="1528"/>
              <a:ext cx="441" cy="366"/>
            </a:xfrm>
            <a:custGeom>
              <a:avLst/>
              <a:gdLst>
                <a:gd name="T0" fmla="*/ 164 w 164"/>
                <a:gd name="T1" fmla="*/ 0 h 135"/>
                <a:gd name="T2" fmla="*/ 150 w 164"/>
                <a:gd name="T3" fmla="*/ 9 h 135"/>
                <a:gd name="T4" fmla="*/ 96 w 164"/>
                <a:gd name="T5" fmla="*/ 50 h 135"/>
                <a:gd name="T6" fmla="*/ 92 w 164"/>
                <a:gd name="T7" fmla="*/ 52 h 135"/>
                <a:gd name="T8" fmla="*/ 75 w 164"/>
                <a:gd name="T9" fmla="*/ 64 h 135"/>
                <a:gd name="T10" fmla="*/ 85 w 164"/>
                <a:gd name="T11" fmla="*/ 59 h 135"/>
                <a:gd name="T12" fmla="*/ 70 w 164"/>
                <a:gd name="T13" fmla="*/ 67 h 135"/>
                <a:gd name="T14" fmla="*/ 55 w 164"/>
                <a:gd name="T15" fmla="*/ 85 h 135"/>
                <a:gd name="T16" fmla="*/ 47 w 164"/>
                <a:gd name="T17" fmla="*/ 88 h 135"/>
                <a:gd name="T18" fmla="*/ 50 w 164"/>
                <a:gd name="T19" fmla="*/ 90 h 135"/>
                <a:gd name="T20" fmla="*/ 46 w 164"/>
                <a:gd name="T21" fmla="*/ 91 h 135"/>
                <a:gd name="T22" fmla="*/ 39 w 164"/>
                <a:gd name="T23" fmla="*/ 99 h 135"/>
                <a:gd name="T24" fmla="*/ 31 w 164"/>
                <a:gd name="T25" fmla="*/ 108 h 135"/>
                <a:gd name="T26" fmla="*/ 24 w 164"/>
                <a:gd name="T27" fmla="*/ 112 h 135"/>
                <a:gd name="T28" fmla="*/ 20 w 164"/>
                <a:gd name="T29" fmla="*/ 117 h 135"/>
                <a:gd name="T30" fmla="*/ 19 w 164"/>
                <a:gd name="T31" fmla="*/ 120 h 135"/>
                <a:gd name="T32" fmla="*/ 13 w 164"/>
                <a:gd name="T33" fmla="*/ 125 h 135"/>
                <a:gd name="T34" fmla="*/ 8 w 164"/>
                <a:gd name="T35" fmla="*/ 130 h 135"/>
                <a:gd name="T36" fmla="*/ 0 w 164"/>
                <a:gd name="T37" fmla="*/ 134 h 135"/>
                <a:gd name="T38" fmla="*/ 9 w 164"/>
                <a:gd name="T39" fmla="*/ 123 h 135"/>
                <a:gd name="T40" fmla="*/ 25 w 164"/>
                <a:gd name="T41" fmla="*/ 107 h 135"/>
                <a:gd name="T42" fmla="*/ 41 w 164"/>
                <a:gd name="T43" fmla="*/ 91 h 135"/>
                <a:gd name="T44" fmla="*/ 56 w 164"/>
                <a:gd name="T45" fmla="*/ 76 h 135"/>
                <a:gd name="T46" fmla="*/ 70 w 164"/>
                <a:gd name="T47" fmla="*/ 64 h 135"/>
                <a:gd name="T48" fmla="*/ 80 w 164"/>
                <a:gd name="T49" fmla="*/ 55 h 135"/>
                <a:gd name="T50" fmla="*/ 86 w 164"/>
                <a:gd name="T51" fmla="*/ 50 h 135"/>
                <a:gd name="T52" fmla="*/ 93 w 164"/>
                <a:gd name="T53" fmla="*/ 46 h 135"/>
                <a:gd name="T54" fmla="*/ 108 w 164"/>
                <a:gd name="T55" fmla="*/ 34 h 135"/>
                <a:gd name="T56" fmla="*/ 114 w 164"/>
                <a:gd name="T57" fmla="*/ 30 h 135"/>
                <a:gd name="T58" fmla="*/ 120 w 164"/>
                <a:gd name="T59" fmla="*/ 26 h 135"/>
                <a:gd name="T60" fmla="*/ 130 w 164"/>
                <a:gd name="T61" fmla="*/ 20 h 135"/>
                <a:gd name="T62" fmla="*/ 135 w 164"/>
                <a:gd name="T63" fmla="*/ 18 h 135"/>
                <a:gd name="T64" fmla="*/ 145 w 164"/>
                <a:gd name="T65" fmla="*/ 10 h 135"/>
                <a:gd name="T66" fmla="*/ 155 w 164"/>
                <a:gd name="T67" fmla="*/ 4 h 135"/>
                <a:gd name="T68" fmla="*/ 163 w 164"/>
                <a:gd name="T69" fmla="*/ 0 h 135"/>
                <a:gd name="T70" fmla="*/ 28 w 164"/>
                <a:gd name="T71" fmla="*/ 111 h 135"/>
                <a:gd name="T72" fmla="*/ 25 w 164"/>
                <a:gd name="T73" fmla="*/ 108 h 135"/>
                <a:gd name="T74" fmla="*/ 19 w 164"/>
                <a:gd name="T75" fmla="*/ 11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4" h="135">
                  <a:moveTo>
                    <a:pt x="163" y="0"/>
                  </a:moveTo>
                  <a:cubicBezTo>
                    <a:pt x="163" y="0"/>
                    <a:pt x="163" y="0"/>
                    <a:pt x="164" y="0"/>
                  </a:cubicBezTo>
                  <a:cubicBezTo>
                    <a:pt x="162" y="5"/>
                    <a:pt x="157" y="7"/>
                    <a:pt x="154" y="10"/>
                  </a:cubicBezTo>
                  <a:cubicBezTo>
                    <a:pt x="153" y="10"/>
                    <a:pt x="152" y="9"/>
                    <a:pt x="150" y="9"/>
                  </a:cubicBezTo>
                  <a:cubicBezTo>
                    <a:pt x="132" y="24"/>
                    <a:pt x="106" y="38"/>
                    <a:pt x="92" y="50"/>
                  </a:cubicBezTo>
                  <a:cubicBezTo>
                    <a:pt x="93" y="52"/>
                    <a:pt x="94" y="49"/>
                    <a:pt x="96" y="50"/>
                  </a:cubicBezTo>
                  <a:cubicBezTo>
                    <a:pt x="95" y="51"/>
                    <a:pt x="93" y="51"/>
                    <a:pt x="93" y="52"/>
                  </a:cubicBezTo>
                  <a:cubicBezTo>
                    <a:pt x="93" y="52"/>
                    <a:pt x="92" y="52"/>
                    <a:pt x="92" y="52"/>
                  </a:cubicBezTo>
                  <a:cubicBezTo>
                    <a:pt x="91" y="51"/>
                    <a:pt x="91" y="50"/>
                    <a:pt x="90" y="50"/>
                  </a:cubicBezTo>
                  <a:cubicBezTo>
                    <a:pt x="84" y="54"/>
                    <a:pt x="80" y="59"/>
                    <a:pt x="75" y="64"/>
                  </a:cubicBezTo>
                  <a:cubicBezTo>
                    <a:pt x="78" y="66"/>
                    <a:pt x="81" y="57"/>
                    <a:pt x="86" y="57"/>
                  </a:cubicBezTo>
                  <a:cubicBezTo>
                    <a:pt x="86" y="58"/>
                    <a:pt x="85" y="59"/>
                    <a:pt x="85" y="59"/>
                  </a:cubicBezTo>
                  <a:cubicBezTo>
                    <a:pt x="78" y="65"/>
                    <a:pt x="70" y="70"/>
                    <a:pt x="64" y="76"/>
                  </a:cubicBezTo>
                  <a:cubicBezTo>
                    <a:pt x="64" y="72"/>
                    <a:pt x="69" y="72"/>
                    <a:pt x="70" y="67"/>
                  </a:cubicBezTo>
                  <a:cubicBezTo>
                    <a:pt x="66" y="68"/>
                    <a:pt x="59" y="76"/>
                    <a:pt x="62" y="76"/>
                  </a:cubicBezTo>
                  <a:cubicBezTo>
                    <a:pt x="61" y="81"/>
                    <a:pt x="58" y="82"/>
                    <a:pt x="55" y="85"/>
                  </a:cubicBezTo>
                  <a:cubicBezTo>
                    <a:pt x="56" y="81"/>
                    <a:pt x="60" y="80"/>
                    <a:pt x="61" y="77"/>
                  </a:cubicBezTo>
                  <a:cubicBezTo>
                    <a:pt x="55" y="80"/>
                    <a:pt x="51" y="83"/>
                    <a:pt x="47" y="88"/>
                  </a:cubicBezTo>
                  <a:cubicBezTo>
                    <a:pt x="52" y="90"/>
                    <a:pt x="49" y="84"/>
                    <a:pt x="54" y="85"/>
                  </a:cubicBezTo>
                  <a:cubicBezTo>
                    <a:pt x="53" y="87"/>
                    <a:pt x="50" y="87"/>
                    <a:pt x="50" y="90"/>
                  </a:cubicBezTo>
                  <a:cubicBezTo>
                    <a:pt x="46" y="88"/>
                    <a:pt x="48" y="94"/>
                    <a:pt x="45" y="93"/>
                  </a:cubicBezTo>
                  <a:cubicBezTo>
                    <a:pt x="45" y="92"/>
                    <a:pt x="45" y="91"/>
                    <a:pt x="46" y="91"/>
                  </a:cubicBezTo>
                  <a:cubicBezTo>
                    <a:pt x="41" y="89"/>
                    <a:pt x="39" y="101"/>
                    <a:pt x="33" y="102"/>
                  </a:cubicBezTo>
                  <a:cubicBezTo>
                    <a:pt x="35" y="106"/>
                    <a:pt x="38" y="100"/>
                    <a:pt x="39" y="99"/>
                  </a:cubicBezTo>
                  <a:cubicBezTo>
                    <a:pt x="39" y="104"/>
                    <a:pt x="34" y="103"/>
                    <a:pt x="33" y="106"/>
                  </a:cubicBezTo>
                  <a:cubicBezTo>
                    <a:pt x="33" y="107"/>
                    <a:pt x="32" y="108"/>
                    <a:pt x="31" y="108"/>
                  </a:cubicBezTo>
                  <a:cubicBezTo>
                    <a:pt x="28" y="111"/>
                    <a:pt x="24" y="113"/>
                    <a:pt x="21" y="117"/>
                  </a:cubicBezTo>
                  <a:cubicBezTo>
                    <a:pt x="21" y="113"/>
                    <a:pt x="24" y="114"/>
                    <a:pt x="24" y="112"/>
                  </a:cubicBezTo>
                  <a:cubicBezTo>
                    <a:pt x="21" y="112"/>
                    <a:pt x="22" y="116"/>
                    <a:pt x="18" y="116"/>
                  </a:cubicBezTo>
                  <a:cubicBezTo>
                    <a:pt x="18" y="117"/>
                    <a:pt x="19" y="117"/>
                    <a:pt x="20" y="117"/>
                  </a:cubicBezTo>
                  <a:cubicBezTo>
                    <a:pt x="20" y="118"/>
                    <a:pt x="20" y="118"/>
                    <a:pt x="20" y="119"/>
                  </a:cubicBezTo>
                  <a:cubicBezTo>
                    <a:pt x="19" y="119"/>
                    <a:pt x="19" y="120"/>
                    <a:pt x="19" y="120"/>
                  </a:cubicBezTo>
                  <a:cubicBezTo>
                    <a:pt x="19" y="124"/>
                    <a:pt x="14" y="122"/>
                    <a:pt x="14" y="125"/>
                  </a:cubicBezTo>
                  <a:cubicBezTo>
                    <a:pt x="14" y="125"/>
                    <a:pt x="13" y="125"/>
                    <a:pt x="13" y="125"/>
                  </a:cubicBezTo>
                  <a:cubicBezTo>
                    <a:pt x="10" y="123"/>
                    <a:pt x="6" y="130"/>
                    <a:pt x="4" y="132"/>
                  </a:cubicBezTo>
                  <a:cubicBezTo>
                    <a:pt x="5" y="135"/>
                    <a:pt x="6" y="130"/>
                    <a:pt x="8" y="130"/>
                  </a:cubicBezTo>
                  <a:cubicBezTo>
                    <a:pt x="7" y="132"/>
                    <a:pt x="6" y="133"/>
                    <a:pt x="4" y="134"/>
                  </a:cubicBezTo>
                  <a:cubicBezTo>
                    <a:pt x="3" y="133"/>
                    <a:pt x="2" y="134"/>
                    <a:pt x="0" y="134"/>
                  </a:cubicBezTo>
                  <a:cubicBezTo>
                    <a:pt x="2" y="131"/>
                    <a:pt x="5" y="130"/>
                    <a:pt x="7" y="127"/>
                  </a:cubicBezTo>
                  <a:cubicBezTo>
                    <a:pt x="7" y="125"/>
                    <a:pt x="9" y="125"/>
                    <a:pt x="9" y="123"/>
                  </a:cubicBezTo>
                  <a:cubicBezTo>
                    <a:pt x="9" y="120"/>
                    <a:pt x="14" y="121"/>
                    <a:pt x="14" y="118"/>
                  </a:cubicBezTo>
                  <a:cubicBezTo>
                    <a:pt x="18" y="115"/>
                    <a:pt x="22" y="111"/>
                    <a:pt x="25" y="107"/>
                  </a:cubicBezTo>
                  <a:cubicBezTo>
                    <a:pt x="27" y="105"/>
                    <a:pt x="29" y="104"/>
                    <a:pt x="30" y="102"/>
                  </a:cubicBezTo>
                  <a:cubicBezTo>
                    <a:pt x="34" y="99"/>
                    <a:pt x="38" y="95"/>
                    <a:pt x="41" y="91"/>
                  </a:cubicBezTo>
                  <a:cubicBezTo>
                    <a:pt x="41" y="90"/>
                    <a:pt x="42" y="90"/>
                    <a:pt x="42" y="90"/>
                  </a:cubicBezTo>
                  <a:cubicBezTo>
                    <a:pt x="48" y="86"/>
                    <a:pt x="52" y="81"/>
                    <a:pt x="56" y="76"/>
                  </a:cubicBezTo>
                  <a:cubicBezTo>
                    <a:pt x="60" y="75"/>
                    <a:pt x="62" y="71"/>
                    <a:pt x="65" y="69"/>
                  </a:cubicBezTo>
                  <a:cubicBezTo>
                    <a:pt x="67" y="67"/>
                    <a:pt x="69" y="66"/>
                    <a:pt x="70" y="64"/>
                  </a:cubicBezTo>
                  <a:cubicBezTo>
                    <a:pt x="71" y="63"/>
                    <a:pt x="72" y="61"/>
                    <a:pt x="73" y="61"/>
                  </a:cubicBezTo>
                  <a:cubicBezTo>
                    <a:pt x="76" y="60"/>
                    <a:pt x="78" y="58"/>
                    <a:pt x="80" y="55"/>
                  </a:cubicBezTo>
                  <a:cubicBezTo>
                    <a:pt x="81" y="54"/>
                    <a:pt x="83" y="53"/>
                    <a:pt x="83" y="51"/>
                  </a:cubicBezTo>
                  <a:cubicBezTo>
                    <a:pt x="84" y="51"/>
                    <a:pt x="85" y="50"/>
                    <a:pt x="86" y="50"/>
                  </a:cubicBezTo>
                  <a:cubicBezTo>
                    <a:pt x="88" y="50"/>
                    <a:pt x="89" y="49"/>
                    <a:pt x="90" y="48"/>
                  </a:cubicBezTo>
                  <a:cubicBezTo>
                    <a:pt x="91" y="47"/>
                    <a:pt x="92" y="46"/>
                    <a:pt x="93" y="46"/>
                  </a:cubicBezTo>
                  <a:cubicBezTo>
                    <a:pt x="97" y="43"/>
                    <a:pt x="103" y="42"/>
                    <a:pt x="106" y="36"/>
                  </a:cubicBezTo>
                  <a:cubicBezTo>
                    <a:pt x="107" y="36"/>
                    <a:pt x="108" y="35"/>
                    <a:pt x="108" y="34"/>
                  </a:cubicBezTo>
                  <a:cubicBezTo>
                    <a:pt x="108" y="34"/>
                    <a:pt x="109" y="34"/>
                    <a:pt x="109" y="34"/>
                  </a:cubicBezTo>
                  <a:cubicBezTo>
                    <a:pt x="112" y="34"/>
                    <a:pt x="113" y="32"/>
                    <a:pt x="114" y="30"/>
                  </a:cubicBezTo>
                  <a:cubicBezTo>
                    <a:pt x="115" y="30"/>
                    <a:pt x="115" y="30"/>
                    <a:pt x="115" y="30"/>
                  </a:cubicBezTo>
                  <a:cubicBezTo>
                    <a:pt x="117" y="29"/>
                    <a:pt x="119" y="28"/>
                    <a:pt x="120" y="26"/>
                  </a:cubicBezTo>
                  <a:cubicBezTo>
                    <a:pt x="122" y="27"/>
                    <a:pt x="123" y="25"/>
                    <a:pt x="124" y="25"/>
                  </a:cubicBezTo>
                  <a:cubicBezTo>
                    <a:pt x="127" y="24"/>
                    <a:pt x="129" y="23"/>
                    <a:pt x="130" y="20"/>
                  </a:cubicBezTo>
                  <a:cubicBezTo>
                    <a:pt x="131" y="19"/>
                    <a:pt x="134" y="20"/>
                    <a:pt x="134" y="18"/>
                  </a:cubicBezTo>
                  <a:cubicBezTo>
                    <a:pt x="134" y="18"/>
                    <a:pt x="135" y="18"/>
                    <a:pt x="135" y="18"/>
                  </a:cubicBezTo>
                  <a:cubicBezTo>
                    <a:pt x="136" y="16"/>
                    <a:pt x="139" y="15"/>
                    <a:pt x="140" y="14"/>
                  </a:cubicBezTo>
                  <a:cubicBezTo>
                    <a:pt x="142" y="13"/>
                    <a:pt x="145" y="13"/>
                    <a:pt x="145" y="10"/>
                  </a:cubicBezTo>
                  <a:cubicBezTo>
                    <a:pt x="149" y="10"/>
                    <a:pt x="151" y="8"/>
                    <a:pt x="153" y="5"/>
                  </a:cubicBezTo>
                  <a:cubicBezTo>
                    <a:pt x="154" y="5"/>
                    <a:pt x="154" y="4"/>
                    <a:pt x="155" y="4"/>
                  </a:cubicBezTo>
                  <a:cubicBezTo>
                    <a:pt x="157" y="4"/>
                    <a:pt x="158" y="3"/>
                    <a:pt x="159" y="2"/>
                  </a:cubicBezTo>
                  <a:cubicBezTo>
                    <a:pt x="161" y="2"/>
                    <a:pt x="162" y="2"/>
                    <a:pt x="163" y="0"/>
                  </a:cubicBezTo>
                  <a:close/>
                  <a:moveTo>
                    <a:pt x="25" y="111"/>
                  </a:moveTo>
                  <a:cubicBezTo>
                    <a:pt x="26" y="111"/>
                    <a:pt x="27" y="111"/>
                    <a:pt x="28" y="111"/>
                  </a:cubicBezTo>
                  <a:cubicBezTo>
                    <a:pt x="28" y="110"/>
                    <a:pt x="28" y="109"/>
                    <a:pt x="28" y="108"/>
                  </a:cubicBezTo>
                  <a:cubicBezTo>
                    <a:pt x="27" y="108"/>
                    <a:pt x="26" y="108"/>
                    <a:pt x="25" y="108"/>
                  </a:cubicBezTo>
                  <a:cubicBezTo>
                    <a:pt x="25" y="109"/>
                    <a:pt x="25" y="110"/>
                    <a:pt x="25" y="111"/>
                  </a:cubicBezTo>
                  <a:close/>
                  <a:moveTo>
                    <a:pt x="19" y="118"/>
                  </a:moveTo>
                  <a:cubicBezTo>
                    <a:pt x="12" y="121"/>
                    <a:pt x="16" y="125"/>
                    <a:pt x="19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3" name="Freeform 116"/>
            <p:cNvSpPr/>
            <p:nvPr/>
          </p:nvSpPr>
          <p:spPr bwMode="auto">
            <a:xfrm>
              <a:off x="2838" y="1533"/>
              <a:ext cx="11" cy="6"/>
            </a:xfrm>
            <a:custGeom>
              <a:avLst/>
              <a:gdLst>
                <a:gd name="T0" fmla="*/ 0 w 4"/>
                <a:gd name="T1" fmla="*/ 2 h 2"/>
                <a:gd name="T2" fmla="*/ 4 w 4"/>
                <a:gd name="T3" fmla="*/ 0 h 2"/>
                <a:gd name="T4" fmla="*/ 0 w 4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cubicBezTo>
                    <a:pt x="1" y="1"/>
                    <a:pt x="2" y="0"/>
                    <a:pt x="4" y="0"/>
                  </a:cubicBezTo>
                  <a:cubicBezTo>
                    <a:pt x="3" y="1"/>
                    <a:pt x="2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4" name="Freeform 117"/>
            <p:cNvSpPr/>
            <p:nvPr/>
          </p:nvSpPr>
          <p:spPr bwMode="auto">
            <a:xfrm>
              <a:off x="2755" y="1579"/>
              <a:ext cx="16" cy="17"/>
            </a:xfrm>
            <a:custGeom>
              <a:avLst/>
              <a:gdLst>
                <a:gd name="T0" fmla="*/ 0 w 6"/>
                <a:gd name="T1" fmla="*/ 6 h 6"/>
                <a:gd name="T2" fmla="*/ 1 w 6"/>
                <a:gd name="T3" fmla="*/ 4 h 6"/>
                <a:gd name="T4" fmla="*/ 6 w 6"/>
                <a:gd name="T5" fmla="*/ 1 h 6"/>
                <a:gd name="T6" fmla="*/ 0 w 6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cubicBezTo>
                    <a:pt x="0" y="5"/>
                    <a:pt x="1" y="5"/>
                    <a:pt x="1" y="4"/>
                  </a:cubicBezTo>
                  <a:cubicBezTo>
                    <a:pt x="4" y="4"/>
                    <a:pt x="3" y="0"/>
                    <a:pt x="6" y="1"/>
                  </a:cubicBezTo>
                  <a:cubicBezTo>
                    <a:pt x="5" y="4"/>
                    <a:pt x="3" y="5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5" name="Freeform 118"/>
            <p:cNvSpPr/>
            <p:nvPr/>
          </p:nvSpPr>
          <p:spPr bwMode="auto">
            <a:xfrm>
              <a:off x="2798" y="1555"/>
              <a:ext cx="13" cy="11"/>
            </a:xfrm>
            <a:custGeom>
              <a:avLst/>
              <a:gdLst>
                <a:gd name="T0" fmla="*/ 0 w 5"/>
                <a:gd name="T1" fmla="*/ 4 h 4"/>
                <a:gd name="T2" fmla="*/ 4 w 5"/>
                <a:gd name="T3" fmla="*/ 0 h 4"/>
                <a:gd name="T4" fmla="*/ 5 w 5"/>
                <a:gd name="T5" fmla="*/ 0 h 4"/>
                <a:gd name="T6" fmla="*/ 0 w 5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4"/>
                  </a:moveTo>
                  <a:cubicBezTo>
                    <a:pt x="0" y="1"/>
                    <a:pt x="4" y="3"/>
                    <a:pt x="4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3"/>
                    <a:pt x="2" y="3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6" name="Freeform 119"/>
            <p:cNvSpPr/>
            <p:nvPr/>
          </p:nvSpPr>
          <p:spPr bwMode="auto">
            <a:xfrm>
              <a:off x="2744" y="1590"/>
              <a:ext cx="14" cy="11"/>
            </a:xfrm>
            <a:custGeom>
              <a:avLst/>
              <a:gdLst>
                <a:gd name="T0" fmla="*/ 2 w 5"/>
                <a:gd name="T1" fmla="*/ 1 h 4"/>
                <a:gd name="T2" fmla="*/ 5 w 5"/>
                <a:gd name="T3" fmla="*/ 0 h 4"/>
                <a:gd name="T4" fmla="*/ 4 w 5"/>
                <a:gd name="T5" fmla="*/ 2 h 4"/>
                <a:gd name="T6" fmla="*/ 0 w 5"/>
                <a:gd name="T7" fmla="*/ 3 h 4"/>
                <a:gd name="T8" fmla="*/ 2 w 5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2" y="1"/>
                  </a:moveTo>
                  <a:cubicBezTo>
                    <a:pt x="4" y="1"/>
                    <a:pt x="4" y="0"/>
                    <a:pt x="5" y="0"/>
                  </a:cubicBezTo>
                  <a:cubicBezTo>
                    <a:pt x="5" y="1"/>
                    <a:pt x="4" y="1"/>
                    <a:pt x="4" y="2"/>
                  </a:cubicBezTo>
                  <a:cubicBezTo>
                    <a:pt x="3" y="2"/>
                    <a:pt x="2" y="4"/>
                    <a:pt x="0" y="3"/>
                  </a:cubicBezTo>
                  <a:cubicBezTo>
                    <a:pt x="1" y="2"/>
                    <a:pt x="2" y="2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7" name="Freeform 120"/>
            <p:cNvSpPr/>
            <p:nvPr/>
          </p:nvSpPr>
          <p:spPr bwMode="auto">
            <a:xfrm>
              <a:off x="2672" y="1625"/>
              <a:ext cx="34" cy="28"/>
            </a:xfrm>
            <a:custGeom>
              <a:avLst/>
              <a:gdLst>
                <a:gd name="T0" fmla="*/ 6 w 13"/>
                <a:gd name="T1" fmla="*/ 4 h 10"/>
                <a:gd name="T2" fmla="*/ 13 w 13"/>
                <a:gd name="T3" fmla="*/ 0 h 10"/>
                <a:gd name="T4" fmla="*/ 0 w 13"/>
                <a:gd name="T5" fmla="*/ 10 h 10"/>
                <a:gd name="T6" fmla="*/ 3 w 13"/>
                <a:gd name="T7" fmla="*/ 7 h 10"/>
                <a:gd name="T8" fmla="*/ 6 w 13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6" y="4"/>
                  </a:moveTo>
                  <a:cubicBezTo>
                    <a:pt x="10" y="5"/>
                    <a:pt x="10" y="1"/>
                    <a:pt x="13" y="0"/>
                  </a:cubicBezTo>
                  <a:cubicBezTo>
                    <a:pt x="10" y="6"/>
                    <a:pt x="4" y="7"/>
                    <a:pt x="0" y="10"/>
                  </a:cubicBezTo>
                  <a:cubicBezTo>
                    <a:pt x="1" y="9"/>
                    <a:pt x="2" y="8"/>
                    <a:pt x="3" y="7"/>
                  </a:cubicBezTo>
                  <a:cubicBezTo>
                    <a:pt x="4" y="6"/>
                    <a:pt x="5" y="4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8" name="Freeform 121"/>
            <p:cNvSpPr/>
            <p:nvPr/>
          </p:nvSpPr>
          <p:spPr bwMode="auto">
            <a:xfrm>
              <a:off x="2715" y="1609"/>
              <a:ext cx="13" cy="11"/>
            </a:xfrm>
            <a:custGeom>
              <a:avLst/>
              <a:gdLst>
                <a:gd name="T0" fmla="*/ 5 w 5"/>
                <a:gd name="T1" fmla="*/ 0 h 4"/>
                <a:gd name="T2" fmla="*/ 0 w 5"/>
                <a:gd name="T3" fmla="*/ 4 h 4"/>
                <a:gd name="T4" fmla="*/ 5 w 5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4" y="2"/>
                    <a:pt x="3" y="4"/>
                    <a:pt x="0" y="4"/>
                  </a:cubicBezTo>
                  <a:cubicBezTo>
                    <a:pt x="1" y="2"/>
                    <a:pt x="2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9" name="Freeform 122"/>
            <p:cNvSpPr/>
            <p:nvPr/>
          </p:nvSpPr>
          <p:spPr bwMode="auto">
            <a:xfrm>
              <a:off x="2763" y="1604"/>
              <a:ext cx="8" cy="5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0 h 2"/>
                <a:gd name="T4" fmla="*/ 0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0" y="1"/>
                    <a:pt x="1" y="0"/>
                    <a:pt x="3" y="0"/>
                  </a:cubicBezTo>
                  <a:cubicBezTo>
                    <a:pt x="3" y="1"/>
                    <a:pt x="2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0" name="Freeform 123"/>
            <p:cNvSpPr/>
            <p:nvPr/>
          </p:nvSpPr>
          <p:spPr bwMode="auto">
            <a:xfrm>
              <a:off x="2653" y="1658"/>
              <a:ext cx="10" cy="5"/>
            </a:xfrm>
            <a:custGeom>
              <a:avLst/>
              <a:gdLst>
                <a:gd name="T0" fmla="*/ 2 w 4"/>
                <a:gd name="T1" fmla="*/ 0 h 2"/>
                <a:gd name="T2" fmla="*/ 4 w 4"/>
                <a:gd name="T3" fmla="*/ 0 h 2"/>
                <a:gd name="T4" fmla="*/ 0 w 4"/>
                <a:gd name="T5" fmla="*/ 2 h 2"/>
                <a:gd name="T6" fmla="*/ 2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cubicBezTo>
                    <a:pt x="3" y="0"/>
                    <a:pt x="3" y="0"/>
                    <a:pt x="4" y="0"/>
                  </a:cubicBezTo>
                  <a:cubicBezTo>
                    <a:pt x="3" y="1"/>
                    <a:pt x="2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1" name="Freeform 124"/>
            <p:cNvSpPr/>
            <p:nvPr/>
          </p:nvSpPr>
          <p:spPr bwMode="auto">
            <a:xfrm>
              <a:off x="2596" y="1701"/>
              <a:ext cx="14" cy="14"/>
            </a:xfrm>
            <a:custGeom>
              <a:avLst/>
              <a:gdLst>
                <a:gd name="T0" fmla="*/ 0 w 5"/>
                <a:gd name="T1" fmla="*/ 5 h 5"/>
                <a:gd name="T2" fmla="*/ 3 w 5"/>
                <a:gd name="T3" fmla="*/ 0 h 5"/>
                <a:gd name="T4" fmla="*/ 5 w 5"/>
                <a:gd name="T5" fmla="*/ 0 h 5"/>
                <a:gd name="T6" fmla="*/ 0 w 5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cubicBezTo>
                    <a:pt x="0" y="2"/>
                    <a:pt x="3" y="2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4" y="2"/>
                    <a:pt x="2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2" name="Freeform 125"/>
            <p:cNvSpPr/>
            <p:nvPr/>
          </p:nvSpPr>
          <p:spPr bwMode="auto">
            <a:xfrm>
              <a:off x="2610" y="1682"/>
              <a:ext cx="16" cy="19"/>
            </a:xfrm>
            <a:custGeom>
              <a:avLst/>
              <a:gdLst>
                <a:gd name="T0" fmla="*/ 0 w 6"/>
                <a:gd name="T1" fmla="*/ 7 h 7"/>
                <a:gd name="T2" fmla="*/ 5 w 6"/>
                <a:gd name="T3" fmla="*/ 0 h 7"/>
                <a:gd name="T4" fmla="*/ 6 w 6"/>
                <a:gd name="T5" fmla="*/ 0 h 7"/>
                <a:gd name="T6" fmla="*/ 3 w 6"/>
                <a:gd name="T7" fmla="*/ 4 h 7"/>
                <a:gd name="T8" fmla="*/ 0 w 6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0" y="7"/>
                  </a:moveTo>
                  <a:cubicBezTo>
                    <a:pt x="1" y="4"/>
                    <a:pt x="4" y="3"/>
                    <a:pt x="5" y="0"/>
                  </a:cubicBezTo>
                  <a:cubicBezTo>
                    <a:pt x="5" y="0"/>
                    <a:pt x="5" y="0"/>
                    <a:pt x="6" y="0"/>
                  </a:cubicBezTo>
                  <a:cubicBezTo>
                    <a:pt x="5" y="2"/>
                    <a:pt x="4" y="2"/>
                    <a:pt x="3" y="4"/>
                  </a:cubicBezTo>
                  <a:cubicBezTo>
                    <a:pt x="2" y="4"/>
                    <a:pt x="1" y="6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3" name="Freeform 126"/>
            <p:cNvSpPr/>
            <p:nvPr/>
          </p:nvSpPr>
          <p:spPr bwMode="auto">
            <a:xfrm>
              <a:off x="2618" y="1677"/>
              <a:ext cx="19" cy="16"/>
            </a:xfrm>
            <a:custGeom>
              <a:avLst/>
              <a:gdLst>
                <a:gd name="T0" fmla="*/ 0 w 7"/>
                <a:gd name="T1" fmla="*/ 6 h 6"/>
                <a:gd name="T2" fmla="*/ 3 w 7"/>
                <a:gd name="T3" fmla="*/ 2 h 6"/>
                <a:gd name="T4" fmla="*/ 7 w 7"/>
                <a:gd name="T5" fmla="*/ 0 h 6"/>
                <a:gd name="T6" fmla="*/ 0 w 7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0" y="6"/>
                  </a:moveTo>
                  <a:cubicBezTo>
                    <a:pt x="1" y="4"/>
                    <a:pt x="2" y="4"/>
                    <a:pt x="3" y="2"/>
                  </a:cubicBezTo>
                  <a:cubicBezTo>
                    <a:pt x="5" y="2"/>
                    <a:pt x="5" y="0"/>
                    <a:pt x="7" y="0"/>
                  </a:cubicBezTo>
                  <a:cubicBezTo>
                    <a:pt x="5" y="3"/>
                    <a:pt x="3" y="5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4" name="Freeform 127"/>
            <p:cNvSpPr/>
            <p:nvPr/>
          </p:nvSpPr>
          <p:spPr bwMode="auto">
            <a:xfrm>
              <a:off x="2548" y="1736"/>
              <a:ext cx="37" cy="36"/>
            </a:xfrm>
            <a:custGeom>
              <a:avLst/>
              <a:gdLst>
                <a:gd name="T0" fmla="*/ 7 w 14"/>
                <a:gd name="T1" fmla="*/ 8 h 13"/>
                <a:gd name="T2" fmla="*/ 0 w 14"/>
                <a:gd name="T3" fmla="*/ 11 h 13"/>
                <a:gd name="T4" fmla="*/ 14 w 14"/>
                <a:gd name="T5" fmla="*/ 0 h 13"/>
                <a:gd name="T6" fmla="*/ 8 w 14"/>
                <a:gd name="T7" fmla="*/ 8 h 13"/>
                <a:gd name="T8" fmla="*/ 7 w 14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7" y="8"/>
                  </a:moveTo>
                  <a:cubicBezTo>
                    <a:pt x="2" y="7"/>
                    <a:pt x="5" y="13"/>
                    <a:pt x="0" y="11"/>
                  </a:cubicBezTo>
                  <a:cubicBezTo>
                    <a:pt x="4" y="6"/>
                    <a:pt x="8" y="3"/>
                    <a:pt x="14" y="0"/>
                  </a:cubicBezTo>
                  <a:cubicBezTo>
                    <a:pt x="13" y="3"/>
                    <a:pt x="9" y="4"/>
                    <a:pt x="8" y="8"/>
                  </a:cubicBezTo>
                  <a:cubicBezTo>
                    <a:pt x="7" y="8"/>
                    <a:pt x="7" y="8"/>
                    <a:pt x="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5" name="Freeform 128"/>
            <p:cNvSpPr/>
            <p:nvPr/>
          </p:nvSpPr>
          <p:spPr bwMode="auto">
            <a:xfrm>
              <a:off x="2534" y="1734"/>
              <a:ext cx="38" cy="38"/>
            </a:xfrm>
            <a:custGeom>
              <a:avLst/>
              <a:gdLst>
                <a:gd name="T0" fmla="*/ 2 w 14"/>
                <a:gd name="T1" fmla="*/ 11 h 14"/>
                <a:gd name="T2" fmla="*/ 7 w 14"/>
                <a:gd name="T3" fmla="*/ 6 h 14"/>
                <a:gd name="T4" fmla="*/ 14 w 14"/>
                <a:gd name="T5" fmla="*/ 0 h 14"/>
                <a:gd name="T6" fmla="*/ 0 w 14"/>
                <a:gd name="T7" fmla="*/ 14 h 14"/>
                <a:gd name="T8" fmla="*/ 0 w 14"/>
                <a:gd name="T9" fmla="*/ 12 h 14"/>
                <a:gd name="T10" fmla="*/ 2 w 14"/>
                <a:gd name="T11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4">
                  <a:moveTo>
                    <a:pt x="2" y="11"/>
                  </a:moveTo>
                  <a:cubicBezTo>
                    <a:pt x="4" y="10"/>
                    <a:pt x="6" y="8"/>
                    <a:pt x="7" y="6"/>
                  </a:cubicBezTo>
                  <a:cubicBezTo>
                    <a:pt x="10" y="5"/>
                    <a:pt x="11" y="1"/>
                    <a:pt x="14" y="0"/>
                  </a:cubicBezTo>
                  <a:cubicBezTo>
                    <a:pt x="10" y="5"/>
                    <a:pt x="6" y="10"/>
                    <a:pt x="0" y="14"/>
                  </a:cubicBezTo>
                  <a:cubicBezTo>
                    <a:pt x="0" y="13"/>
                    <a:pt x="0" y="13"/>
                    <a:pt x="0" y="12"/>
                  </a:cubicBezTo>
                  <a:cubicBezTo>
                    <a:pt x="2" y="13"/>
                    <a:pt x="2" y="12"/>
                    <a:pt x="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6" name="Freeform 129"/>
            <p:cNvSpPr/>
            <p:nvPr/>
          </p:nvSpPr>
          <p:spPr bwMode="auto">
            <a:xfrm>
              <a:off x="2561" y="1688"/>
              <a:ext cx="89" cy="78"/>
            </a:xfrm>
            <a:custGeom>
              <a:avLst/>
              <a:gdLst>
                <a:gd name="T0" fmla="*/ 12 w 33"/>
                <a:gd name="T1" fmla="*/ 17 h 29"/>
                <a:gd name="T2" fmla="*/ 33 w 33"/>
                <a:gd name="T3" fmla="*/ 0 h 29"/>
                <a:gd name="T4" fmla="*/ 26 w 33"/>
                <a:gd name="T5" fmla="*/ 7 h 29"/>
                <a:gd name="T6" fmla="*/ 20 w 33"/>
                <a:gd name="T7" fmla="*/ 11 h 29"/>
                <a:gd name="T8" fmla="*/ 13 w 33"/>
                <a:gd name="T9" fmla="*/ 18 h 29"/>
                <a:gd name="T10" fmla="*/ 12 w 33"/>
                <a:gd name="T11" fmla="*/ 19 h 29"/>
                <a:gd name="T12" fmla="*/ 3 w 33"/>
                <a:gd name="T13" fmla="*/ 28 h 29"/>
                <a:gd name="T14" fmla="*/ 0 w 33"/>
                <a:gd name="T15" fmla="*/ 29 h 29"/>
                <a:gd name="T16" fmla="*/ 3 w 33"/>
                <a:gd name="T17" fmla="*/ 26 h 29"/>
                <a:gd name="T18" fmla="*/ 10 w 33"/>
                <a:gd name="T19" fmla="*/ 17 h 29"/>
                <a:gd name="T20" fmla="*/ 12 w 33"/>
                <a:gd name="T21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29">
                  <a:moveTo>
                    <a:pt x="12" y="17"/>
                  </a:moveTo>
                  <a:cubicBezTo>
                    <a:pt x="18" y="11"/>
                    <a:pt x="26" y="6"/>
                    <a:pt x="33" y="0"/>
                  </a:cubicBezTo>
                  <a:cubicBezTo>
                    <a:pt x="31" y="3"/>
                    <a:pt x="28" y="4"/>
                    <a:pt x="26" y="7"/>
                  </a:cubicBezTo>
                  <a:cubicBezTo>
                    <a:pt x="24" y="8"/>
                    <a:pt x="22" y="10"/>
                    <a:pt x="20" y="11"/>
                  </a:cubicBezTo>
                  <a:cubicBezTo>
                    <a:pt x="17" y="13"/>
                    <a:pt x="15" y="15"/>
                    <a:pt x="13" y="18"/>
                  </a:cubicBezTo>
                  <a:cubicBezTo>
                    <a:pt x="12" y="18"/>
                    <a:pt x="12" y="19"/>
                    <a:pt x="12" y="19"/>
                  </a:cubicBezTo>
                  <a:cubicBezTo>
                    <a:pt x="8" y="22"/>
                    <a:pt x="5" y="25"/>
                    <a:pt x="3" y="28"/>
                  </a:cubicBezTo>
                  <a:cubicBezTo>
                    <a:pt x="2" y="28"/>
                    <a:pt x="2" y="29"/>
                    <a:pt x="0" y="29"/>
                  </a:cubicBezTo>
                  <a:cubicBezTo>
                    <a:pt x="1" y="28"/>
                    <a:pt x="3" y="27"/>
                    <a:pt x="3" y="26"/>
                  </a:cubicBezTo>
                  <a:cubicBezTo>
                    <a:pt x="6" y="23"/>
                    <a:pt x="9" y="22"/>
                    <a:pt x="10" y="17"/>
                  </a:cubicBezTo>
                  <a:cubicBezTo>
                    <a:pt x="11" y="17"/>
                    <a:pt x="11" y="17"/>
                    <a:pt x="1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7" name="Freeform 130"/>
            <p:cNvSpPr/>
            <p:nvPr/>
          </p:nvSpPr>
          <p:spPr bwMode="auto">
            <a:xfrm>
              <a:off x="2540" y="1750"/>
              <a:ext cx="13" cy="14"/>
            </a:xfrm>
            <a:custGeom>
              <a:avLst/>
              <a:gdLst>
                <a:gd name="T0" fmla="*/ 0 w 5"/>
                <a:gd name="T1" fmla="*/ 4 h 5"/>
                <a:gd name="T2" fmla="*/ 5 w 5"/>
                <a:gd name="T3" fmla="*/ 0 h 5"/>
                <a:gd name="T4" fmla="*/ 0 w 5"/>
                <a:gd name="T5" fmla="*/ 5 h 5"/>
                <a:gd name="T6" fmla="*/ 0 w 5"/>
                <a:gd name="T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0" y="4"/>
                  </a:moveTo>
                  <a:cubicBezTo>
                    <a:pt x="2" y="3"/>
                    <a:pt x="2" y="1"/>
                    <a:pt x="5" y="0"/>
                  </a:cubicBezTo>
                  <a:cubicBezTo>
                    <a:pt x="4" y="2"/>
                    <a:pt x="2" y="4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8" name="Freeform 131"/>
            <p:cNvSpPr/>
            <p:nvPr/>
          </p:nvSpPr>
          <p:spPr bwMode="auto">
            <a:xfrm>
              <a:off x="2510" y="1769"/>
              <a:ext cx="35" cy="46"/>
            </a:xfrm>
            <a:custGeom>
              <a:avLst/>
              <a:gdLst>
                <a:gd name="T0" fmla="*/ 6 w 13"/>
                <a:gd name="T1" fmla="*/ 10 h 17"/>
                <a:gd name="T2" fmla="*/ 0 w 13"/>
                <a:gd name="T3" fmla="*/ 13 h 17"/>
                <a:gd name="T4" fmla="*/ 13 w 13"/>
                <a:gd name="T5" fmla="*/ 2 h 17"/>
                <a:gd name="T6" fmla="*/ 12 w 13"/>
                <a:gd name="T7" fmla="*/ 4 h 17"/>
                <a:gd name="T8" fmla="*/ 9 w 13"/>
                <a:gd name="T9" fmla="*/ 8 h 17"/>
                <a:gd name="T10" fmla="*/ 6 w 13"/>
                <a:gd name="T11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7">
                  <a:moveTo>
                    <a:pt x="6" y="10"/>
                  </a:moveTo>
                  <a:cubicBezTo>
                    <a:pt x="5" y="11"/>
                    <a:pt x="2" y="17"/>
                    <a:pt x="0" y="13"/>
                  </a:cubicBezTo>
                  <a:cubicBezTo>
                    <a:pt x="6" y="12"/>
                    <a:pt x="8" y="0"/>
                    <a:pt x="13" y="2"/>
                  </a:cubicBezTo>
                  <a:cubicBezTo>
                    <a:pt x="12" y="2"/>
                    <a:pt x="12" y="3"/>
                    <a:pt x="12" y="4"/>
                  </a:cubicBezTo>
                  <a:cubicBezTo>
                    <a:pt x="10" y="5"/>
                    <a:pt x="9" y="6"/>
                    <a:pt x="9" y="8"/>
                  </a:cubicBezTo>
                  <a:cubicBezTo>
                    <a:pt x="8" y="8"/>
                    <a:pt x="7" y="10"/>
                    <a:pt x="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9" name="Freeform 132"/>
            <p:cNvSpPr/>
            <p:nvPr/>
          </p:nvSpPr>
          <p:spPr bwMode="auto">
            <a:xfrm>
              <a:off x="2516" y="1766"/>
              <a:ext cx="18" cy="22"/>
            </a:xfrm>
            <a:custGeom>
              <a:avLst/>
              <a:gdLst>
                <a:gd name="T0" fmla="*/ 0 w 7"/>
                <a:gd name="T1" fmla="*/ 7 h 8"/>
                <a:gd name="T2" fmla="*/ 6 w 7"/>
                <a:gd name="T3" fmla="*/ 0 h 8"/>
                <a:gd name="T4" fmla="*/ 7 w 7"/>
                <a:gd name="T5" fmla="*/ 0 h 8"/>
                <a:gd name="T6" fmla="*/ 7 w 7"/>
                <a:gd name="T7" fmla="*/ 2 h 8"/>
                <a:gd name="T8" fmla="*/ 6 w 7"/>
                <a:gd name="T9" fmla="*/ 3 h 8"/>
                <a:gd name="T10" fmla="*/ 0 w 7"/>
                <a:gd name="T11" fmla="*/ 8 h 8"/>
                <a:gd name="T12" fmla="*/ 0 w 7"/>
                <a:gd name="T13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8">
                  <a:moveTo>
                    <a:pt x="0" y="7"/>
                  </a:moveTo>
                  <a:cubicBezTo>
                    <a:pt x="3" y="5"/>
                    <a:pt x="5" y="3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2"/>
                  </a:cubicBezTo>
                  <a:cubicBezTo>
                    <a:pt x="7" y="2"/>
                    <a:pt x="6" y="2"/>
                    <a:pt x="6" y="3"/>
                  </a:cubicBezTo>
                  <a:cubicBezTo>
                    <a:pt x="3" y="4"/>
                    <a:pt x="3" y="7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0" name="Freeform 133"/>
            <p:cNvSpPr/>
            <p:nvPr/>
          </p:nvSpPr>
          <p:spPr bwMode="auto">
            <a:xfrm>
              <a:off x="2556" y="1758"/>
              <a:ext cx="13" cy="14"/>
            </a:xfrm>
            <a:custGeom>
              <a:avLst/>
              <a:gdLst>
                <a:gd name="T0" fmla="*/ 0 w 5"/>
                <a:gd name="T1" fmla="*/ 5 h 5"/>
                <a:gd name="T2" fmla="*/ 4 w 5"/>
                <a:gd name="T3" fmla="*/ 0 h 5"/>
                <a:gd name="T4" fmla="*/ 5 w 5"/>
                <a:gd name="T5" fmla="*/ 0 h 5"/>
                <a:gd name="T6" fmla="*/ 2 w 5"/>
                <a:gd name="T7" fmla="*/ 3 h 5"/>
                <a:gd name="T8" fmla="*/ 0 w 5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cubicBezTo>
                    <a:pt x="0" y="2"/>
                    <a:pt x="3" y="2"/>
                    <a:pt x="4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5" y="1"/>
                    <a:pt x="3" y="2"/>
                    <a:pt x="2" y="3"/>
                  </a:cubicBezTo>
                  <a:cubicBezTo>
                    <a:pt x="1" y="3"/>
                    <a:pt x="1" y="4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1" name="Freeform 134"/>
            <p:cNvSpPr/>
            <p:nvPr/>
          </p:nvSpPr>
          <p:spPr bwMode="auto">
            <a:xfrm>
              <a:off x="2502" y="1774"/>
              <a:ext cx="30" cy="30"/>
            </a:xfrm>
            <a:custGeom>
              <a:avLst/>
              <a:gdLst>
                <a:gd name="T0" fmla="*/ 5 w 11"/>
                <a:gd name="T1" fmla="*/ 5 h 11"/>
                <a:gd name="T2" fmla="*/ 11 w 11"/>
                <a:gd name="T3" fmla="*/ 0 h 11"/>
                <a:gd name="T4" fmla="*/ 0 w 11"/>
                <a:gd name="T5" fmla="*/ 11 h 11"/>
                <a:gd name="T6" fmla="*/ 3 w 11"/>
                <a:gd name="T7" fmla="*/ 7 h 11"/>
                <a:gd name="T8" fmla="*/ 5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5" y="5"/>
                  </a:moveTo>
                  <a:cubicBezTo>
                    <a:pt x="8" y="4"/>
                    <a:pt x="8" y="1"/>
                    <a:pt x="11" y="0"/>
                  </a:cubicBezTo>
                  <a:cubicBezTo>
                    <a:pt x="8" y="4"/>
                    <a:pt x="4" y="8"/>
                    <a:pt x="0" y="11"/>
                  </a:cubicBezTo>
                  <a:cubicBezTo>
                    <a:pt x="1" y="9"/>
                    <a:pt x="2" y="9"/>
                    <a:pt x="3" y="7"/>
                  </a:cubicBezTo>
                  <a:cubicBezTo>
                    <a:pt x="4" y="7"/>
                    <a:pt x="5" y="6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2" name="Freeform 135"/>
            <p:cNvSpPr/>
            <p:nvPr/>
          </p:nvSpPr>
          <p:spPr bwMode="auto">
            <a:xfrm>
              <a:off x="2473" y="1820"/>
              <a:ext cx="32" cy="33"/>
            </a:xfrm>
            <a:custGeom>
              <a:avLst/>
              <a:gdLst>
                <a:gd name="T0" fmla="*/ 2 w 12"/>
                <a:gd name="T1" fmla="*/ 9 h 12"/>
                <a:gd name="T2" fmla="*/ 12 w 12"/>
                <a:gd name="T3" fmla="*/ 0 h 12"/>
                <a:gd name="T4" fmla="*/ 7 w 12"/>
                <a:gd name="T5" fmla="*/ 6 h 12"/>
                <a:gd name="T6" fmla="*/ 5 w 12"/>
                <a:gd name="T7" fmla="*/ 9 h 12"/>
                <a:gd name="T8" fmla="*/ 0 w 12"/>
                <a:gd name="T9" fmla="*/ 12 h 12"/>
                <a:gd name="T10" fmla="*/ 1 w 12"/>
                <a:gd name="T11" fmla="*/ 11 h 12"/>
                <a:gd name="T12" fmla="*/ 1 w 12"/>
                <a:gd name="T13" fmla="*/ 9 h 12"/>
                <a:gd name="T14" fmla="*/ 2 w 12"/>
                <a:gd name="T15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2" y="9"/>
                  </a:moveTo>
                  <a:cubicBezTo>
                    <a:pt x="5" y="5"/>
                    <a:pt x="9" y="3"/>
                    <a:pt x="12" y="0"/>
                  </a:cubicBezTo>
                  <a:cubicBezTo>
                    <a:pt x="12" y="3"/>
                    <a:pt x="8" y="3"/>
                    <a:pt x="7" y="6"/>
                  </a:cubicBezTo>
                  <a:cubicBezTo>
                    <a:pt x="6" y="7"/>
                    <a:pt x="5" y="7"/>
                    <a:pt x="5" y="9"/>
                  </a:cubicBezTo>
                  <a:cubicBezTo>
                    <a:pt x="2" y="9"/>
                    <a:pt x="3" y="12"/>
                    <a:pt x="0" y="12"/>
                  </a:cubicBezTo>
                  <a:cubicBezTo>
                    <a:pt x="0" y="12"/>
                    <a:pt x="0" y="11"/>
                    <a:pt x="1" y="11"/>
                  </a:cubicBezTo>
                  <a:cubicBezTo>
                    <a:pt x="1" y="10"/>
                    <a:pt x="1" y="10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3" name="Freeform 136"/>
            <p:cNvSpPr/>
            <p:nvPr/>
          </p:nvSpPr>
          <p:spPr bwMode="auto">
            <a:xfrm>
              <a:off x="2470" y="1831"/>
              <a:ext cx="16" cy="14"/>
            </a:xfrm>
            <a:custGeom>
              <a:avLst/>
              <a:gdLst>
                <a:gd name="T0" fmla="*/ 2 w 6"/>
                <a:gd name="T1" fmla="*/ 5 h 5"/>
                <a:gd name="T2" fmla="*/ 0 w 6"/>
                <a:gd name="T3" fmla="*/ 4 h 5"/>
                <a:gd name="T4" fmla="*/ 6 w 6"/>
                <a:gd name="T5" fmla="*/ 0 h 5"/>
                <a:gd name="T6" fmla="*/ 3 w 6"/>
                <a:gd name="T7" fmla="*/ 5 h 5"/>
                <a:gd name="T8" fmla="*/ 2 w 6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2" y="5"/>
                  </a:moveTo>
                  <a:cubicBezTo>
                    <a:pt x="1" y="5"/>
                    <a:pt x="0" y="5"/>
                    <a:pt x="0" y="4"/>
                  </a:cubicBezTo>
                  <a:cubicBezTo>
                    <a:pt x="4" y="4"/>
                    <a:pt x="3" y="0"/>
                    <a:pt x="6" y="0"/>
                  </a:cubicBezTo>
                  <a:cubicBezTo>
                    <a:pt x="6" y="2"/>
                    <a:pt x="3" y="1"/>
                    <a:pt x="3" y="5"/>
                  </a:cubicBezTo>
                  <a:cubicBezTo>
                    <a:pt x="3" y="5"/>
                    <a:pt x="3" y="5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4" name="Freeform 137"/>
            <p:cNvSpPr/>
            <p:nvPr/>
          </p:nvSpPr>
          <p:spPr bwMode="auto">
            <a:xfrm>
              <a:off x="2459" y="1818"/>
              <a:ext cx="30" cy="30"/>
            </a:xfrm>
            <a:custGeom>
              <a:avLst/>
              <a:gdLst>
                <a:gd name="T0" fmla="*/ 3 w 11"/>
                <a:gd name="T1" fmla="*/ 7 h 11"/>
                <a:gd name="T2" fmla="*/ 11 w 11"/>
                <a:gd name="T3" fmla="*/ 0 h 11"/>
                <a:gd name="T4" fmla="*/ 0 w 11"/>
                <a:gd name="T5" fmla="*/ 11 h 11"/>
                <a:gd name="T6" fmla="*/ 3 w 11"/>
                <a:gd name="T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3" y="7"/>
                  </a:moveTo>
                  <a:cubicBezTo>
                    <a:pt x="6" y="6"/>
                    <a:pt x="8" y="2"/>
                    <a:pt x="11" y="0"/>
                  </a:cubicBezTo>
                  <a:cubicBezTo>
                    <a:pt x="8" y="4"/>
                    <a:pt x="4" y="8"/>
                    <a:pt x="0" y="11"/>
                  </a:cubicBezTo>
                  <a:cubicBezTo>
                    <a:pt x="0" y="9"/>
                    <a:pt x="2" y="9"/>
                    <a:pt x="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5" name="Freeform 138"/>
            <p:cNvSpPr/>
            <p:nvPr/>
          </p:nvSpPr>
          <p:spPr bwMode="auto">
            <a:xfrm>
              <a:off x="2454" y="1848"/>
              <a:ext cx="19" cy="18"/>
            </a:xfrm>
            <a:custGeom>
              <a:avLst/>
              <a:gdLst>
                <a:gd name="T0" fmla="*/ 7 w 7"/>
                <a:gd name="T1" fmla="*/ 0 h 7"/>
                <a:gd name="T2" fmla="*/ 7 w 7"/>
                <a:gd name="T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" h="7">
                  <a:moveTo>
                    <a:pt x="7" y="0"/>
                  </a:moveTo>
                  <a:cubicBezTo>
                    <a:pt x="4" y="7"/>
                    <a:pt x="0" y="3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6" name="Freeform 139"/>
            <p:cNvSpPr/>
            <p:nvPr/>
          </p:nvSpPr>
          <p:spPr bwMode="auto">
            <a:xfrm>
              <a:off x="2403" y="1872"/>
              <a:ext cx="37" cy="43"/>
            </a:xfrm>
            <a:custGeom>
              <a:avLst/>
              <a:gdLst>
                <a:gd name="T0" fmla="*/ 9 w 14"/>
                <a:gd name="T1" fmla="*/ 3 h 16"/>
                <a:gd name="T2" fmla="*/ 14 w 14"/>
                <a:gd name="T3" fmla="*/ 0 h 16"/>
                <a:gd name="T4" fmla="*/ 7 w 14"/>
                <a:gd name="T5" fmla="*/ 7 h 16"/>
                <a:gd name="T6" fmla="*/ 7 w 14"/>
                <a:gd name="T7" fmla="*/ 8 h 16"/>
                <a:gd name="T8" fmla="*/ 0 w 14"/>
                <a:gd name="T9" fmla="*/ 16 h 16"/>
                <a:gd name="T10" fmla="*/ 9 w 14"/>
                <a:gd name="T11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6">
                  <a:moveTo>
                    <a:pt x="9" y="3"/>
                  </a:moveTo>
                  <a:cubicBezTo>
                    <a:pt x="11" y="3"/>
                    <a:pt x="11" y="0"/>
                    <a:pt x="14" y="0"/>
                  </a:cubicBezTo>
                  <a:cubicBezTo>
                    <a:pt x="12" y="3"/>
                    <a:pt x="9" y="4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4" y="9"/>
                    <a:pt x="4" y="15"/>
                    <a:pt x="0" y="16"/>
                  </a:cubicBezTo>
                  <a:cubicBezTo>
                    <a:pt x="3" y="11"/>
                    <a:pt x="6" y="8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7" name="Freeform 140"/>
            <p:cNvSpPr/>
            <p:nvPr/>
          </p:nvSpPr>
          <p:spPr bwMode="auto">
            <a:xfrm>
              <a:off x="2427" y="1861"/>
              <a:ext cx="19" cy="19"/>
            </a:xfrm>
            <a:custGeom>
              <a:avLst/>
              <a:gdLst>
                <a:gd name="T0" fmla="*/ 0 w 7"/>
                <a:gd name="T1" fmla="*/ 6 h 7"/>
                <a:gd name="T2" fmla="*/ 7 w 7"/>
                <a:gd name="T3" fmla="*/ 0 h 7"/>
                <a:gd name="T4" fmla="*/ 5 w 7"/>
                <a:gd name="T5" fmla="*/ 4 h 7"/>
                <a:gd name="T6" fmla="*/ 0 w 7"/>
                <a:gd name="T7" fmla="*/ 7 h 7"/>
                <a:gd name="T8" fmla="*/ 0 w 7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6"/>
                  </a:moveTo>
                  <a:cubicBezTo>
                    <a:pt x="3" y="5"/>
                    <a:pt x="4" y="1"/>
                    <a:pt x="7" y="0"/>
                  </a:cubicBezTo>
                  <a:cubicBezTo>
                    <a:pt x="7" y="2"/>
                    <a:pt x="5" y="2"/>
                    <a:pt x="5" y="4"/>
                  </a:cubicBezTo>
                  <a:cubicBezTo>
                    <a:pt x="2" y="4"/>
                    <a:pt x="2" y="7"/>
                    <a:pt x="0" y="7"/>
                  </a:cubicBezTo>
                  <a:cubicBezTo>
                    <a:pt x="0" y="7"/>
                    <a:pt x="0" y="7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8" name="Freeform 141"/>
            <p:cNvSpPr/>
            <p:nvPr/>
          </p:nvSpPr>
          <p:spPr bwMode="auto">
            <a:xfrm>
              <a:off x="2430" y="1866"/>
              <a:ext cx="29" cy="33"/>
            </a:xfrm>
            <a:custGeom>
              <a:avLst/>
              <a:gdLst>
                <a:gd name="T0" fmla="*/ 5 w 11"/>
                <a:gd name="T1" fmla="*/ 5 h 12"/>
                <a:gd name="T2" fmla="*/ 10 w 11"/>
                <a:gd name="T3" fmla="*/ 0 h 12"/>
                <a:gd name="T4" fmla="*/ 11 w 11"/>
                <a:gd name="T5" fmla="*/ 0 h 12"/>
                <a:gd name="T6" fmla="*/ 11 w 11"/>
                <a:gd name="T7" fmla="*/ 2 h 12"/>
                <a:gd name="T8" fmla="*/ 0 w 11"/>
                <a:gd name="T9" fmla="*/ 12 h 12"/>
                <a:gd name="T10" fmla="*/ 1 w 11"/>
                <a:gd name="T11" fmla="*/ 9 h 12"/>
                <a:gd name="T12" fmla="*/ 5 w 11"/>
                <a:gd name="T13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2">
                  <a:moveTo>
                    <a:pt x="5" y="5"/>
                  </a:moveTo>
                  <a:cubicBezTo>
                    <a:pt x="7" y="4"/>
                    <a:pt x="9" y="3"/>
                    <a:pt x="10" y="0"/>
                  </a:cubicBezTo>
                  <a:cubicBezTo>
                    <a:pt x="10" y="0"/>
                    <a:pt x="11" y="0"/>
                    <a:pt x="11" y="0"/>
                  </a:cubicBezTo>
                  <a:cubicBezTo>
                    <a:pt x="11" y="1"/>
                    <a:pt x="11" y="1"/>
                    <a:pt x="11" y="2"/>
                  </a:cubicBezTo>
                  <a:cubicBezTo>
                    <a:pt x="7" y="4"/>
                    <a:pt x="4" y="9"/>
                    <a:pt x="0" y="12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3" y="8"/>
                    <a:pt x="4" y="7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9" name="Freeform 142"/>
            <p:cNvSpPr/>
            <p:nvPr/>
          </p:nvSpPr>
          <p:spPr bwMode="auto">
            <a:xfrm>
              <a:off x="2432" y="1861"/>
              <a:ext cx="24" cy="33"/>
            </a:xfrm>
            <a:custGeom>
              <a:avLst/>
              <a:gdLst>
                <a:gd name="T0" fmla="*/ 9 w 9"/>
                <a:gd name="T1" fmla="*/ 2 h 12"/>
                <a:gd name="T2" fmla="*/ 4 w 9"/>
                <a:gd name="T3" fmla="*/ 7 h 12"/>
                <a:gd name="T4" fmla="*/ 0 w 9"/>
                <a:gd name="T5" fmla="*/ 9 h 12"/>
                <a:gd name="T6" fmla="*/ 9 w 9"/>
                <a:gd name="T7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2">
                  <a:moveTo>
                    <a:pt x="9" y="2"/>
                  </a:moveTo>
                  <a:cubicBezTo>
                    <a:pt x="8" y="5"/>
                    <a:pt x="6" y="6"/>
                    <a:pt x="4" y="7"/>
                  </a:cubicBezTo>
                  <a:cubicBezTo>
                    <a:pt x="2" y="7"/>
                    <a:pt x="1" y="12"/>
                    <a:pt x="0" y="9"/>
                  </a:cubicBezTo>
                  <a:cubicBezTo>
                    <a:pt x="2" y="7"/>
                    <a:pt x="6" y="0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0" name="Freeform 143"/>
            <p:cNvSpPr/>
            <p:nvPr/>
          </p:nvSpPr>
          <p:spPr bwMode="auto">
            <a:xfrm>
              <a:off x="2389" y="1894"/>
              <a:ext cx="41" cy="48"/>
            </a:xfrm>
            <a:custGeom>
              <a:avLst/>
              <a:gdLst>
                <a:gd name="T0" fmla="*/ 5 w 15"/>
                <a:gd name="T1" fmla="*/ 8 h 18"/>
                <a:gd name="T2" fmla="*/ 12 w 15"/>
                <a:gd name="T3" fmla="*/ 0 h 18"/>
                <a:gd name="T4" fmla="*/ 15 w 15"/>
                <a:gd name="T5" fmla="*/ 2 h 18"/>
                <a:gd name="T6" fmla="*/ 15 w 15"/>
                <a:gd name="T7" fmla="*/ 3 h 18"/>
                <a:gd name="T8" fmla="*/ 12 w 15"/>
                <a:gd name="T9" fmla="*/ 5 h 18"/>
                <a:gd name="T10" fmla="*/ 14 w 15"/>
                <a:gd name="T11" fmla="*/ 2 h 18"/>
                <a:gd name="T12" fmla="*/ 10 w 15"/>
                <a:gd name="T13" fmla="*/ 9 h 18"/>
                <a:gd name="T14" fmla="*/ 7 w 15"/>
                <a:gd name="T15" fmla="*/ 14 h 18"/>
                <a:gd name="T16" fmla="*/ 3 w 15"/>
                <a:gd name="T17" fmla="*/ 15 h 18"/>
                <a:gd name="T18" fmla="*/ 3 w 15"/>
                <a:gd name="T19" fmla="*/ 14 h 18"/>
                <a:gd name="T20" fmla="*/ 5 w 15"/>
                <a:gd name="T21" fmla="*/ 9 h 18"/>
                <a:gd name="T22" fmla="*/ 5 w 15"/>
                <a:gd name="T23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18">
                  <a:moveTo>
                    <a:pt x="5" y="8"/>
                  </a:moveTo>
                  <a:cubicBezTo>
                    <a:pt x="9" y="7"/>
                    <a:pt x="9" y="1"/>
                    <a:pt x="12" y="0"/>
                  </a:cubicBezTo>
                  <a:cubicBezTo>
                    <a:pt x="13" y="1"/>
                    <a:pt x="14" y="2"/>
                    <a:pt x="15" y="2"/>
                  </a:cubicBezTo>
                  <a:cubicBezTo>
                    <a:pt x="15" y="2"/>
                    <a:pt x="15" y="2"/>
                    <a:pt x="15" y="3"/>
                  </a:cubicBezTo>
                  <a:cubicBezTo>
                    <a:pt x="14" y="4"/>
                    <a:pt x="14" y="5"/>
                    <a:pt x="12" y="5"/>
                  </a:cubicBezTo>
                  <a:cubicBezTo>
                    <a:pt x="12" y="3"/>
                    <a:pt x="14" y="3"/>
                    <a:pt x="14" y="2"/>
                  </a:cubicBezTo>
                  <a:cubicBezTo>
                    <a:pt x="10" y="1"/>
                    <a:pt x="6" y="10"/>
                    <a:pt x="10" y="9"/>
                  </a:cubicBezTo>
                  <a:cubicBezTo>
                    <a:pt x="10" y="11"/>
                    <a:pt x="7" y="11"/>
                    <a:pt x="7" y="14"/>
                  </a:cubicBezTo>
                  <a:cubicBezTo>
                    <a:pt x="5" y="15"/>
                    <a:pt x="5" y="18"/>
                    <a:pt x="3" y="15"/>
                  </a:cubicBezTo>
                  <a:cubicBezTo>
                    <a:pt x="3" y="15"/>
                    <a:pt x="3" y="14"/>
                    <a:pt x="3" y="14"/>
                  </a:cubicBezTo>
                  <a:cubicBezTo>
                    <a:pt x="0" y="11"/>
                    <a:pt x="4" y="11"/>
                    <a:pt x="5" y="9"/>
                  </a:cubicBezTo>
                  <a:cubicBezTo>
                    <a:pt x="5" y="9"/>
                    <a:pt x="5" y="8"/>
                    <a:pt x="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1" name="Freeform 144"/>
            <p:cNvSpPr/>
            <p:nvPr/>
          </p:nvSpPr>
          <p:spPr bwMode="auto">
            <a:xfrm>
              <a:off x="2405" y="1896"/>
              <a:ext cx="22" cy="25"/>
            </a:xfrm>
            <a:custGeom>
              <a:avLst/>
              <a:gdLst>
                <a:gd name="T0" fmla="*/ 6 w 8"/>
                <a:gd name="T1" fmla="*/ 4 h 9"/>
                <a:gd name="T2" fmla="*/ 4 w 8"/>
                <a:gd name="T3" fmla="*/ 8 h 9"/>
                <a:gd name="T4" fmla="*/ 8 w 8"/>
                <a:gd name="T5" fmla="*/ 1 h 9"/>
                <a:gd name="T6" fmla="*/ 6 w 8"/>
                <a:gd name="T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9">
                  <a:moveTo>
                    <a:pt x="6" y="4"/>
                  </a:moveTo>
                  <a:cubicBezTo>
                    <a:pt x="6" y="6"/>
                    <a:pt x="4" y="6"/>
                    <a:pt x="4" y="8"/>
                  </a:cubicBezTo>
                  <a:cubicBezTo>
                    <a:pt x="0" y="9"/>
                    <a:pt x="4" y="0"/>
                    <a:pt x="8" y="1"/>
                  </a:cubicBezTo>
                  <a:cubicBezTo>
                    <a:pt x="8" y="2"/>
                    <a:pt x="6" y="2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2" name="Freeform 145"/>
            <p:cNvSpPr/>
            <p:nvPr/>
          </p:nvSpPr>
          <p:spPr bwMode="auto">
            <a:xfrm>
              <a:off x="2389" y="1918"/>
              <a:ext cx="14" cy="13"/>
            </a:xfrm>
            <a:custGeom>
              <a:avLst/>
              <a:gdLst>
                <a:gd name="T0" fmla="*/ 0 w 5"/>
                <a:gd name="T1" fmla="*/ 4 h 5"/>
                <a:gd name="T2" fmla="*/ 5 w 5"/>
                <a:gd name="T3" fmla="*/ 0 h 5"/>
                <a:gd name="T4" fmla="*/ 3 w 5"/>
                <a:gd name="T5" fmla="*/ 5 h 5"/>
                <a:gd name="T6" fmla="*/ 0 w 5"/>
                <a:gd name="T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0" y="4"/>
                  </a:moveTo>
                  <a:cubicBezTo>
                    <a:pt x="0" y="0"/>
                    <a:pt x="2" y="0"/>
                    <a:pt x="5" y="0"/>
                  </a:cubicBezTo>
                  <a:cubicBezTo>
                    <a:pt x="4" y="2"/>
                    <a:pt x="0" y="2"/>
                    <a:pt x="3" y="5"/>
                  </a:cubicBezTo>
                  <a:cubicBezTo>
                    <a:pt x="2" y="5"/>
                    <a:pt x="1" y="4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3" name="Freeform 146"/>
            <p:cNvSpPr/>
            <p:nvPr/>
          </p:nvSpPr>
          <p:spPr bwMode="auto">
            <a:xfrm>
              <a:off x="2397" y="1931"/>
              <a:ext cx="11" cy="11"/>
            </a:xfrm>
            <a:custGeom>
              <a:avLst/>
              <a:gdLst>
                <a:gd name="T0" fmla="*/ 0 w 4"/>
                <a:gd name="T1" fmla="*/ 1 h 4"/>
                <a:gd name="T2" fmla="*/ 4 w 4"/>
                <a:gd name="T3" fmla="*/ 0 h 4"/>
                <a:gd name="T4" fmla="*/ 4 w 4"/>
                <a:gd name="T5" fmla="*/ 1 h 4"/>
                <a:gd name="T6" fmla="*/ 1 w 4"/>
                <a:gd name="T7" fmla="*/ 4 h 4"/>
                <a:gd name="T8" fmla="*/ 0 w 4"/>
                <a:gd name="T9" fmla="*/ 2 h 4"/>
                <a:gd name="T10" fmla="*/ 0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cubicBezTo>
                    <a:pt x="2" y="4"/>
                    <a:pt x="2" y="1"/>
                    <a:pt x="4" y="0"/>
                  </a:cubicBezTo>
                  <a:cubicBezTo>
                    <a:pt x="4" y="0"/>
                    <a:pt x="4" y="1"/>
                    <a:pt x="4" y="1"/>
                  </a:cubicBezTo>
                  <a:cubicBezTo>
                    <a:pt x="4" y="2"/>
                    <a:pt x="2" y="3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4" name="Freeform 147"/>
            <p:cNvSpPr/>
            <p:nvPr/>
          </p:nvSpPr>
          <p:spPr bwMode="auto">
            <a:xfrm>
              <a:off x="3338" y="1352"/>
              <a:ext cx="22" cy="5"/>
            </a:xfrm>
            <a:custGeom>
              <a:avLst/>
              <a:gdLst>
                <a:gd name="T0" fmla="*/ 1 w 8"/>
                <a:gd name="T1" fmla="*/ 0 h 2"/>
                <a:gd name="T2" fmla="*/ 7 w 8"/>
                <a:gd name="T3" fmla="*/ 0 h 2"/>
                <a:gd name="T4" fmla="*/ 1 w 8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2">
                  <a:moveTo>
                    <a:pt x="1" y="0"/>
                  </a:moveTo>
                  <a:cubicBezTo>
                    <a:pt x="3" y="0"/>
                    <a:pt x="5" y="0"/>
                    <a:pt x="7" y="0"/>
                  </a:cubicBezTo>
                  <a:cubicBezTo>
                    <a:pt x="8" y="2"/>
                    <a:pt x="0" y="2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5" name="Freeform 148"/>
            <p:cNvSpPr/>
            <p:nvPr/>
          </p:nvSpPr>
          <p:spPr bwMode="auto">
            <a:xfrm>
              <a:off x="3225" y="1401"/>
              <a:ext cx="14" cy="5"/>
            </a:xfrm>
            <a:custGeom>
              <a:avLst/>
              <a:gdLst>
                <a:gd name="T0" fmla="*/ 0 w 5"/>
                <a:gd name="T1" fmla="*/ 2 h 2"/>
                <a:gd name="T2" fmla="*/ 5 w 5"/>
                <a:gd name="T3" fmla="*/ 0 h 2"/>
                <a:gd name="T4" fmla="*/ 0 w 5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cubicBezTo>
                    <a:pt x="0" y="0"/>
                    <a:pt x="3" y="1"/>
                    <a:pt x="5" y="0"/>
                  </a:cubicBezTo>
                  <a:cubicBezTo>
                    <a:pt x="4" y="2"/>
                    <a:pt x="1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6" name="Freeform 149"/>
            <p:cNvSpPr/>
            <p:nvPr/>
          </p:nvSpPr>
          <p:spPr bwMode="auto">
            <a:xfrm>
              <a:off x="2922" y="1498"/>
              <a:ext cx="13" cy="6"/>
            </a:xfrm>
            <a:custGeom>
              <a:avLst/>
              <a:gdLst>
                <a:gd name="T0" fmla="*/ 2 w 5"/>
                <a:gd name="T1" fmla="*/ 0 h 2"/>
                <a:gd name="T2" fmla="*/ 5 w 5"/>
                <a:gd name="T3" fmla="*/ 0 h 2"/>
                <a:gd name="T4" fmla="*/ 5 w 5"/>
                <a:gd name="T5" fmla="*/ 2 h 2"/>
                <a:gd name="T6" fmla="*/ 4 w 5"/>
                <a:gd name="T7" fmla="*/ 2 h 2"/>
                <a:gd name="T8" fmla="*/ 0 w 5"/>
                <a:gd name="T9" fmla="*/ 2 h 2"/>
                <a:gd name="T10" fmla="*/ 2 w 5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">
                  <a:moveTo>
                    <a:pt x="2" y="0"/>
                  </a:moveTo>
                  <a:cubicBezTo>
                    <a:pt x="3" y="0"/>
                    <a:pt x="4" y="0"/>
                    <a:pt x="5" y="0"/>
                  </a:cubicBezTo>
                  <a:cubicBezTo>
                    <a:pt x="5" y="1"/>
                    <a:pt x="5" y="1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2" y="2"/>
                    <a:pt x="1" y="2"/>
                    <a:pt x="0" y="2"/>
                  </a:cubicBezTo>
                  <a:cubicBezTo>
                    <a:pt x="0" y="0"/>
                    <a:pt x="2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7" name="Freeform 150"/>
            <p:cNvSpPr/>
            <p:nvPr/>
          </p:nvSpPr>
          <p:spPr bwMode="auto">
            <a:xfrm>
              <a:off x="2623" y="1663"/>
              <a:ext cx="46" cy="44"/>
            </a:xfrm>
            <a:custGeom>
              <a:avLst/>
              <a:gdLst>
                <a:gd name="T0" fmla="*/ 17 w 17"/>
                <a:gd name="T1" fmla="*/ 2 h 16"/>
                <a:gd name="T2" fmla="*/ 15 w 17"/>
                <a:gd name="T3" fmla="*/ 5 h 16"/>
                <a:gd name="T4" fmla="*/ 12 w 17"/>
                <a:gd name="T5" fmla="*/ 7 h 16"/>
                <a:gd name="T6" fmla="*/ 11 w 17"/>
                <a:gd name="T7" fmla="*/ 7 h 16"/>
                <a:gd name="T8" fmla="*/ 0 w 17"/>
                <a:gd name="T9" fmla="*/ 14 h 16"/>
                <a:gd name="T10" fmla="*/ 15 w 17"/>
                <a:gd name="T11" fmla="*/ 0 h 16"/>
                <a:gd name="T12" fmla="*/ 17 w 17"/>
                <a:gd name="T1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6">
                  <a:moveTo>
                    <a:pt x="17" y="2"/>
                  </a:moveTo>
                  <a:cubicBezTo>
                    <a:pt x="16" y="3"/>
                    <a:pt x="15" y="4"/>
                    <a:pt x="15" y="5"/>
                  </a:cubicBezTo>
                  <a:cubicBezTo>
                    <a:pt x="12" y="4"/>
                    <a:pt x="12" y="6"/>
                    <a:pt x="12" y="7"/>
                  </a:cubicBezTo>
                  <a:cubicBezTo>
                    <a:pt x="12" y="7"/>
                    <a:pt x="11" y="7"/>
                    <a:pt x="11" y="7"/>
                  </a:cubicBezTo>
                  <a:cubicBezTo>
                    <a:pt x="6" y="7"/>
                    <a:pt x="3" y="16"/>
                    <a:pt x="0" y="14"/>
                  </a:cubicBezTo>
                  <a:cubicBezTo>
                    <a:pt x="5" y="9"/>
                    <a:pt x="9" y="4"/>
                    <a:pt x="15" y="0"/>
                  </a:cubicBezTo>
                  <a:cubicBezTo>
                    <a:pt x="16" y="0"/>
                    <a:pt x="16" y="1"/>
                    <a:pt x="1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8" name="Freeform 151"/>
            <p:cNvSpPr/>
            <p:nvPr/>
          </p:nvSpPr>
          <p:spPr bwMode="auto">
            <a:xfrm>
              <a:off x="2989" y="1482"/>
              <a:ext cx="21" cy="16"/>
            </a:xfrm>
            <a:custGeom>
              <a:avLst/>
              <a:gdLst>
                <a:gd name="T0" fmla="*/ 0 w 8"/>
                <a:gd name="T1" fmla="*/ 4 h 6"/>
                <a:gd name="T2" fmla="*/ 8 w 8"/>
                <a:gd name="T3" fmla="*/ 0 h 6"/>
                <a:gd name="T4" fmla="*/ 6 w 8"/>
                <a:gd name="T5" fmla="*/ 5 h 6"/>
                <a:gd name="T6" fmla="*/ 0 w 8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6">
                  <a:moveTo>
                    <a:pt x="0" y="4"/>
                  </a:moveTo>
                  <a:cubicBezTo>
                    <a:pt x="1" y="1"/>
                    <a:pt x="5" y="1"/>
                    <a:pt x="8" y="0"/>
                  </a:cubicBezTo>
                  <a:cubicBezTo>
                    <a:pt x="8" y="3"/>
                    <a:pt x="5" y="2"/>
                    <a:pt x="6" y="5"/>
                  </a:cubicBezTo>
                  <a:cubicBezTo>
                    <a:pt x="3" y="6"/>
                    <a:pt x="3" y="3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9" name="Freeform 152"/>
            <p:cNvSpPr/>
            <p:nvPr/>
          </p:nvSpPr>
          <p:spPr bwMode="auto">
            <a:xfrm>
              <a:off x="3067" y="1455"/>
              <a:ext cx="16" cy="13"/>
            </a:xfrm>
            <a:custGeom>
              <a:avLst/>
              <a:gdLst>
                <a:gd name="T0" fmla="*/ 0 w 6"/>
                <a:gd name="T1" fmla="*/ 2 h 5"/>
                <a:gd name="T2" fmla="*/ 4 w 6"/>
                <a:gd name="T3" fmla="*/ 0 h 5"/>
                <a:gd name="T4" fmla="*/ 5 w 6"/>
                <a:gd name="T5" fmla="*/ 0 h 5"/>
                <a:gd name="T6" fmla="*/ 0 w 6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0" y="2"/>
                  </a:moveTo>
                  <a:cubicBezTo>
                    <a:pt x="1" y="0"/>
                    <a:pt x="3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5"/>
                    <a:pt x="4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90" name="文本框 289"/>
          <p:cNvSpPr txBox="1"/>
          <p:nvPr/>
        </p:nvSpPr>
        <p:spPr>
          <a:xfrm>
            <a:off x="2924726" y="94730"/>
            <a:ext cx="32945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spc="-150" dirty="0">
                <a:solidFill>
                  <a:srgbClr val="96795F"/>
                </a:solidFill>
                <a:latin typeface="汉仪悠然体简" pitchFamily="18" charset="-122"/>
                <a:ea typeface="汉仪悠然体简" pitchFamily="18" charset="-122"/>
              </a:rPr>
              <a:t>Click here to add text</a:t>
            </a:r>
          </a:p>
        </p:txBody>
      </p:sp>
      <p:pic>
        <p:nvPicPr>
          <p:cNvPr id="291" name="图片 29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3511" y="115451"/>
            <a:ext cx="1457070" cy="426757"/>
          </a:xfrm>
          <a:prstGeom prst="rect">
            <a:avLst/>
          </a:prstGeom>
        </p:spPr>
      </p:pic>
      <p:pic>
        <p:nvPicPr>
          <p:cNvPr id="292" name="图片 29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3419" y="115451"/>
            <a:ext cx="1457070" cy="4267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:a14="http://schemas.microsoft.com/office/drawing/2010/main" xmlns="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6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6" grpId="0"/>
      <p:bldP spid="27" grpId="0"/>
      <p:bldP spid="2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535" y="4041337"/>
            <a:ext cx="8900931" cy="1121761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3343030" y="1282072"/>
            <a:ext cx="1257300" cy="908050"/>
            <a:chOff x="3159126" y="1584326"/>
            <a:chExt cx="1257300" cy="908050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3159126" y="1584326"/>
              <a:ext cx="1257300" cy="908050"/>
            </a:xfrm>
            <a:custGeom>
              <a:avLst/>
              <a:gdLst>
                <a:gd name="T0" fmla="*/ 284 w 296"/>
                <a:gd name="T1" fmla="*/ 133 h 213"/>
                <a:gd name="T2" fmla="*/ 283 w 296"/>
                <a:gd name="T3" fmla="*/ 134 h 213"/>
                <a:gd name="T4" fmla="*/ 277 w 296"/>
                <a:gd name="T5" fmla="*/ 130 h 213"/>
                <a:gd name="T6" fmla="*/ 204 w 296"/>
                <a:gd name="T7" fmla="*/ 89 h 213"/>
                <a:gd name="T8" fmla="*/ 172 w 296"/>
                <a:gd name="T9" fmla="*/ 11 h 213"/>
                <a:gd name="T10" fmla="*/ 164 w 296"/>
                <a:gd name="T11" fmla="*/ 3 h 213"/>
                <a:gd name="T12" fmla="*/ 81 w 296"/>
                <a:gd name="T13" fmla="*/ 31 h 213"/>
                <a:gd name="T14" fmla="*/ 15 w 296"/>
                <a:gd name="T15" fmla="*/ 59 h 213"/>
                <a:gd name="T16" fmla="*/ 9 w 296"/>
                <a:gd name="T17" fmla="*/ 60 h 213"/>
                <a:gd name="T18" fmla="*/ 48 w 296"/>
                <a:gd name="T19" fmla="*/ 164 h 213"/>
                <a:gd name="T20" fmla="*/ 151 w 296"/>
                <a:gd name="T21" fmla="*/ 212 h 213"/>
                <a:gd name="T22" fmla="*/ 158 w 296"/>
                <a:gd name="T23" fmla="*/ 207 h 213"/>
                <a:gd name="T24" fmla="*/ 209 w 296"/>
                <a:gd name="T25" fmla="*/ 188 h 213"/>
                <a:gd name="T26" fmla="*/ 290 w 296"/>
                <a:gd name="T27" fmla="*/ 143 h 213"/>
                <a:gd name="T28" fmla="*/ 284 w 296"/>
                <a:gd name="T29" fmla="*/ 133 h 213"/>
                <a:gd name="T30" fmla="*/ 192 w 296"/>
                <a:gd name="T31" fmla="*/ 183 h 213"/>
                <a:gd name="T32" fmla="*/ 157 w 296"/>
                <a:gd name="T33" fmla="*/ 200 h 213"/>
                <a:gd name="T34" fmla="*/ 151 w 296"/>
                <a:gd name="T35" fmla="*/ 197 h 213"/>
                <a:gd name="T36" fmla="*/ 102 w 296"/>
                <a:gd name="T37" fmla="*/ 193 h 213"/>
                <a:gd name="T38" fmla="*/ 53 w 296"/>
                <a:gd name="T39" fmla="*/ 148 h 213"/>
                <a:gd name="T40" fmla="*/ 18 w 296"/>
                <a:gd name="T41" fmla="*/ 67 h 213"/>
                <a:gd name="T42" fmla="*/ 75 w 296"/>
                <a:gd name="T43" fmla="*/ 45 h 213"/>
                <a:gd name="T44" fmla="*/ 163 w 296"/>
                <a:gd name="T45" fmla="*/ 15 h 213"/>
                <a:gd name="T46" fmla="*/ 264 w 296"/>
                <a:gd name="T47" fmla="*/ 145 h 213"/>
                <a:gd name="T48" fmla="*/ 192 w 296"/>
                <a:gd name="T49" fmla="*/ 18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6" h="213">
                  <a:moveTo>
                    <a:pt x="284" y="133"/>
                  </a:moveTo>
                  <a:cubicBezTo>
                    <a:pt x="284" y="133"/>
                    <a:pt x="283" y="134"/>
                    <a:pt x="283" y="134"/>
                  </a:cubicBezTo>
                  <a:cubicBezTo>
                    <a:pt x="282" y="132"/>
                    <a:pt x="280" y="130"/>
                    <a:pt x="277" y="130"/>
                  </a:cubicBezTo>
                  <a:cubicBezTo>
                    <a:pt x="247" y="131"/>
                    <a:pt x="222" y="110"/>
                    <a:pt x="204" y="89"/>
                  </a:cubicBezTo>
                  <a:cubicBezTo>
                    <a:pt x="184" y="64"/>
                    <a:pt x="178" y="40"/>
                    <a:pt x="172" y="11"/>
                  </a:cubicBezTo>
                  <a:cubicBezTo>
                    <a:pt x="175" y="7"/>
                    <a:pt x="170" y="0"/>
                    <a:pt x="164" y="3"/>
                  </a:cubicBezTo>
                  <a:cubicBezTo>
                    <a:pt x="137" y="14"/>
                    <a:pt x="108" y="19"/>
                    <a:pt x="81" y="31"/>
                  </a:cubicBezTo>
                  <a:cubicBezTo>
                    <a:pt x="59" y="40"/>
                    <a:pt x="38" y="52"/>
                    <a:pt x="15" y="59"/>
                  </a:cubicBezTo>
                  <a:cubicBezTo>
                    <a:pt x="14" y="57"/>
                    <a:pt x="10" y="56"/>
                    <a:pt x="9" y="60"/>
                  </a:cubicBezTo>
                  <a:cubicBezTo>
                    <a:pt x="0" y="97"/>
                    <a:pt x="26" y="136"/>
                    <a:pt x="48" y="164"/>
                  </a:cubicBezTo>
                  <a:cubicBezTo>
                    <a:pt x="76" y="202"/>
                    <a:pt x="105" y="213"/>
                    <a:pt x="151" y="212"/>
                  </a:cubicBezTo>
                  <a:cubicBezTo>
                    <a:pt x="156" y="212"/>
                    <a:pt x="158" y="210"/>
                    <a:pt x="158" y="207"/>
                  </a:cubicBezTo>
                  <a:cubicBezTo>
                    <a:pt x="175" y="198"/>
                    <a:pt x="193" y="195"/>
                    <a:pt x="209" y="188"/>
                  </a:cubicBezTo>
                  <a:cubicBezTo>
                    <a:pt x="237" y="176"/>
                    <a:pt x="264" y="158"/>
                    <a:pt x="290" y="143"/>
                  </a:cubicBezTo>
                  <a:cubicBezTo>
                    <a:pt x="296" y="139"/>
                    <a:pt x="290" y="129"/>
                    <a:pt x="284" y="133"/>
                  </a:cubicBezTo>
                  <a:close/>
                  <a:moveTo>
                    <a:pt x="192" y="183"/>
                  </a:moveTo>
                  <a:cubicBezTo>
                    <a:pt x="181" y="187"/>
                    <a:pt x="166" y="191"/>
                    <a:pt x="157" y="200"/>
                  </a:cubicBezTo>
                  <a:cubicBezTo>
                    <a:pt x="156" y="198"/>
                    <a:pt x="154" y="197"/>
                    <a:pt x="151" y="197"/>
                  </a:cubicBezTo>
                  <a:cubicBezTo>
                    <a:pt x="134" y="197"/>
                    <a:pt x="118" y="198"/>
                    <a:pt x="102" y="193"/>
                  </a:cubicBezTo>
                  <a:cubicBezTo>
                    <a:pt x="80" y="186"/>
                    <a:pt x="66" y="165"/>
                    <a:pt x="53" y="148"/>
                  </a:cubicBezTo>
                  <a:cubicBezTo>
                    <a:pt x="33" y="122"/>
                    <a:pt x="27" y="96"/>
                    <a:pt x="18" y="67"/>
                  </a:cubicBezTo>
                  <a:cubicBezTo>
                    <a:pt x="30" y="72"/>
                    <a:pt x="65" y="49"/>
                    <a:pt x="75" y="45"/>
                  </a:cubicBezTo>
                  <a:cubicBezTo>
                    <a:pt x="104" y="33"/>
                    <a:pt x="134" y="27"/>
                    <a:pt x="163" y="15"/>
                  </a:cubicBezTo>
                  <a:cubicBezTo>
                    <a:pt x="162" y="69"/>
                    <a:pt x="210" y="138"/>
                    <a:pt x="264" y="145"/>
                  </a:cubicBezTo>
                  <a:cubicBezTo>
                    <a:pt x="241" y="159"/>
                    <a:pt x="217" y="174"/>
                    <a:pt x="192" y="183"/>
                  </a:cubicBezTo>
                  <a:close/>
                </a:path>
              </a:pathLst>
            </a:custGeom>
            <a:solidFill>
              <a:srgbClr val="9B7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3409951" y="1839914"/>
              <a:ext cx="357188" cy="149225"/>
            </a:xfrm>
            <a:custGeom>
              <a:avLst/>
              <a:gdLst>
                <a:gd name="T0" fmla="*/ 75 w 84"/>
                <a:gd name="T1" fmla="*/ 1 h 35"/>
                <a:gd name="T2" fmla="*/ 2 w 84"/>
                <a:gd name="T3" fmla="*/ 32 h 35"/>
                <a:gd name="T4" fmla="*/ 4 w 84"/>
                <a:gd name="T5" fmla="*/ 35 h 35"/>
                <a:gd name="T6" fmla="*/ 78 w 84"/>
                <a:gd name="T7" fmla="*/ 10 h 35"/>
                <a:gd name="T8" fmla="*/ 75 w 84"/>
                <a:gd name="T9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35">
                  <a:moveTo>
                    <a:pt x="75" y="1"/>
                  </a:moveTo>
                  <a:cubicBezTo>
                    <a:pt x="50" y="6"/>
                    <a:pt x="24" y="20"/>
                    <a:pt x="2" y="32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29" y="30"/>
                    <a:pt x="53" y="18"/>
                    <a:pt x="78" y="10"/>
                  </a:cubicBezTo>
                  <a:cubicBezTo>
                    <a:pt x="84" y="9"/>
                    <a:pt x="81" y="0"/>
                    <a:pt x="75" y="1"/>
                  </a:cubicBezTo>
                  <a:close/>
                </a:path>
              </a:pathLst>
            </a:custGeom>
            <a:solidFill>
              <a:srgbClr val="9B7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7"/>
            <p:cNvSpPr/>
            <p:nvPr/>
          </p:nvSpPr>
          <p:spPr bwMode="auto">
            <a:xfrm>
              <a:off x="3465514" y="1958976"/>
              <a:ext cx="360363" cy="204788"/>
            </a:xfrm>
            <a:custGeom>
              <a:avLst/>
              <a:gdLst>
                <a:gd name="T0" fmla="*/ 79 w 85"/>
                <a:gd name="T1" fmla="*/ 4 h 48"/>
                <a:gd name="T2" fmla="*/ 45 w 85"/>
                <a:gd name="T3" fmla="*/ 14 h 48"/>
                <a:gd name="T4" fmla="*/ 1 w 85"/>
                <a:gd name="T5" fmla="*/ 46 h 48"/>
                <a:gd name="T6" fmla="*/ 3 w 85"/>
                <a:gd name="T7" fmla="*/ 47 h 48"/>
                <a:gd name="T8" fmla="*/ 79 w 85"/>
                <a:gd name="T9" fmla="*/ 14 h 48"/>
                <a:gd name="T10" fmla="*/ 79 w 85"/>
                <a:gd name="T11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48">
                  <a:moveTo>
                    <a:pt x="79" y="4"/>
                  </a:moveTo>
                  <a:cubicBezTo>
                    <a:pt x="69" y="0"/>
                    <a:pt x="54" y="10"/>
                    <a:pt x="45" y="14"/>
                  </a:cubicBezTo>
                  <a:cubicBezTo>
                    <a:pt x="29" y="22"/>
                    <a:pt x="14" y="32"/>
                    <a:pt x="1" y="46"/>
                  </a:cubicBezTo>
                  <a:cubicBezTo>
                    <a:pt x="0" y="47"/>
                    <a:pt x="2" y="48"/>
                    <a:pt x="3" y="47"/>
                  </a:cubicBezTo>
                  <a:cubicBezTo>
                    <a:pt x="26" y="35"/>
                    <a:pt x="53" y="19"/>
                    <a:pt x="79" y="14"/>
                  </a:cubicBezTo>
                  <a:cubicBezTo>
                    <a:pt x="85" y="13"/>
                    <a:pt x="84" y="5"/>
                    <a:pt x="79" y="4"/>
                  </a:cubicBezTo>
                  <a:close/>
                </a:path>
              </a:pathLst>
            </a:custGeom>
            <a:solidFill>
              <a:srgbClr val="9B7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8"/>
            <p:cNvSpPr/>
            <p:nvPr/>
          </p:nvSpPr>
          <p:spPr bwMode="auto">
            <a:xfrm>
              <a:off x="3597276" y="2044701"/>
              <a:ext cx="327025" cy="192088"/>
            </a:xfrm>
            <a:custGeom>
              <a:avLst/>
              <a:gdLst>
                <a:gd name="T0" fmla="*/ 76 w 77"/>
                <a:gd name="T1" fmla="*/ 8 h 45"/>
                <a:gd name="T2" fmla="*/ 42 w 77"/>
                <a:gd name="T3" fmla="*/ 13 h 45"/>
                <a:gd name="T4" fmla="*/ 2 w 77"/>
                <a:gd name="T5" fmla="*/ 40 h 45"/>
                <a:gd name="T6" fmla="*/ 4 w 77"/>
                <a:gd name="T7" fmla="*/ 45 h 45"/>
                <a:gd name="T8" fmla="*/ 40 w 77"/>
                <a:gd name="T9" fmla="*/ 28 h 45"/>
                <a:gd name="T10" fmla="*/ 61 w 77"/>
                <a:gd name="T11" fmla="*/ 19 h 45"/>
                <a:gd name="T12" fmla="*/ 76 w 77"/>
                <a:gd name="T13" fmla="*/ 14 h 45"/>
                <a:gd name="T14" fmla="*/ 76 w 77"/>
                <a:gd name="T15" fmla="*/ 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45">
                  <a:moveTo>
                    <a:pt x="76" y="8"/>
                  </a:moveTo>
                  <a:cubicBezTo>
                    <a:pt x="66" y="0"/>
                    <a:pt x="51" y="9"/>
                    <a:pt x="42" y="13"/>
                  </a:cubicBezTo>
                  <a:cubicBezTo>
                    <a:pt x="28" y="19"/>
                    <a:pt x="11" y="29"/>
                    <a:pt x="2" y="40"/>
                  </a:cubicBezTo>
                  <a:cubicBezTo>
                    <a:pt x="0" y="42"/>
                    <a:pt x="2" y="45"/>
                    <a:pt x="4" y="45"/>
                  </a:cubicBezTo>
                  <a:cubicBezTo>
                    <a:pt x="17" y="43"/>
                    <a:pt x="29" y="33"/>
                    <a:pt x="40" y="28"/>
                  </a:cubicBezTo>
                  <a:cubicBezTo>
                    <a:pt x="47" y="25"/>
                    <a:pt x="54" y="22"/>
                    <a:pt x="61" y="19"/>
                  </a:cubicBezTo>
                  <a:cubicBezTo>
                    <a:pt x="67" y="18"/>
                    <a:pt x="71" y="18"/>
                    <a:pt x="76" y="14"/>
                  </a:cubicBezTo>
                  <a:cubicBezTo>
                    <a:pt x="77" y="13"/>
                    <a:pt x="77" y="9"/>
                    <a:pt x="76" y="8"/>
                  </a:cubicBezTo>
                  <a:close/>
                </a:path>
              </a:pathLst>
            </a:custGeom>
            <a:solidFill>
              <a:srgbClr val="9B7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9"/>
            <p:cNvSpPr/>
            <p:nvPr/>
          </p:nvSpPr>
          <p:spPr bwMode="auto">
            <a:xfrm>
              <a:off x="3767139" y="2216151"/>
              <a:ext cx="119063" cy="93663"/>
            </a:xfrm>
            <a:custGeom>
              <a:avLst/>
              <a:gdLst>
                <a:gd name="T0" fmla="*/ 18 w 28"/>
                <a:gd name="T1" fmla="*/ 2 h 22"/>
                <a:gd name="T2" fmla="*/ 1 w 28"/>
                <a:gd name="T3" fmla="*/ 16 h 22"/>
                <a:gd name="T4" fmla="*/ 6 w 28"/>
                <a:gd name="T5" fmla="*/ 20 h 22"/>
                <a:gd name="T6" fmla="*/ 14 w 28"/>
                <a:gd name="T7" fmla="*/ 16 h 22"/>
                <a:gd name="T8" fmla="*/ 22 w 28"/>
                <a:gd name="T9" fmla="*/ 13 h 22"/>
                <a:gd name="T10" fmla="*/ 18 w 28"/>
                <a:gd name="T11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2">
                  <a:moveTo>
                    <a:pt x="18" y="2"/>
                  </a:moveTo>
                  <a:cubicBezTo>
                    <a:pt x="12" y="3"/>
                    <a:pt x="2" y="10"/>
                    <a:pt x="1" y="16"/>
                  </a:cubicBezTo>
                  <a:cubicBezTo>
                    <a:pt x="0" y="19"/>
                    <a:pt x="3" y="22"/>
                    <a:pt x="6" y="20"/>
                  </a:cubicBezTo>
                  <a:cubicBezTo>
                    <a:pt x="9" y="19"/>
                    <a:pt x="11" y="17"/>
                    <a:pt x="14" y="16"/>
                  </a:cubicBezTo>
                  <a:cubicBezTo>
                    <a:pt x="17" y="15"/>
                    <a:pt x="20" y="14"/>
                    <a:pt x="22" y="13"/>
                  </a:cubicBezTo>
                  <a:cubicBezTo>
                    <a:pt x="28" y="9"/>
                    <a:pt x="24" y="0"/>
                    <a:pt x="18" y="2"/>
                  </a:cubicBezTo>
                  <a:close/>
                </a:path>
              </a:pathLst>
            </a:custGeom>
            <a:solidFill>
              <a:srgbClr val="9B7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763048" y="2486957"/>
            <a:ext cx="1277938" cy="874713"/>
            <a:chOff x="4689476" y="2697164"/>
            <a:chExt cx="1277938" cy="874713"/>
          </a:xfrm>
        </p:grpSpPr>
        <p:sp>
          <p:nvSpPr>
            <p:cNvPr id="14" name="Freeform 10"/>
            <p:cNvSpPr>
              <a:spLocks noEditPoints="1"/>
            </p:cNvSpPr>
            <p:nvPr/>
          </p:nvSpPr>
          <p:spPr bwMode="auto">
            <a:xfrm>
              <a:off x="4689476" y="2697164"/>
              <a:ext cx="1277938" cy="874713"/>
            </a:xfrm>
            <a:custGeom>
              <a:avLst/>
              <a:gdLst>
                <a:gd name="T0" fmla="*/ 291 w 301"/>
                <a:gd name="T1" fmla="*/ 82 h 205"/>
                <a:gd name="T2" fmla="*/ 289 w 301"/>
                <a:gd name="T3" fmla="*/ 82 h 205"/>
                <a:gd name="T4" fmla="*/ 165 w 301"/>
                <a:gd name="T5" fmla="*/ 63 h 205"/>
                <a:gd name="T6" fmla="*/ 115 w 301"/>
                <a:gd name="T7" fmla="*/ 3 h 205"/>
                <a:gd name="T8" fmla="*/ 109 w 301"/>
                <a:gd name="T9" fmla="*/ 7 h 205"/>
                <a:gd name="T10" fmla="*/ 110 w 301"/>
                <a:gd name="T11" fmla="*/ 9 h 205"/>
                <a:gd name="T12" fmla="*/ 55 w 301"/>
                <a:gd name="T13" fmla="*/ 40 h 205"/>
                <a:gd name="T14" fmla="*/ 7 w 301"/>
                <a:gd name="T15" fmla="*/ 76 h 205"/>
                <a:gd name="T16" fmla="*/ 6 w 301"/>
                <a:gd name="T17" fmla="*/ 76 h 205"/>
                <a:gd name="T18" fmla="*/ 5 w 301"/>
                <a:gd name="T19" fmla="*/ 77 h 205"/>
                <a:gd name="T20" fmla="*/ 3 w 301"/>
                <a:gd name="T21" fmla="*/ 77 h 205"/>
                <a:gd name="T22" fmla="*/ 0 w 301"/>
                <a:gd name="T23" fmla="*/ 81 h 205"/>
                <a:gd name="T24" fmla="*/ 0 w 301"/>
                <a:gd name="T25" fmla="*/ 83 h 205"/>
                <a:gd name="T26" fmla="*/ 5 w 301"/>
                <a:gd name="T27" fmla="*/ 86 h 205"/>
                <a:gd name="T28" fmla="*/ 73 w 301"/>
                <a:gd name="T29" fmla="*/ 182 h 205"/>
                <a:gd name="T30" fmla="*/ 191 w 301"/>
                <a:gd name="T31" fmla="*/ 183 h 205"/>
                <a:gd name="T32" fmla="*/ 191 w 301"/>
                <a:gd name="T33" fmla="*/ 184 h 205"/>
                <a:gd name="T34" fmla="*/ 195 w 301"/>
                <a:gd name="T35" fmla="*/ 185 h 205"/>
                <a:gd name="T36" fmla="*/ 238 w 301"/>
                <a:gd name="T37" fmla="*/ 147 h 205"/>
                <a:gd name="T38" fmla="*/ 296 w 301"/>
                <a:gd name="T39" fmla="*/ 93 h 205"/>
                <a:gd name="T40" fmla="*/ 291 w 301"/>
                <a:gd name="T41" fmla="*/ 82 h 205"/>
                <a:gd name="T42" fmla="*/ 229 w 301"/>
                <a:gd name="T43" fmla="*/ 138 h 205"/>
                <a:gd name="T44" fmla="*/ 195 w 301"/>
                <a:gd name="T45" fmla="*/ 171 h 205"/>
                <a:gd name="T46" fmla="*/ 188 w 301"/>
                <a:gd name="T47" fmla="*/ 170 h 205"/>
                <a:gd name="T48" fmla="*/ 12 w 301"/>
                <a:gd name="T49" fmla="*/ 83 h 205"/>
                <a:gd name="T50" fmla="*/ 61 w 301"/>
                <a:gd name="T51" fmla="*/ 50 h 205"/>
                <a:gd name="T52" fmla="*/ 114 w 301"/>
                <a:gd name="T53" fmla="*/ 16 h 205"/>
                <a:gd name="T54" fmla="*/ 173 w 301"/>
                <a:gd name="T55" fmla="*/ 84 h 205"/>
                <a:gd name="T56" fmla="*/ 272 w 301"/>
                <a:gd name="T57" fmla="*/ 97 h 205"/>
                <a:gd name="T58" fmla="*/ 229 w 301"/>
                <a:gd name="T59" fmla="*/ 13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01" h="205">
                  <a:moveTo>
                    <a:pt x="291" y="82"/>
                  </a:moveTo>
                  <a:cubicBezTo>
                    <a:pt x="291" y="82"/>
                    <a:pt x="290" y="82"/>
                    <a:pt x="289" y="82"/>
                  </a:cubicBezTo>
                  <a:cubicBezTo>
                    <a:pt x="243" y="92"/>
                    <a:pt x="202" y="97"/>
                    <a:pt x="165" y="63"/>
                  </a:cubicBezTo>
                  <a:cubicBezTo>
                    <a:pt x="145" y="45"/>
                    <a:pt x="132" y="22"/>
                    <a:pt x="115" y="3"/>
                  </a:cubicBezTo>
                  <a:cubicBezTo>
                    <a:pt x="112" y="0"/>
                    <a:pt x="107" y="4"/>
                    <a:pt x="109" y="7"/>
                  </a:cubicBezTo>
                  <a:cubicBezTo>
                    <a:pt x="109" y="8"/>
                    <a:pt x="110" y="9"/>
                    <a:pt x="110" y="9"/>
                  </a:cubicBezTo>
                  <a:cubicBezTo>
                    <a:pt x="91" y="12"/>
                    <a:pt x="71" y="29"/>
                    <a:pt x="55" y="40"/>
                  </a:cubicBezTo>
                  <a:cubicBezTo>
                    <a:pt x="39" y="51"/>
                    <a:pt x="21" y="62"/>
                    <a:pt x="7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4" y="77"/>
                    <a:pt x="4" y="77"/>
                    <a:pt x="3" y="77"/>
                  </a:cubicBezTo>
                  <a:cubicBezTo>
                    <a:pt x="1" y="78"/>
                    <a:pt x="0" y="79"/>
                    <a:pt x="0" y="81"/>
                  </a:cubicBezTo>
                  <a:cubicBezTo>
                    <a:pt x="0" y="81"/>
                    <a:pt x="0" y="82"/>
                    <a:pt x="0" y="83"/>
                  </a:cubicBezTo>
                  <a:cubicBezTo>
                    <a:pt x="0" y="85"/>
                    <a:pt x="3" y="87"/>
                    <a:pt x="5" y="86"/>
                  </a:cubicBezTo>
                  <a:cubicBezTo>
                    <a:pt x="6" y="126"/>
                    <a:pt x="43" y="163"/>
                    <a:pt x="73" y="182"/>
                  </a:cubicBezTo>
                  <a:cubicBezTo>
                    <a:pt x="107" y="205"/>
                    <a:pt x="156" y="201"/>
                    <a:pt x="191" y="183"/>
                  </a:cubicBezTo>
                  <a:cubicBezTo>
                    <a:pt x="191" y="183"/>
                    <a:pt x="191" y="183"/>
                    <a:pt x="191" y="184"/>
                  </a:cubicBezTo>
                  <a:cubicBezTo>
                    <a:pt x="191" y="186"/>
                    <a:pt x="194" y="187"/>
                    <a:pt x="195" y="185"/>
                  </a:cubicBezTo>
                  <a:cubicBezTo>
                    <a:pt x="209" y="172"/>
                    <a:pt x="224" y="160"/>
                    <a:pt x="238" y="147"/>
                  </a:cubicBezTo>
                  <a:cubicBezTo>
                    <a:pt x="257" y="130"/>
                    <a:pt x="275" y="109"/>
                    <a:pt x="296" y="93"/>
                  </a:cubicBezTo>
                  <a:cubicBezTo>
                    <a:pt x="301" y="89"/>
                    <a:pt x="297" y="80"/>
                    <a:pt x="291" y="82"/>
                  </a:cubicBezTo>
                  <a:close/>
                  <a:moveTo>
                    <a:pt x="229" y="138"/>
                  </a:moveTo>
                  <a:cubicBezTo>
                    <a:pt x="221" y="145"/>
                    <a:pt x="203" y="158"/>
                    <a:pt x="195" y="171"/>
                  </a:cubicBezTo>
                  <a:cubicBezTo>
                    <a:pt x="193" y="169"/>
                    <a:pt x="191" y="169"/>
                    <a:pt x="188" y="170"/>
                  </a:cubicBezTo>
                  <a:cubicBezTo>
                    <a:pt x="114" y="203"/>
                    <a:pt x="31" y="161"/>
                    <a:pt x="12" y="83"/>
                  </a:cubicBezTo>
                  <a:cubicBezTo>
                    <a:pt x="29" y="73"/>
                    <a:pt x="45" y="61"/>
                    <a:pt x="61" y="50"/>
                  </a:cubicBezTo>
                  <a:cubicBezTo>
                    <a:pt x="78" y="40"/>
                    <a:pt x="101" y="30"/>
                    <a:pt x="114" y="16"/>
                  </a:cubicBezTo>
                  <a:cubicBezTo>
                    <a:pt x="130" y="40"/>
                    <a:pt x="149" y="68"/>
                    <a:pt x="173" y="84"/>
                  </a:cubicBezTo>
                  <a:cubicBezTo>
                    <a:pt x="203" y="103"/>
                    <a:pt x="238" y="105"/>
                    <a:pt x="272" y="97"/>
                  </a:cubicBezTo>
                  <a:cubicBezTo>
                    <a:pt x="257" y="110"/>
                    <a:pt x="243" y="125"/>
                    <a:pt x="229" y="138"/>
                  </a:cubicBezTo>
                  <a:close/>
                </a:path>
              </a:pathLst>
            </a:custGeom>
            <a:solidFill>
              <a:srgbClr val="9B7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1"/>
            <p:cNvSpPr/>
            <p:nvPr/>
          </p:nvSpPr>
          <p:spPr bwMode="auto">
            <a:xfrm>
              <a:off x="4849814" y="2914651"/>
              <a:ext cx="323850" cy="269875"/>
            </a:xfrm>
            <a:custGeom>
              <a:avLst/>
              <a:gdLst>
                <a:gd name="T0" fmla="*/ 69 w 76"/>
                <a:gd name="T1" fmla="*/ 3 h 63"/>
                <a:gd name="T2" fmla="*/ 28 w 76"/>
                <a:gd name="T3" fmla="*/ 33 h 63"/>
                <a:gd name="T4" fmla="*/ 1 w 76"/>
                <a:gd name="T5" fmla="*/ 59 h 63"/>
                <a:gd name="T6" fmla="*/ 6 w 76"/>
                <a:gd name="T7" fmla="*/ 61 h 63"/>
                <a:gd name="T8" fmla="*/ 40 w 76"/>
                <a:gd name="T9" fmla="*/ 35 h 63"/>
                <a:gd name="T10" fmla="*/ 71 w 76"/>
                <a:gd name="T11" fmla="*/ 11 h 63"/>
                <a:gd name="T12" fmla="*/ 74 w 76"/>
                <a:gd name="T13" fmla="*/ 8 h 63"/>
                <a:gd name="T14" fmla="*/ 69 w 76"/>
                <a:gd name="T15" fmla="*/ 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3">
                  <a:moveTo>
                    <a:pt x="69" y="3"/>
                  </a:moveTo>
                  <a:cubicBezTo>
                    <a:pt x="55" y="13"/>
                    <a:pt x="42" y="24"/>
                    <a:pt x="28" y="33"/>
                  </a:cubicBezTo>
                  <a:cubicBezTo>
                    <a:pt x="17" y="41"/>
                    <a:pt x="6" y="45"/>
                    <a:pt x="1" y="59"/>
                  </a:cubicBezTo>
                  <a:cubicBezTo>
                    <a:pt x="0" y="61"/>
                    <a:pt x="4" y="63"/>
                    <a:pt x="6" y="61"/>
                  </a:cubicBezTo>
                  <a:cubicBezTo>
                    <a:pt x="16" y="50"/>
                    <a:pt x="27" y="43"/>
                    <a:pt x="40" y="35"/>
                  </a:cubicBezTo>
                  <a:cubicBezTo>
                    <a:pt x="50" y="28"/>
                    <a:pt x="60" y="19"/>
                    <a:pt x="71" y="11"/>
                  </a:cubicBezTo>
                  <a:cubicBezTo>
                    <a:pt x="72" y="11"/>
                    <a:pt x="73" y="10"/>
                    <a:pt x="74" y="8"/>
                  </a:cubicBezTo>
                  <a:cubicBezTo>
                    <a:pt x="76" y="5"/>
                    <a:pt x="72" y="0"/>
                    <a:pt x="69" y="3"/>
                  </a:cubicBezTo>
                  <a:close/>
                </a:path>
              </a:pathLst>
            </a:custGeom>
            <a:solidFill>
              <a:srgbClr val="9B7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2"/>
            <p:cNvSpPr/>
            <p:nvPr/>
          </p:nvSpPr>
          <p:spPr bwMode="auto">
            <a:xfrm>
              <a:off x="4981576" y="3000376"/>
              <a:ext cx="311150" cy="290513"/>
            </a:xfrm>
            <a:custGeom>
              <a:avLst/>
              <a:gdLst>
                <a:gd name="T0" fmla="*/ 62 w 73"/>
                <a:gd name="T1" fmla="*/ 3 h 68"/>
                <a:gd name="T2" fmla="*/ 31 w 73"/>
                <a:gd name="T3" fmla="*/ 25 h 68"/>
                <a:gd name="T4" fmla="*/ 2 w 73"/>
                <a:gd name="T5" fmla="*/ 60 h 68"/>
                <a:gd name="T6" fmla="*/ 8 w 73"/>
                <a:gd name="T7" fmla="*/ 64 h 68"/>
                <a:gd name="T8" fmla="*/ 66 w 73"/>
                <a:gd name="T9" fmla="*/ 15 h 68"/>
                <a:gd name="T10" fmla="*/ 62 w 73"/>
                <a:gd name="T11" fmla="*/ 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68">
                  <a:moveTo>
                    <a:pt x="62" y="3"/>
                  </a:moveTo>
                  <a:cubicBezTo>
                    <a:pt x="50" y="7"/>
                    <a:pt x="40" y="17"/>
                    <a:pt x="31" y="25"/>
                  </a:cubicBezTo>
                  <a:cubicBezTo>
                    <a:pt x="20" y="35"/>
                    <a:pt x="8" y="46"/>
                    <a:pt x="2" y="60"/>
                  </a:cubicBezTo>
                  <a:cubicBezTo>
                    <a:pt x="0" y="63"/>
                    <a:pt x="5" y="68"/>
                    <a:pt x="8" y="64"/>
                  </a:cubicBezTo>
                  <a:cubicBezTo>
                    <a:pt x="25" y="48"/>
                    <a:pt x="43" y="23"/>
                    <a:pt x="66" y="15"/>
                  </a:cubicBezTo>
                  <a:cubicBezTo>
                    <a:pt x="73" y="12"/>
                    <a:pt x="70" y="0"/>
                    <a:pt x="62" y="3"/>
                  </a:cubicBezTo>
                  <a:close/>
                </a:path>
              </a:pathLst>
            </a:custGeom>
            <a:solidFill>
              <a:srgbClr val="9B7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3"/>
            <p:cNvSpPr/>
            <p:nvPr/>
          </p:nvSpPr>
          <p:spPr bwMode="auto">
            <a:xfrm>
              <a:off x="5151439" y="3103564"/>
              <a:ext cx="288925" cy="263525"/>
            </a:xfrm>
            <a:custGeom>
              <a:avLst/>
              <a:gdLst>
                <a:gd name="T0" fmla="*/ 58 w 68"/>
                <a:gd name="T1" fmla="*/ 3 h 62"/>
                <a:gd name="T2" fmla="*/ 27 w 68"/>
                <a:gd name="T3" fmla="*/ 30 h 62"/>
                <a:gd name="T4" fmla="*/ 0 w 68"/>
                <a:gd name="T5" fmla="*/ 60 h 62"/>
                <a:gd name="T6" fmla="*/ 3 w 68"/>
                <a:gd name="T7" fmla="*/ 61 h 62"/>
                <a:gd name="T8" fmla="*/ 34 w 68"/>
                <a:gd name="T9" fmla="*/ 38 h 62"/>
                <a:gd name="T10" fmla="*/ 49 w 68"/>
                <a:gd name="T11" fmla="*/ 26 h 62"/>
                <a:gd name="T12" fmla="*/ 61 w 68"/>
                <a:gd name="T13" fmla="*/ 14 h 62"/>
                <a:gd name="T14" fmla="*/ 58 w 68"/>
                <a:gd name="T15" fmla="*/ 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" h="62">
                  <a:moveTo>
                    <a:pt x="58" y="3"/>
                  </a:moveTo>
                  <a:cubicBezTo>
                    <a:pt x="46" y="7"/>
                    <a:pt x="37" y="22"/>
                    <a:pt x="27" y="30"/>
                  </a:cubicBezTo>
                  <a:cubicBezTo>
                    <a:pt x="16" y="39"/>
                    <a:pt x="4" y="44"/>
                    <a:pt x="0" y="60"/>
                  </a:cubicBezTo>
                  <a:cubicBezTo>
                    <a:pt x="0" y="61"/>
                    <a:pt x="2" y="62"/>
                    <a:pt x="3" y="61"/>
                  </a:cubicBezTo>
                  <a:cubicBezTo>
                    <a:pt x="9" y="50"/>
                    <a:pt x="24" y="45"/>
                    <a:pt x="34" y="38"/>
                  </a:cubicBezTo>
                  <a:cubicBezTo>
                    <a:pt x="39" y="34"/>
                    <a:pt x="44" y="30"/>
                    <a:pt x="49" y="26"/>
                  </a:cubicBezTo>
                  <a:cubicBezTo>
                    <a:pt x="53" y="23"/>
                    <a:pt x="57" y="16"/>
                    <a:pt x="61" y="14"/>
                  </a:cubicBezTo>
                  <a:cubicBezTo>
                    <a:pt x="68" y="12"/>
                    <a:pt x="65" y="0"/>
                    <a:pt x="58" y="3"/>
                  </a:cubicBezTo>
                  <a:close/>
                </a:path>
              </a:pathLst>
            </a:custGeom>
            <a:solidFill>
              <a:srgbClr val="9B7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4"/>
            <p:cNvSpPr/>
            <p:nvPr/>
          </p:nvSpPr>
          <p:spPr bwMode="auto">
            <a:xfrm>
              <a:off x="5295901" y="3268664"/>
              <a:ext cx="152400" cy="133350"/>
            </a:xfrm>
            <a:custGeom>
              <a:avLst/>
              <a:gdLst>
                <a:gd name="T0" fmla="*/ 28 w 36"/>
                <a:gd name="T1" fmla="*/ 2 h 31"/>
                <a:gd name="T2" fmla="*/ 14 w 36"/>
                <a:gd name="T3" fmla="*/ 12 h 31"/>
                <a:gd name="T4" fmla="*/ 1 w 36"/>
                <a:gd name="T5" fmla="*/ 26 h 31"/>
                <a:gd name="T6" fmla="*/ 4 w 36"/>
                <a:gd name="T7" fmla="*/ 30 h 31"/>
                <a:gd name="T8" fmla="*/ 17 w 36"/>
                <a:gd name="T9" fmla="*/ 22 h 31"/>
                <a:gd name="T10" fmla="*/ 32 w 36"/>
                <a:gd name="T11" fmla="*/ 12 h 31"/>
                <a:gd name="T12" fmla="*/ 28 w 36"/>
                <a:gd name="T1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28" y="2"/>
                  </a:moveTo>
                  <a:cubicBezTo>
                    <a:pt x="22" y="4"/>
                    <a:pt x="18" y="8"/>
                    <a:pt x="14" y="12"/>
                  </a:cubicBezTo>
                  <a:cubicBezTo>
                    <a:pt x="9" y="17"/>
                    <a:pt x="5" y="21"/>
                    <a:pt x="1" y="26"/>
                  </a:cubicBezTo>
                  <a:cubicBezTo>
                    <a:pt x="0" y="28"/>
                    <a:pt x="2" y="31"/>
                    <a:pt x="4" y="30"/>
                  </a:cubicBezTo>
                  <a:cubicBezTo>
                    <a:pt x="9" y="29"/>
                    <a:pt x="13" y="25"/>
                    <a:pt x="17" y="22"/>
                  </a:cubicBezTo>
                  <a:cubicBezTo>
                    <a:pt x="21" y="18"/>
                    <a:pt x="27" y="15"/>
                    <a:pt x="32" y="12"/>
                  </a:cubicBezTo>
                  <a:cubicBezTo>
                    <a:pt x="36" y="8"/>
                    <a:pt x="34" y="0"/>
                    <a:pt x="28" y="2"/>
                  </a:cubicBezTo>
                  <a:close/>
                </a:path>
              </a:pathLst>
            </a:custGeom>
            <a:solidFill>
              <a:srgbClr val="9B7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9" name="Freeform 15"/>
          <p:cNvSpPr/>
          <p:nvPr/>
        </p:nvSpPr>
        <p:spPr bwMode="auto">
          <a:xfrm>
            <a:off x="3245398" y="2167869"/>
            <a:ext cx="1525588" cy="1181100"/>
          </a:xfrm>
          <a:custGeom>
            <a:avLst/>
            <a:gdLst>
              <a:gd name="T0" fmla="*/ 353 w 359"/>
              <a:gd name="T1" fmla="*/ 238 h 277"/>
              <a:gd name="T2" fmla="*/ 339 w 359"/>
              <a:gd name="T3" fmla="*/ 232 h 277"/>
              <a:gd name="T4" fmla="*/ 322 w 359"/>
              <a:gd name="T5" fmla="*/ 228 h 277"/>
              <a:gd name="T6" fmla="*/ 319 w 359"/>
              <a:gd name="T7" fmla="*/ 233 h 277"/>
              <a:gd name="T8" fmla="*/ 331 w 359"/>
              <a:gd name="T9" fmla="*/ 243 h 277"/>
              <a:gd name="T10" fmla="*/ 332 w 359"/>
              <a:gd name="T11" fmla="*/ 243 h 277"/>
              <a:gd name="T12" fmla="*/ 137 w 359"/>
              <a:gd name="T13" fmla="*/ 190 h 277"/>
              <a:gd name="T14" fmla="*/ 57 w 359"/>
              <a:gd name="T15" fmla="*/ 94 h 277"/>
              <a:gd name="T16" fmla="*/ 40 w 359"/>
              <a:gd name="T17" fmla="*/ 7 h 277"/>
              <a:gd name="T18" fmla="*/ 27 w 359"/>
              <a:gd name="T19" fmla="*/ 7 h 277"/>
              <a:gd name="T20" fmla="*/ 123 w 359"/>
              <a:gd name="T21" fmla="*/ 215 h 277"/>
              <a:gd name="T22" fmla="*/ 252 w 359"/>
              <a:gd name="T23" fmla="*/ 259 h 277"/>
              <a:gd name="T24" fmla="*/ 329 w 359"/>
              <a:gd name="T25" fmla="*/ 257 h 277"/>
              <a:gd name="T26" fmla="*/ 325 w 359"/>
              <a:gd name="T27" fmla="*/ 268 h 277"/>
              <a:gd name="T28" fmla="*/ 324 w 359"/>
              <a:gd name="T29" fmla="*/ 270 h 277"/>
              <a:gd name="T30" fmla="*/ 327 w 359"/>
              <a:gd name="T31" fmla="*/ 275 h 277"/>
              <a:gd name="T32" fmla="*/ 333 w 359"/>
              <a:gd name="T33" fmla="*/ 275 h 277"/>
              <a:gd name="T34" fmla="*/ 342 w 359"/>
              <a:gd name="T35" fmla="*/ 264 h 277"/>
              <a:gd name="T36" fmla="*/ 354 w 359"/>
              <a:gd name="T37" fmla="*/ 255 h 277"/>
              <a:gd name="T38" fmla="*/ 356 w 359"/>
              <a:gd name="T39" fmla="*/ 248 h 277"/>
              <a:gd name="T40" fmla="*/ 356 w 359"/>
              <a:gd name="T41" fmla="*/ 247 h 277"/>
              <a:gd name="T42" fmla="*/ 353 w 359"/>
              <a:gd name="T43" fmla="*/ 238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59" h="277">
                <a:moveTo>
                  <a:pt x="353" y="238"/>
                </a:moveTo>
                <a:cubicBezTo>
                  <a:pt x="349" y="235"/>
                  <a:pt x="344" y="234"/>
                  <a:pt x="339" y="232"/>
                </a:cubicBezTo>
                <a:cubicBezTo>
                  <a:pt x="334" y="231"/>
                  <a:pt x="328" y="228"/>
                  <a:pt x="322" y="228"/>
                </a:cubicBezTo>
                <a:cubicBezTo>
                  <a:pt x="319" y="228"/>
                  <a:pt x="317" y="231"/>
                  <a:pt x="319" y="233"/>
                </a:cubicBezTo>
                <a:cubicBezTo>
                  <a:pt x="321" y="238"/>
                  <a:pt x="327" y="240"/>
                  <a:pt x="331" y="243"/>
                </a:cubicBezTo>
                <a:cubicBezTo>
                  <a:pt x="332" y="243"/>
                  <a:pt x="332" y="243"/>
                  <a:pt x="332" y="243"/>
                </a:cubicBezTo>
                <a:cubicBezTo>
                  <a:pt x="272" y="259"/>
                  <a:pt x="183" y="218"/>
                  <a:pt x="137" y="190"/>
                </a:cubicBezTo>
                <a:cubicBezTo>
                  <a:pt x="99" y="168"/>
                  <a:pt x="73" y="135"/>
                  <a:pt x="57" y="94"/>
                </a:cubicBezTo>
                <a:cubicBezTo>
                  <a:pt x="46" y="66"/>
                  <a:pt x="48" y="36"/>
                  <a:pt x="40" y="7"/>
                </a:cubicBezTo>
                <a:cubicBezTo>
                  <a:pt x="38" y="0"/>
                  <a:pt x="29" y="1"/>
                  <a:pt x="27" y="7"/>
                </a:cubicBezTo>
                <a:cubicBezTo>
                  <a:pt x="0" y="90"/>
                  <a:pt x="57" y="170"/>
                  <a:pt x="123" y="215"/>
                </a:cubicBezTo>
                <a:cubicBezTo>
                  <a:pt x="159" y="239"/>
                  <a:pt x="209" y="257"/>
                  <a:pt x="252" y="259"/>
                </a:cubicBezTo>
                <a:cubicBezTo>
                  <a:pt x="276" y="260"/>
                  <a:pt x="304" y="262"/>
                  <a:pt x="329" y="257"/>
                </a:cubicBezTo>
                <a:cubicBezTo>
                  <a:pt x="327" y="260"/>
                  <a:pt x="325" y="264"/>
                  <a:pt x="325" y="268"/>
                </a:cubicBezTo>
                <a:cubicBezTo>
                  <a:pt x="324" y="268"/>
                  <a:pt x="323" y="269"/>
                  <a:pt x="324" y="270"/>
                </a:cubicBezTo>
                <a:cubicBezTo>
                  <a:pt x="325" y="272"/>
                  <a:pt x="325" y="273"/>
                  <a:pt x="327" y="275"/>
                </a:cubicBezTo>
                <a:cubicBezTo>
                  <a:pt x="328" y="276"/>
                  <a:pt x="331" y="277"/>
                  <a:pt x="333" y="275"/>
                </a:cubicBezTo>
                <a:cubicBezTo>
                  <a:pt x="336" y="273"/>
                  <a:pt x="339" y="268"/>
                  <a:pt x="342" y="264"/>
                </a:cubicBezTo>
                <a:cubicBezTo>
                  <a:pt x="346" y="260"/>
                  <a:pt x="350" y="258"/>
                  <a:pt x="354" y="255"/>
                </a:cubicBezTo>
                <a:cubicBezTo>
                  <a:pt x="356" y="253"/>
                  <a:pt x="356" y="250"/>
                  <a:pt x="356" y="248"/>
                </a:cubicBezTo>
                <a:cubicBezTo>
                  <a:pt x="356" y="248"/>
                  <a:pt x="356" y="248"/>
                  <a:pt x="356" y="247"/>
                </a:cubicBezTo>
                <a:cubicBezTo>
                  <a:pt x="359" y="244"/>
                  <a:pt x="357" y="240"/>
                  <a:pt x="353" y="238"/>
                </a:cubicBezTo>
                <a:close/>
              </a:path>
            </a:pathLst>
          </a:custGeom>
          <a:solidFill>
            <a:srgbClr val="9B7E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16"/>
          <p:cNvSpPr/>
          <p:nvPr/>
        </p:nvSpPr>
        <p:spPr bwMode="auto">
          <a:xfrm>
            <a:off x="4677323" y="1634469"/>
            <a:ext cx="7938" cy="0"/>
          </a:xfrm>
          <a:custGeom>
            <a:avLst/>
            <a:gdLst>
              <a:gd name="T0" fmla="*/ 1 w 2"/>
              <a:gd name="T1" fmla="*/ 0 w 2"/>
              <a:gd name="T2" fmla="*/ 1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9B7E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17"/>
          <p:cNvSpPr/>
          <p:nvPr/>
        </p:nvSpPr>
        <p:spPr bwMode="auto">
          <a:xfrm>
            <a:off x="4499523" y="1445557"/>
            <a:ext cx="1273175" cy="1220788"/>
          </a:xfrm>
          <a:custGeom>
            <a:avLst/>
            <a:gdLst>
              <a:gd name="T0" fmla="*/ 288 w 300"/>
              <a:gd name="T1" fmla="*/ 189 h 286"/>
              <a:gd name="T2" fmla="*/ 236 w 300"/>
              <a:gd name="T3" fmla="*/ 80 h 286"/>
              <a:gd name="T4" fmla="*/ 31 w 300"/>
              <a:gd name="T5" fmla="*/ 21 h 286"/>
              <a:gd name="T6" fmla="*/ 28 w 300"/>
              <a:gd name="T7" fmla="*/ 20 h 286"/>
              <a:gd name="T8" fmla="*/ 29 w 300"/>
              <a:gd name="T9" fmla="*/ 19 h 286"/>
              <a:gd name="T10" fmla="*/ 31 w 300"/>
              <a:gd name="T11" fmla="*/ 18 h 286"/>
              <a:gd name="T12" fmla="*/ 44 w 300"/>
              <a:gd name="T13" fmla="*/ 9 h 286"/>
              <a:gd name="T14" fmla="*/ 40 w 300"/>
              <a:gd name="T15" fmla="*/ 1 h 286"/>
              <a:gd name="T16" fmla="*/ 11 w 300"/>
              <a:gd name="T17" fmla="*/ 13 h 286"/>
              <a:gd name="T18" fmla="*/ 8 w 300"/>
              <a:gd name="T19" fmla="*/ 16 h 286"/>
              <a:gd name="T20" fmla="*/ 7 w 300"/>
              <a:gd name="T21" fmla="*/ 17 h 286"/>
              <a:gd name="T22" fmla="*/ 13 w 300"/>
              <a:gd name="T23" fmla="*/ 30 h 286"/>
              <a:gd name="T24" fmla="*/ 25 w 300"/>
              <a:gd name="T25" fmla="*/ 37 h 286"/>
              <a:gd name="T26" fmla="*/ 34 w 300"/>
              <a:gd name="T27" fmla="*/ 41 h 286"/>
              <a:gd name="T28" fmla="*/ 35 w 300"/>
              <a:gd name="T29" fmla="*/ 42 h 286"/>
              <a:gd name="T30" fmla="*/ 36 w 300"/>
              <a:gd name="T31" fmla="*/ 42 h 286"/>
              <a:gd name="T32" fmla="*/ 37 w 300"/>
              <a:gd name="T33" fmla="*/ 43 h 286"/>
              <a:gd name="T34" fmla="*/ 39 w 300"/>
              <a:gd name="T35" fmla="*/ 44 h 286"/>
              <a:gd name="T36" fmla="*/ 43 w 300"/>
              <a:gd name="T37" fmla="*/ 44 h 286"/>
              <a:gd name="T38" fmla="*/ 49 w 300"/>
              <a:gd name="T39" fmla="*/ 38 h 286"/>
              <a:gd name="T40" fmla="*/ 46 w 300"/>
              <a:gd name="T41" fmla="*/ 28 h 286"/>
              <a:gd name="T42" fmla="*/ 116 w 300"/>
              <a:gd name="T43" fmla="*/ 34 h 286"/>
              <a:gd name="T44" fmla="*/ 219 w 300"/>
              <a:gd name="T45" fmla="*/ 97 h 286"/>
              <a:gd name="T46" fmla="*/ 273 w 300"/>
              <a:gd name="T47" fmla="*/ 274 h 286"/>
              <a:gd name="T48" fmla="*/ 296 w 300"/>
              <a:gd name="T49" fmla="*/ 267 h 286"/>
              <a:gd name="T50" fmla="*/ 288 w 300"/>
              <a:gd name="T51" fmla="*/ 189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00" h="286">
                <a:moveTo>
                  <a:pt x="288" y="189"/>
                </a:moveTo>
                <a:cubicBezTo>
                  <a:pt x="280" y="147"/>
                  <a:pt x="266" y="111"/>
                  <a:pt x="236" y="80"/>
                </a:cubicBezTo>
                <a:cubicBezTo>
                  <a:pt x="179" y="22"/>
                  <a:pt x="106" y="14"/>
                  <a:pt x="31" y="21"/>
                </a:cubicBezTo>
                <a:cubicBezTo>
                  <a:pt x="30" y="21"/>
                  <a:pt x="29" y="20"/>
                  <a:pt x="28" y="20"/>
                </a:cubicBezTo>
                <a:cubicBezTo>
                  <a:pt x="28" y="20"/>
                  <a:pt x="29" y="20"/>
                  <a:pt x="29" y="19"/>
                </a:cubicBezTo>
                <a:cubicBezTo>
                  <a:pt x="30" y="19"/>
                  <a:pt x="30" y="18"/>
                  <a:pt x="31" y="18"/>
                </a:cubicBezTo>
                <a:cubicBezTo>
                  <a:pt x="35" y="16"/>
                  <a:pt x="41" y="13"/>
                  <a:pt x="44" y="9"/>
                </a:cubicBezTo>
                <a:cubicBezTo>
                  <a:pt x="47" y="6"/>
                  <a:pt x="45" y="1"/>
                  <a:pt x="40" y="1"/>
                </a:cubicBezTo>
                <a:cubicBezTo>
                  <a:pt x="31" y="0"/>
                  <a:pt x="19" y="8"/>
                  <a:pt x="11" y="13"/>
                </a:cubicBezTo>
                <a:cubicBezTo>
                  <a:pt x="10" y="14"/>
                  <a:pt x="9" y="15"/>
                  <a:pt x="8" y="16"/>
                </a:cubicBezTo>
                <a:cubicBezTo>
                  <a:pt x="8" y="16"/>
                  <a:pt x="8" y="16"/>
                  <a:pt x="7" y="17"/>
                </a:cubicBezTo>
                <a:cubicBezTo>
                  <a:pt x="0" y="22"/>
                  <a:pt x="6" y="32"/>
                  <a:pt x="13" y="30"/>
                </a:cubicBezTo>
                <a:cubicBezTo>
                  <a:pt x="17" y="33"/>
                  <a:pt x="21" y="35"/>
                  <a:pt x="25" y="37"/>
                </a:cubicBezTo>
                <a:cubicBezTo>
                  <a:pt x="28" y="38"/>
                  <a:pt x="31" y="39"/>
                  <a:pt x="34" y="41"/>
                </a:cubicBezTo>
                <a:cubicBezTo>
                  <a:pt x="34" y="41"/>
                  <a:pt x="35" y="41"/>
                  <a:pt x="35" y="42"/>
                </a:cubicBezTo>
                <a:cubicBezTo>
                  <a:pt x="36" y="42"/>
                  <a:pt x="36" y="42"/>
                  <a:pt x="36" y="42"/>
                </a:cubicBezTo>
                <a:cubicBezTo>
                  <a:pt x="35" y="41"/>
                  <a:pt x="35" y="41"/>
                  <a:pt x="37" y="43"/>
                </a:cubicBezTo>
                <a:cubicBezTo>
                  <a:pt x="38" y="43"/>
                  <a:pt x="38" y="44"/>
                  <a:pt x="39" y="44"/>
                </a:cubicBezTo>
                <a:cubicBezTo>
                  <a:pt x="40" y="44"/>
                  <a:pt x="42" y="44"/>
                  <a:pt x="43" y="44"/>
                </a:cubicBezTo>
                <a:cubicBezTo>
                  <a:pt x="46" y="43"/>
                  <a:pt x="48" y="41"/>
                  <a:pt x="49" y="38"/>
                </a:cubicBezTo>
                <a:cubicBezTo>
                  <a:pt x="50" y="34"/>
                  <a:pt x="49" y="31"/>
                  <a:pt x="46" y="28"/>
                </a:cubicBezTo>
                <a:cubicBezTo>
                  <a:pt x="69" y="29"/>
                  <a:pt x="93" y="30"/>
                  <a:pt x="116" y="34"/>
                </a:cubicBezTo>
                <a:cubicBezTo>
                  <a:pt x="153" y="39"/>
                  <a:pt x="192" y="73"/>
                  <a:pt x="219" y="97"/>
                </a:cubicBezTo>
                <a:cubicBezTo>
                  <a:pt x="273" y="147"/>
                  <a:pt x="248" y="216"/>
                  <a:pt x="273" y="274"/>
                </a:cubicBezTo>
                <a:cubicBezTo>
                  <a:pt x="278" y="286"/>
                  <a:pt x="297" y="279"/>
                  <a:pt x="296" y="267"/>
                </a:cubicBezTo>
                <a:cubicBezTo>
                  <a:pt x="300" y="243"/>
                  <a:pt x="292" y="212"/>
                  <a:pt x="288" y="189"/>
                </a:cubicBezTo>
                <a:close/>
              </a:path>
            </a:pathLst>
          </a:custGeom>
          <a:solidFill>
            <a:srgbClr val="9B7E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5772698" y="1285437"/>
            <a:ext cx="2036760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100" dirty="0">
                <a:solidFill>
                  <a:srgbClr val="000000">
                    <a:lumMod val="65000"/>
                    <a:lumOff val="35000"/>
                  </a:srgbClr>
                </a:solidFill>
                <a:latin typeface="汉仪悠然体简" pitchFamily="18" charset="-122"/>
                <a:ea typeface="汉仪悠然体简" pitchFamily="18" charset="-122"/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  <p:sp>
        <p:nvSpPr>
          <p:cNvPr id="23" name="矩形 22"/>
          <p:cNvSpPr/>
          <p:nvPr/>
        </p:nvSpPr>
        <p:spPr>
          <a:xfrm>
            <a:off x="1126399" y="2547279"/>
            <a:ext cx="2115824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sz="1100" dirty="0">
                <a:solidFill>
                  <a:srgbClr val="000000">
                    <a:lumMod val="65000"/>
                    <a:lumOff val="35000"/>
                  </a:srgbClr>
                </a:solidFill>
                <a:latin typeface="汉仪悠然体简" pitchFamily="18" charset="-122"/>
                <a:ea typeface="汉仪悠然体简" pitchFamily="18" charset="-122"/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2924726" y="94730"/>
            <a:ext cx="32945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spc="-150" dirty="0">
                <a:solidFill>
                  <a:srgbClr val="96795F"/>
                </a:solidFill>
                <a:latin typeface="汉仪悠然体简" pitchFamily="18" charset="-122"/>
                <a:ea typeface="汉仪悠然体简" pitchFamily="18" charset="-122"/>
              </a:rPr>
              <a:t>Click here to add text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3511" y="115451"/>
            <a:ext cx="1457070" cy="42675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3419" y="115451"/>
            <a:ext cx="1457070" cy="4267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:a14="http://schemas.microsoft.com/office/drawing/2010/main"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/>
      <p:bldP spid="23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535" y="4041337"/>
            <a:ext cx="8900931" cy="1121761"/>
          </a:xfrm>
          <a:prstGeom prst="rect">
            <a:avLst/>
          </a:prstGeom>
        </p:spPr>
      </p:pic>
      <p:grpSp>
        <p:nvGrpSpPr>
          <p:cNvPr id="50" name="组合 49"/>
          <p:cNvGrpSpPr/>
          <p:nvPr/>
        </p:nvGrpSpPr>
        <p:grpSpPr>
          <a:xfrm>
            <a:off x="4321225" y="1247597"/>
            <a:ext cx="451108" cy="745121"/>
            <a:chOff x="4321225" y="1247597"/>
            <a:chExt cx="451108" cy="745121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321225" y="1583406"/>
              <a:ext cx="451108" cy="409312"/>
            </a:xfrm>
            <a:custGeom>
              <a:avLst/>
              <a:gdLst>
                <a:gd name="T0" fmla="*/ 182 w 185"/>
                <a:gd name="T1" fmla="*/ 150 h 167"/>
                <a:gd name="T2" fmla="*/ 182 w 185"/>
                <a:gd name="T3" fmla="*/ 149 h 167"/>
                <a:gd name="T4" fmla="*/ 89 w 185"/>
                <a:gd name="T5" fmla="*/ 24 h 167"/>
                <a:gd name="T6" fmla="*/ 25 w 185"/>
                <a:gd name="T7" fmla="*/ 152 h 167"/>
                <a:gd name="T8" fmla="*/ 28 w 185"/>
                <a:gd name="T9" fmla="*/ 156 h 167"/>
                <a:gd name="T10" fmla="*/ 34 w 185"/>
                <a:gd name="T11" fmla="*/ 157 h 167"/>
                <a:gd name="T12" fmla="*/ 35 w 185"/>
                <a:gd name="T13" fmla="*/ 158 h 167"/>
                <a:gd name="T14" fmla="*/ 35 w 185"/>
                <a:gd name="T15" fmla="*/ 158 h 167"/>
                <a:gd name="T16" fmla="*/ 174 w 185"/>
                <a:gd name="T17" fmla="*/ 165 h 167"/>
                <a:gd name="T18" fmla="*/ 182 w 185"/>
                <a:gd name="T19" fmla="*/ 150 h 167"/>
                <a:gd name="T20" fmla="*/ 51 w 185"/>
                <a:gd name="T21" fmla="*/ 145 h 167"/>
                <a:gd name="T22" fmla="*/ 119 w 185"/>
                <a:gd name="T23" fmla="*/ 60 h 167"/>
                <a:gd name="T24" fmla="*/ 111 w 185"/>
                <a:gd name="T25" fmla="*/ 45 h 167"/>
                <a:gd name="T26" fmla="*/ 71 w 185"/>
                <a:gd name="T27" fmla="*/ 93 h 167"/>
                <a:gd name="T28" fmla="*/ 42 w 185"/>
                <a:gd name="T29" fmla="*/ 146 h 167"/>
                <a:gd name="T30" fmla="*/ 34 w 185"/>
                <a:gd name="T31" fmla="*/ 147 h 167"/>
                <a:gd name="T32" fmla="*/ 37 w 185"/>
                <a:gd name="T33" fmla="*/ 106 h 167"/>
                <a:gd name="T34" fmla="*/ 38 w 185"/>
                <a:gd name="T35" fmla="*/ 107 h 167"/>
                <a:gd name="T36" fmla="*/ 40 w 185"/>
                <a:gd name="T37" fmla="*/ 105 h 167"/>
                <a:gd name="T38" fmla="*/ 43 w 185"/>
                <a:gd name="T39" fmla="*/ 104 h 167"/>
                <a:gd name="T40" fmla="*/ 48 w 185"/>
                <a:gd name="T41" fmla="*/ 98 h 167"/>
                <a:gd name="T42" fmla="*/ 65 w 185"/>
                <a:gd name="T43" fmla="*/ 78 h 167"/>
                <a:gd name="T44" fmla="*/ 84 w 185"/>
                <a:gd name="T45" fmla="*/ 59 h 167"/>
                <a:gd name="T46" fmla="*/ 92 w 185"/>
                <a:gd name="T47" fmla="*/ 54 h 167"/>
                <a:gd name="T48" fmla="*/ 95 w 185"/>
                <a:gd name="T49" fmla="*/ 51 h 167"/>
                <a:gd name="T50" fmla="*/ 98 w 185"/>
                <a:gd name="T51" fmla="*/ 48 h 167"/>
                <a:gd name="T52" fmla="*/ 85 w 185"/>
                <a:gd name="T53" fmla="*/ 44 h 167"/>
                <a:gd name="T54" fmla="*/ 60 w 185"/>
                <a:gd name="T55" fmla="*/ 67 h 167"/>
                <a:gd name="T56" fmla="*/ 51 w 185"/>
                <a:gd name="T57" fmla="*/ 76 h 167"/>
                <a:gd name="T58" fmla="*/ 98 w 185"/>
                <a:gd name="T59" fmla="*/ 34 h 167"/>
                <a:gd name="T60" fmla="*/ 145 w 185"/>
                <a:gd name="T61" fmla="*/ 62 h 167"/>
                <a:gd name="T62" fmla="*/ 136 w 185"/>
                <a:gd name="T63" fmla="*/ 60 h 167"/>
                <a:gd name="T64" fmla="*/ 103 w 185"/>
                <a:gd name="T65" fmla="*/ 97 h 167"/>
                <a:gd name="T66" fmla="*/ 79 w 185"/>
                <a:gd name="T67" fmla="*/ 143 h 167"/>
                <a:gd name="T68" fmla="*/ 51 w 185"/>
                <a:gd name="T69" fmla="*/ 145 h 167"/>
                <a:gd name="T70" fmla="*/ 161 w 185"/>
                <a:gd name="T71" fmla="*/ 145 h 167"/>
                <a:gd name="T72" fmla="*/ 162 w 185"/>
                <a:gd name="T73" fmla="*/ 143 h 167"/>
                <a:gd name="T74" fmla="*/ 151 w 185"/>
                <a:gd name="T75" fmla="*/ 133 h 167"/>
                <a:gd name="T76" fmla="*/ 142 w 185"/>
                <a:gd name="T77" fmla="*/ 145 h 167"/>
                <a:gd name="T78" fmla="*/ 126 w 185"/>
                <a:gd name="T79" fmla="*/ 144 h 167"/>
                <a:gd name="T80" fmla="*/ 136 w 185"/>
                <a:gd name="T81" fmla="*/ 133 h 167"/>
                <a:gd name="T82" fmla="*/ 158 w 185"/>
                <a:gd name="T83" fmla="*/ 111 h 167"/>
                <a:gd name="T84" fmla="*/ 159 w 185"/>
                <a:gd name="T85" fmla="*/ 103 h 167"/>
                <a:gd name="T86" fmla="*/ 158 w 185"/>
                <a:gd name="T87" fmla="*/ 102 h 167"/>
                <a:gd name="T88" fmla="*/ 149 w 185"/>
                <a:gd name="T89" fmla="*/ 101 h 167"/>
                <a:gd name="T90" fmla="*/ 111 w 185"/>
                <a:gd name="T91" fmla="*/ 142 h 167"/>
                <a:gd name="T92" fmla="*/ 110 w 185"/>
                <a:gd name="T93" fmla="*/ 144 h 167"/>
                <a:gd name="T94" fmla="*/ 91 w 185"/>
                <a:gd name="T95" fmla="*/ 143 h 167"/>
                <a:gd name="T96" fmla="*/ 109 w 185"/>
                <a:gd name="T97" fmla="*/ 116 h 167"/>
                <a:gd name="T98" fmla="*/ 140 w 185"/>
                <a:gd name="T99" fmla="*/ 77 h 167"/>
                <a:gd name="T100" fmla="*/ 142 w 185"/>
                <a:gd name="T101" fmla="*/ 76 h 167"/>
                <a:gd name="T102" fmla="*/ 147 w 185"/>
                <a:gd name="T103" fmla="*/ 69 h 167"/>
                <a:gd name="T104" fmla="*/ 147 w 185"/>
                <a:gd name="T105" fmla="*/ 66 h 167"/>
                <a:gd name="T106" fmla="*/ 166 w 185"/>
                <a:gd name="T107" fmla="*/ 146 h 167"/>
                <a:gd name="T108" fmla="*/ 161 w 185"/>
                <a:gd name="T109" fmla="*/ 145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5" h="167">
                  <a:moveTo>
                    <a:pt x="182" y="150"/>
                  </a:moveTo>
                  <a:cubicBezTo>
                    <a:pt x="182" y="150"/>
                    <a:pt x="182" y="149"/>
                    <a:pt x="182" y="149"/>
                  </a:cubicBezTo>
                  <a:cubicBezTo>
                    <a:pt x="180" y="103"/>
                    <a:pt x="155" y="0"/>
                    <a:pt x="89" y="24"/>
                  </a:cubicBezTo>
                  <a:cubicBezTo>
                    <a:pt x="64" y="33"/>
                    <a:pt x="0" y="125"/>
                    <a:pt x="25" y="152"/>
                  </a:cubicBezTo>
                  <a:cubicBezTo>
                    <a:pt x="25" y="154"/>
                    <a:pt x="26" y="156"/>
                    <a:pt x="28" y="156"/>
                  </a:cubicBezTo>
                  <a:cubicBezTo>
                    <a:pt x="30" y="157"/>
                    <a:pt x="32" y="157"/>
                    <a:pt x="34" y="157"/>
                  </a:cubicBezTo>
                  <a:cubicBezTo>
                    <a:pt x="34" y="157"/>
                    <a:pt x="34" y="158"/>
                    <a:pt x="35" y="158"/>
                  </a:cubicBezTo>
                  <a:cubicBezTo>
                    <a:pt x="35" y="158"/>
                    <a:pt x="35" y="158"/>
                    <a:pt x="35" y="158"/>
                  </a:cubicBezTo>
                  <a:cubicBezTo>
                    <a:pt x="80" y="167"/>
                    <a:pt x="129" y="164"/>
                    <a:pt x="174" y="165"/>
                  </a:cubicBezTo>
                  <a:cubicBezTo>
                    <a:pt x="183" y="165"/>
                    <a:pt x="185" y="156"/>
                    <a:pt x="182" y="150"/>
                  </a:cubicBezTo>
                  <a:close/>
                  <a:moveTo>
                    <a:pt x="51" y="145"/>
                  </a:moveTo>
                  <a:cubicBezTo>
                    <a:pt x="76" y="118"/>
                    <a:pt x="90" y="82"/>
                    <a:pt x="119" y="60"/>
                  </a:cubicBezTo>
                  <a:cubicBezTo>
                    <a:pt x="128" y="53"/>
                    <a:pt x="119" y="39"/>
                    <a:pt x="111" y="45"/>
                  </a:cubicBezTo>
                  <a:cubicBezTo>
                    <a:pt x="94" y="58"/>
                    <a:pt x="82" y="76"/>
                    <a:pt x="71" y="93"/>
                  </a:cubicBezTo>
                  <a:cubicBezTo>
                    <a:pt x="60" y="109"/>
                    <a:pt x="48" y="127"/>
                    <a:pt x="42" y="146"/>
                  </a:cubicBezTo>
                  <a:cubicBezTo>
                    <a:pt x="39" y="146"/>
                    <a:pt x="37" y="147"/>
                    <a:pt x="34" y="147"/>
                  </a:cubicBezTo>
                  <a:cubicBezTo>
                    <a:pt x="30" y="135"/>
                    <a:pt x="31" y="121"/>
                    <a:pt x="37" y="106"/>
                  </a:cubicBezTo>
                  <a:cubicBezTo>
                    <a:pt x="37" y="106"/>
                    <a:pt x="37" y="107"/>
                    <a:pt x="38" y="107"/>
                  </a:cubicBezTo>
                  <a:cubicBezTo>
                    <a:pt x="39" y="107"/>
                    <a:pt x="40" y="106"/>
                    <a:pt x="40" y="105"/>
                  </a:cubicBezTo>
                  <a:cubicBezTo>
                    <a:pt x="40" y="107"/>
                    <a:pt x="42" y="105"/>
                    <a:pt x="43" y="104"/>
                  </a:cubicBezTo>
                  <a:cubicBezTo>
                    <a:pt x="44" y="102"/>
                    <a:pt x="46" y="100"/>
                    <a:pt x="48" y="98"/>
                  </a:cubicBezTo>
                  <a:cubicBezTo>
                    <a:pt x="53" y="91"/>
                    <a:pt x="59" y="84"/>
                    <a:pt x="65" y="78"/>
                  </a:cubicBezTo>
                  <a:cubicBezTo>
                    <a:pt x="71" y="71"/>
                    <a:pt x="78" y="65"/>
                    <a:pt x="84" y="59"/>
                  </a:cubicBezTo>
                  <a:cubicBezTo>
                    <a:pt x="87" y="57"/>
                    <a:pt x="89" y="55"/>
                    <a:pt x="92" y="54"/>
                  </a:cubicBezTo>
                  <a:cubicBezTo>
                    <a:pt x="94" y="53"/>
                    <a:pt x="98" y="51"/>
                    <a:pt x="95" y="51"/>
                  </a:cubicBezTo>
                  <a:cubicBezTo>
                    <a:pt x="97" y="51"/>
                    <a:pt x="98" y="49"/>
                    <a:pt x="98" y="48"/>
                  </a:cubicBezTo>
                  <a:cubicBezTo>
                    <a:pt x="99" y="40"/>
                    <a:pt x="89" y="42"/>
                    <a:pt x="85" y="44"/>
                  </a:cubicBezTo>
                  <a:cubicBezTo>
                    <a:pt x="75" y="50"/>
                    <a:pt x="67" y="59"/>
                    <a:pt x="60" y="67"/>
                  </a:cubicBezTo>
                  <a:cubicBezTo>
                    <a:pt x="59" y="68"/>
                    <a:pt x="55" y="72"/>
                    <a:pt x="51" y="76"/>
                  </a:cubicBezTo>
                  <a:cubicBezTo>
                    <a:pt x="65" y="56"/>
                    <a:pt x="82" y="39"/>
                    <a:pt x="98" y="34"/>
                  </a:cubicBezTo>
                  <a:cubicBezTo>
                    <a:pt x="119" y="27"/>
                    <a:pt x="134" y="41"/>
                    <a:pt x="145" y="62"/>
                  </a:cubicBezTo>
                  <a:cubicBezTo>
                    <a:pt x="143" y="60"/>
                    <a:pt x="139" y="59"/>
                    <a:pt x="136" y="60"/>
                  </a:cubicBezTo>
                  <a:cubicBezTo>
                    <a:pt x="121" y="68"/>
                    <a:pt x="111" y="83"/>
                    <a:pt x="103" y="97"/>
                  </a:cubicBezTo>
                  <a:cubicBezTo>
                    <a:pt x="94" y="111"/>
                    <a:pt x="86" y="127"/>
                    <a:pt x="79" y="143"/>
                  </a:cubicBezTo>
                  <a:cubicBezTo>
                    <a:pt x="69" y="143"/>
                    <a:pt x="60" y="143"/>
                    <a:pt x="51" y="145"/>
                  </a:cubicBezTo>
                  <a:close/>
                  <a:moveTo>
                    <a:pt x="161" y="145"/>
                  </a:moveTo>
                  <a:cubicBezTo>
                    <a:pt x="161" y="145"/>
                    <a:pt x="162" y="144"/>
                    <a:pt x="162" y="143"/>
                  </a:cubicBezTo>
                  <a:cubicBezTo>
                    <a:pt x="169" y="136"/>
                    <a:pt x="159" y="126"/>
                    <a:pt x="151" y="133"/>
                  </a:cubicBezTo>
                  <a:cubicBezTo>
                    <a:pt x="147" y="136"/>
                    <a:pt x="144" y="140"/>
                    <a:pt x="142" y="145"/>
                  </a:cubicBezTo>
                  <a:cubicBezTo>
                    <a:pt x="137" y="145"/>
                    <a:pt x="131" y="144"/>
                    <a:pt x="126" y="144"/>
                  </a:cubicBezTo>
                  <a:cubicBezTo>
                    <a:pt x="129" y="141"/>
                    <a:pt x="133" y="137"/>
                    <a:pt x="136" y="133"/>
                  </a:cubicBezTo>
                  <a:cubicBezTo>
                    <a:pt x="143" y="125"/>
                    <a:pt x="150" y="118"/>
                    <a:pt x="158" y="111"/>
                  </a:cubicBezTo>
                  <a:cubicBezTo>
                    <a:pt x="160" y="109"/>
                    <a:pt x="160" y="106"/>
                    <a:pt x="159" y="103"/>
                  </a:cubicBezTo>
                  <a:cubicBezTo>
                    <a:pt x="158" y="103"/>
                    <a:pt x="158" y="102"/>
                    <a:pt x="158" y="102"/>
                  </a:cubicBezTo>
                  <a:cubicBezTo>
                    <a:pt x="156" y="99"/>
                    <a:pt x="152" y="99"/>
                    <a:pt x="149" y="101"/>
                  </a:cubicBezTo>
                  <a:cubicBezTo>
                    <a:pt x="134" y="110"/>
                    <a:pt x="122" y="128"/>
                    <a:pt x="111" y="142"/>
                  </a:cubicBezTo>
                  <a:cubicBezTo>
                    <a:pt x="110" y="143"/>
                    <a:pt x="110" y="143"/>
                    <a:pt x="110" y="144"/>
                  </a:cubicBezTo>
                  <a:cubicBezTo>
                    <a:pt x="103" y="143"/>
                    <a:pt x="97" y="143"/>
                    <a:pt x="91" y="143"/>
                  </a:cubicBezTo>
                  <a:cubicBezTo>
                    <a:pt x="98" y="135"/>
                    <a:pt x="103" y="125"/>
                    <a:pt x="109" y="116"/>
                  </a:cubicBezTo>
                  <a:cubicBezTo>
                    <a:pt x="118" y="102"/>
                    <a:pt x="128" y="89"/>
                    <a:pt x="140" y="77"/>
                  </a:cubicBezTo>
                  <a:cubicBezTo>
                    <a:pt x="141" y="77"/>
                    <a:pt x="142" y="77"/>
                    <a:pt x="142" y="76"/>
                  </a:cubicBezTo>
                  <a:cubicBezTo>
                    <a:pt x="145" y="74"/>
                    <a:pt x="145" y="72"/>
                    <a:pt x="147" y="69"/>
                  </a:cubicBezTo>
                  <a:cubicBezTo>
                    <a:pt x="147" y="68"/>
                    <a:pt x="147" y="67"/>
                    <a:pt x="147" y="66"/>
                  </a:cubicBezTo>
                  <a:cubicBezTo>
                    <a:pt x="160" y="92"/>
                    <a:pt x="166" y="127"/>
                    <a:pt x="166" y="146"/>
                  </a:cubicBezTo>
                  <a:cubicBezTo>
                    <a:pt x="164" y="146"/>
                    <a:pt x="162" y="145"/>
                    <a:pt x="161" y="145"/>
                  </a:cubicBezTo>
                  <a:close/>
                </a:path>
              </a:pathLst>
            </a:custGeom>
            <a:solidFill>
              <a:srgbClr val="9679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4416347" y="1247597"/>
              <a:ext cx="334368" cy="360310"/>
            </a:xfrm>
            <a:custGeom>
              <a:avLst/>
              <a:gdLst>
                <a:gd name="T0" fmla="*/ 93 w 137"/>
                <a:gd name="T1" fmla="*/ 23 h 147"/>
                <a:gd name="T2" fmla="*/ 9 w 137"/>
                <a:gd name="T3" fmla="*/ 73 h 147"/>
                <a:gd name="T4" fmla="*/ 9 w 137"/>
                <a:gd name="T5" fmla="*/ 73 h 147"/>
                <a:gd name="T6" fmla="*/ 30 w 137"/>
                <a:gd name="T7" fmla="*/ 115 h 147"/>
                <a:gd name="T8" fmla="*/ 120 w 137"/>
                <a:gd name="T9" fmla="*/ 112 h 147"/>
                <a:gd name="T10" fmla="*/ 93 w 137"/>
                <a:gd name="T11" fmla="*/ 23 h 147"/>
                <a:gd name="T12" fmla="*/ 91 w 137"/>
                <a:gd name="T13" fmla="*/ 46 h 147"/>
                <a:gd name="T14" fmla="*/ 58 w 137"/>
                <a:gd name="T15" fmla="*/ 62 h 147"/>
                <a:gd name="T16" fmla="*/ 35 w 137"/>
                <a:gd name="T17" fmla="*/ 100 h 147"/>
                <a:gd name="T18" fmla="*/ 26 w 137"/>
                <a:gd name="T19" fmla="*/ 89 h 147"/>
                <a:gd name="T20" fmla="*/ 28 w 137"/>
                <a:gd name="T21" fmla="*/ 87 h 147"/>
                <a:gd name="T22" fmla="*/ 30 w 137"/>
                <a:gd name="T23" fmla="*/ 86 h 147"/>
                <a:gd name="T24" fmla="*/ 34 w 137"/>
                <a:gd name="T25" fmla="*/ 81 h 147"/>
                <a:gd name="T26" fmla="*/ 45 w 137"/>
                <a:gd name="T27" fmla="*/ 68 h 147"/>
                <a:gd name="T28" fmla="*/ 69 w 137"/>
                <a:gd name="T29" fmla="*/ 44 h 147"/>
                <a:gd name="T30" fmla="*/ 62 w 137"/>
                <a:gd name="T31" fmla="*/ 35 h 147"/>
                <a:gd name="T32" fmla="*/ 50 w 137"/>
                <a:gd name="T33" fmla="*/ 46 h 147"/>
                <a:gd name="T34" fmla="*/ 33 w 137"/>
                <a:gd name="T35" fmla="*/ 65 h 147"/>
                <a:gd name="T36" fmla="*/ 22 w 137"/>
                <a:gd name="T37" fmla="*/ 80 h 147"/>
                <a:gd name="T38" fmla="*/ 21 w 137"/>
                <a:gd name="T39" fmla="*/ 74 h 147"/>
                <a:gd name="T40" fmla="*/ 29 w 137"/>
                <a:gd name="T41" fmla="*/ 55 h 147"/>
                <a:gd name="T42" fmla="*/ 32 w 137"/>
                <a:gd name="T43" fmla="*/ 53 h 147"/>
                <a:gd name="T44" fmla="*/ 31 w 137"/>
                <a:gd name="T45" fmla="*/ 51 h 147"/>
                <a:gd name="T46" fmla="*/ 42 w 137"/>
                <a:gd name="T47" fmla="*/ 39 h 147"/>
                <a:gd name="T48" fmla="*/ 84 w 137"/>
                <a:gd name="T49" fmla="*/ 38 h 147"/>
                <a:gd name="T50" fmla="*/ 105 w 137"/>
                <a:gd name="T51" fmla="*/ 65 h 147"/>
                <a:gd name="T52" fmla="*/ 78 w 137"/>
                <a:gd name="T53" fmla="*/ 84 h 147"/>
                <a:gd name="T54" fmla="*/ 54 w 137"/>
                <a:gd name="T55" fmla="*/ 114 h 147"/>
                <a:gd name="T56" fmla="*/ 54 w 137"/>
                <a:gd name="T57" fmla="*/ 114 h 147"/>
                <a:gd name="T58" fmla="*/ 42 w 137"/>
                <a:gd name="T59" fmla="*/ 106 h 147"/>
                <a:gd name="T60" fmla="*/ 62 w 137"/>
                <a:gd name="T61" fmla="*/ 80 h 147"/>
                <a:gd name="T62" fmla="*/ 78 w 137"/>
                <a:gd name="T63" fmla="*/ 62 h 147"/>
                <a:gd name="T64" fmla="*/ 92 w 137"/>
                <a:gd name="T65" fmla="*/ 51 h 147"/>
                <a:gd name="T66" fmla="*/ 91 w 137"/>
                <a:gd name="T67" fmla="*/ 46 h 147"/>
                <a:gd name="T68" fmla="*/ 107 w 137"/>
                <a:gd name="T69" fmla="*/ 98 h 147"/>
                <a:gd name="T70" fmla="*/ 60 w 137"/>
                <a:gd name="T71" fmla="*/ 117 h 147"/>
                <a:gd name="T72" fmla="*/ 83 w 137"/>
                <a:gd name="T73" fmla="*/ 98 h 147"/>
                <a:gd name="T74" fmla="*/ 96 w 137"/>
                <a:gd name="T75" fmla="*/ 86 h 147"/>
                <a:gd name="T76" fmla="*/ 108 w 137"/>
                <a:gd name="T77" fmla="*/ 78 h 147"/>
                <a:gd name="T78" fmla="*/ 107 w 137"/>
                <a:gd name="T79" fmla="*/ 98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7" h="147">
                  <a:moveTo>
                    <a:pt x="93" y="23"/>
                  </a:moveTo>
                  <a:cubicBezTo>
                    <a:pt x="59" y="0"/>
                    <a:pt x="0" y="30"/>
                    <a:pt x="9" y="73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8" y="87"/>
                    <a:pt x="18" y="104"/>
                    <a:pt x="30" y="115"/>
                  </a:cubicBezTo>
                  <a:cubicBezTo>
                    <a:pt x="56" y="140"/>
                    <a:pt x="99" y="147"/>
                    <a:pt x="120" y="112"/>
                  </a:cubicBezTo>
                  <a:cubicBezTo>
                    <a:pt x="137" y="82"/>
                    <a:pt x="119" y="41"/>
                    <a:pt x="93" y="23"/>
                  </a:cubicBezTo>
                  <a:close/>
                  <a:moveTo>
                    <a:pt x="91" y="46"/>
                  </a:moveTo>
                  <a:cubicBezTo>
                    <a:pt x="81" y="34"/>
                    <a:pt x="64" y="55"/>
                    <a:pt x="58" y="62"/>
                  </a:cubicBezTo>
                  <a:cubicBezTo>
                    <a:pt x="49" y="74"/>
                    <a:pt x="41" y="87"/>
                    <a:pt x="35" y="100"/>
                  </a:cubicBezTo>
                  <a:cubicBezTo>
                    <a:pt x="32" y="97"/>
                    <a:pt x="29" y="93"/>
                    <a:pt x="26" y="89"/>
                  </a:cubicBezTo>
                  <a:cubicBezTo>
                    <a:pt x="27" y="89"/>
                    <a:pt x="28" y="88"/>
                    <a:pt x="28" y="87"/>
                  </a:cubicBezTo>
                  <a:cubicBezTo>
                    <a:pt x="28" y="89"/>
                    <a:pt x="29" y="87"/>
                    <a:pt x="30" y="86"/>
                  </a:cubicBezTo>
                  <a:cubicBezTo>
                    <a:pt x="31" y="84"/>
                    <a:pt x="32" y="82"/>
                    <a:pt x="34" y="81"/>
                  </a:cubicBezTo>
                  <a:cubicBezTo>
                    <a:pt x="37" y="76"/>
                    <a:pt x="41" y="72"/>
                    <a:pt x="45" y="68"/>
                  </a:cubicBezTo>
                  <a:cubicBezTo>
                    <a:pt x="52" y="59"/>
                    <a:pt x="62" y="52"/>
                    <a:pt x="69" y="44"/>
                  </a:cubicBezTo>
                  <a:cubicBezTo>
                    <a:pt x="73" y="39"/>
                    <a:pt x="68" y="33"/>
                    <a:pt x="62" y="35"/>
                  </a:cubicBezTo>
                  <a:cubicBezTo>
                    <a:pt x="57" y="37"/>
                    <a:pt x="53" y="43"/>
                    <a:pt x="50" y="46"/>
                  </a:cubicBezTo>
                  <a:cubicBezTo>
                    <a:pt x="44" y="52"/>
                    <a:pt x="39" y="58"/>
                    <a:pt x="33" y="65"/>
                  </a:cubicBezTo>
                  <a:cubicBezTo>
                    <a:pt x="31" y="67"/>
                    <a:pt x="25" y="74"/>
                    <a:pt x="22" y="80"/>
                  </a:cubicBezTo>
                  <a:cubicBezTo>
                    <a:pt x="21" y="78"/>
                    <a:pt x="21" y="76"/>
                    <a:pt x="21" y="74"/>
                  </a:cubicBezTo>
                  <a:cubicBezTo>
                    <a:pt x="24" y="67"/>
                    <a:pt x="26" y="61"/>
                    <a:pt x="29" y="55"/>
                  </a:cubicBezTo>
                  <a:cubicBezTo>
                    <a:pt x="30" y="54"/>
                    <a:pt x="31" y="54"/>
                    <a:pt x="32" y="53"/>
                  </a:cubicBezTo>
                  <a:cubicBezTo>
                    <a:pt x="32" y="53"/>
                    <a:pt x="32" y="52"/>
                    <a:pt x="31" y="51"/>
                  </a:cubicBezTo>
                  <a:cubicBezTo>
                    <a:pt x="34" y="47"/>
                    <a:pt x="37" y="43"/>
                    <a:pt x="42" y="39"/>
                  </a:cubicBezTo>
                  <a:cubicBezTo>
                    <a:pt x="54" y="30"/>
                    <a:pt x="71" y="31"/>
                    <a:pt x="84" y="38"/>
                  </a:cubicBezTo>
                  <a:cubicBezTo>
                    <a:pt x="94" y="44"/>
                    <a:pt x="101" y="54"/>
                    <a:pt x="105" y="65"/>
                  </a:cubicBezTo>
                  <a:cubicBezTo>
                    <a:pt x="94" y="67"/>
                    <a:pt x="85" y="76"/>
                    <a:pt x="78" y="84"/>
                  </a:cubicBezTo>
                  <a:cubicBezTo>
                    <a:pt x="68" y="93"/>
                    <a:pt x="61" y="103"/>
                    <a:pt x="54" y="114"/>
                  </a:cubicBezTo>
                  <a:cubicBezTo>
                    <a:pt x="54" y="114"/>
                    <a:pt x="54" y="114"/>
                    <a:pt x="54" y="114"/>
                  </a:cubicBezTo>
                  <a:cubicBezTo>
                    <a:pt x="49" y="112"/>
                    <a:pt x="45" y="109"/>
                    <a:pt x="42" y="106"/>
                  </a:cubicBezTo>
                  <a:cubicBezTo>
                    <a:pt x="49" y="98"/>
                    <a:pt x="55" y="89"/>
                    <a:pt x="62" y="80"/>
                  </a:cubicBezTo>
                  <a:cubicBezTo>
                    <a:pt x="67" y="74"/>
                    <a:pt x="72" y="67"/>
                    <a:pt x="78" y="62"/>
                  </a:cubicBezTo>
                  <a:cubicBezTo>
                    <a:pt x="82" y="58"/>
                    <a:pt x="89" y="56"/>
                    <a:pt x="92" y="51"/>
                  </a:cubicBezTo>
                  <a:cubicBezTo>
                    <a:pt x="93" y="50"/>
                    <a:pt x="93" y="47"/>
                    <a:pt x="91" y="46"/>
                  </a:cubicBezTo>
                  <a:close/>
                  <a:moveTo>
                    <a:pt x="107" y="98"/>
                  </a:moveTo>
                  <a:cubicBezTo>
                    <a:pt x="100" y="123"/>
                    <a:pt x="79" y="125"/>
                    <a:pt x="60" y="117"/>
                  </a:cubicBezTo>
                  <a:cubicBezTo>
                    <a:pt x="69" y="112"/>
                    <a:pt x="76" y="106"/>
                    <a:pt x="83" y="98"/>
                  </a:cubicBezTo>
                  <a:cubicBezTo>
                    <a:pt x="87" y="94"/>
                    <a:pt x="91" y="90"/>
                    <a:pt x="96" y="86"/>
                  </a:cubicBezTo>
                  <a:cubicBezTo>
                    <a:pt x="100" y="83"/>
                    <a:pt x="104" y="81"/>
                    <a:pt x="108" y="78"/>
                  </a:cubicBezTo>
                  <a:cubicBezTo>
                    <a:pt x="109" y="85"/>
                    <a:pt x="108" y="92"/>
                    <a:pt x="107" y="98"/>
                  </a:cubicBezTo>
                  <a:close/>
                </a:path>
              </a:pathLst>
            </a:custGeom>
            <a:solidFill>
              <a:srgbClr val="9679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3179763" y="2941053"/>
            <a:ext cx="451108" cy="745121"/>
            <a:chOff x="3179763" y="2941053"/>
            <a:chExt cx="451108" cy="745121"/>
          </a:xfrm>
        </p:grpSpPr>
        <p:sp>
          <p:nvSpPr>
            <p:cNvPr id="11" name="Freeform 7"/>
            <p:cNvSpPr>
              <a:spLocks noEditPoints="1"/>
            </p:cNvSpPr>
            <p:nvPr/>
          </p:nvSpPr>
          <p:spPr bwMode="auto">
            <a:xfrm>
              <a:off x="3179763" y="3279745"/>
              <a:ext cx="451108" cy="406429"/>
            </a:xfrm>
            <a:custGeom>
              <a:avLst/>
              <a:gdLst>
                <a:gd name="T0" fmla="*/ 182 w 185"/>
                <a:gd name="T1" fmla="*/ 149 h 166"/>
                <a:gd name="T2" fmla="*/ 182 w 185"/>
                <a:gd name="T3" fmla="*/ 148 h 166"/>
                <a:gd name="T4" fmla="*/ 89 w 185"/>
                <a:gd name="T5" fmla="*/ 23 h 166"/>
                <a:gd name="T6" fmla="*/ 25 w 185"/>
                <a:gd name="T7" fmla="*/ 151 h 166"/>
                <a:gd name="T8" fmla="*/ 27 w 185"/>
                <a:gd name="T9" fmla="*/ 155 h 166"/>
                <a:gd name="T10" fmla="*/ 34 w 185"/>
                <a:gd name="T11" fmla="*/ 157 h 166"/>
                <a:gd name="T12" fmla="*/ 34 w 185"/>
                <a:gd name="T13" fmla="*/ 157 h 166"/>
                <a:gd name="T14" fmla="*/ 35 w 185"/>
                <a:gd name="T15" fmla="*/ 157 h 166"/>
                <a:gd name="T16" fmla="*/ 174 w 185"/>
                <a:gd name="T17" fmla="*/ 164 h 166"/>
                <a:gd name="T18" fmla="*/ 182 w 185"/>
                <a:gd name="T19" fmla="*/ 149 h 166"/>
                <a:gd name="T20" fmla="*/ 51 w 185"/>
                <a:gd name="T21" fmla="*/ 144 h 166"/>
                <a:gd name="T22" fmla="*/ 119 w 185"/>
                <a:gd name="T23" fmla="*/ 59 h 166"/>
                <a:gd name="T24" fmla="*/ 110 w 185"/>
                <a:gd name="T25" fmla="*/ 45 h 166"/>
                <a:gd name="T26" fmla="*/ 70 w 185"/>
                <a:gd name="T27" fmla="*/ 92 h 166"/>
                <a:gd name="T28" fmla="*/ 42 w 185"/>
                <a:gd name="T29" fmla="*/ 145 h 166"/>
                <a:gd name="T30" fmla="*/ 33 w 185"/>
                <a:gd name="T31" fmla="*/ 146 h 166"/>
                <a:gd name="T32" fmla="*/ 36 w 185"/>
                <a:gd name="T33" fmla="*/ 105 h 166"/>
                <a:gd name="T34" fmla="*/ 37 w 185"/>
                <a:gd name="T35" fmla="*/ 106 h 166"/>
                <a:gd name="T36" fmla="*/ 40 w 185"/>
                <a:gd name="T37" fmla="*/ 105 h 166"/>
                <a:gd name="T38" fmla="*/ 42 w 185"/>
                <a:gd name="T39" fmla="*/ 103 h 166"/>
                <a:gd name="T40" fmla="*/ 47 w 185"/>
                <a:gd name="T41" fmla="*/ 97 h 166"/>
                <a:gd name="T42" fmla="*/ 65 w 185"/>
                <a:gd name="T43" fmla="*/ 77 h 166"/>
                <a:gd name="T44" fmla="*/ 84 w 185"/>
                <a:gd name="T45" fmla="*/ 58 h 166"/>
                <a:gd name="T46" fmla="*/ 91 w 185"/>
                <a:gd name="T47" fmla="*/ 53 h 166"/>
                <a:gd name="T48" fmla="*/ 95 w 185"/>
                <a:gd name="T49" fmla="*/ 50 h 166"/>
                <a:gd name="T50" fmla="*/ 98 w 185"/>
                <a:gd name="T51" fmla="*/ 47 h 166"/>
                <a:gd name="T52" fmla="*/ 84 w 185"/>
                <a:gd name="T53" fmla="*/ 43 h 166"/>
                <a:gd name="T54" fmla="*/ 60 w 185"/>
                <a:gd name="T55" fmla="*/ 66 h 166"/>
                <a:gd name="T56" fmla="*/ 51 w 185"/>
                <a:gd name="T57" fmla="*/ 76 h 166"/>
                <a:gd name="T58" fmla="*/ 97 w 185"/>
                <a:gd name="T59" fmla="*/ 33 h 166"/>
                <a:gd name="T60" fmla="*/ 145 w 185"/>
                <a:gd name="T61" fmla="*/ 61 h 166"/>
                <a:gd name="T62" fmla="*/ 135 w 185"/>
                <a:gd name="T63" fmla="*/ 60 h 166"/>
                <a:gd name="T64" fmla="*/ 102 w 185"/>
                <a:gd name="T65" fmla="*/ 96 h 166"/>
                <a:gd name="T66" fmla="*/ 78 w 185"/>
                <a:gd name="T67" fmla="*/ 142 h 166"/>
                <a:gd name="T68" fmla="*/ 51 w 185"/>
                <a:gd name="T69" fmla="*/ 144 h 166"/>
                <a:gd name="T70" fmla="*/ 160 w 185"/>
                <a:gd name="T71" fmla="*/ 145 h 166"/>
                <a:gd name="T72" fmla="*/ 162 w 185"/>
                <a:gd name="T73" fmla="*/ 143 h 166"/>
                <a:gd name="T74" fmla="*/ 151 w 185"/>
                <a:gd name="T75" fmla="*/ 132 h 166"/>
                <a:gd name="T76" fmla="*/ 142 w 185"/>
                <a:gd name="T77" fmla="*/ 144 h 166"/>
                <a:gd name="T78" fmla="*/ 125 w 185"/>
                <a:gd name="T79" fmla="*/ 143 h 166"/>
                <a:gd name="T80" fmla="*/ 136 w 185"/>
                <a:gd name="T81" fmla="*/ 132 h 166"/>
                <a:gd name="T82" fmla="*/ 157 w 185"/>
                <a:gd name="T83" fmla="*/ 110 h 166"/>
                <a:gd name="T84" fmla="*/ 158 w 185"/>
                <a:gd name="T85" fmla="*/ 102 h 166"/>
                <a:gd name="T86" fmla="*/ 157 w 185"/>
                <a:gd name="T87" fmla="*/ 101 h 166"/>
                <a:gd name="T88" fmla="*/ 149 w 185"/>
                <a:gd name="T89" fmla="*/ 100 h 166"/>
                <a:gd name="T90" fmla="*/ 110 w 185"/>
                <a:gd name="T91" fmla="*/ 141 h 166"/>
                <a:gd name="T92" fmla="*/ 109 w 185"/>
                <a:gd name="T93" fmla="*/ 143 h 166"/>
                <a:gd name="T94" fmla="*/ 90 w 185"/>
                <a:gd name="T95" fmla="*/ 142 h 166"/>
                <a:gd name="T96" fmla="*/ 108 w 185"/>
                <a:gd name="T97" fmla="*/ 116 h 166"/>
                <a:gd name="T98" fmla="*/ 139 w 185"/>
                <a:gd name="T99" fmla="*/ 77 h 166"/>
                <a:gd name="T100" fmla="*/ 142 w 185"/>
                <a:gd name="T101" fmla="*/ 75 h 166"/>
                <a:gd name="T102" fmla="*/ 146 w 185"/>
                <a:gd name="T103" fmla="*/ 68 h 166"/>
                <a:gd name="T104" fmla="*/ 147 w 185"/>
                <a:gd name="T105" fmla="*/ 65 h 166"/>
                <a:gd name="T106" fmla="*/ 166 w 185"/>
                <a:gd name="T107" fmla="*/ 145 h 166"/>
                <a:gd name="T108" fmla="*/ 160 w 185"/>
                <a:gd name="T109" fmla="*/ 14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5" h="166">
                  <a:moveTo>
                    <a:pt x="182" y="149"/>
                  </a:moveTo>
                  <a:cubicBezTo>
                    <a:pt x="182" y="149"/>
                    <a:pt x="182" y="149"/>
                    <a:pt x="182" y="148"/>
                  </a:cubicBezTo>
                  <a:cubicBezTo>
                    <a:pt x="180" y="102"/>
                    <a:pt x="155" y="0"/>
                    <a:pt x="89" y="23"/>
                  </a:cubicBezTo>
                  <a:cubicBezTo>
                    <a:pt x="63" y="32"/>
                    <a:pt x="0" y="124"/>
                    <a:pt x="25" y="151"/>
                  </a:cubicBezTo>
                  <a:cubicBezTo>
                    <a:pt x="24" y="153"/>
                    <a:pt x="25" y="155"/>
                    <a:pt x="27" y="155"/>
                  </a:cubicBezTo>
                  <a:cubicBezTo>
                    <a:pt x="29" y="156"/>
                    <a:pt x="32" y="156"/>
                    <a:pt x="34" y="157"/>
                  </a:cubicBezTo>
                  <a:cubicBezTo>
                    <a:pt x="34" y="157"/>
                    <a:pt x="34" y="157"/>
                    <a:pt x="34" y="157"/>
                  </a:cubicBezTo>
                  <a:cubicBezTo>
                    <a:pt x="34" y="157"/>
                    <a:pt x="35" y="157"/>
                    <a:pt x="35" y="157"/>
                  </a:cubicBezTo>
                  <a:cubicBezTo>
                    <a:pt x="79" y="166"/>
                    <a:pt x="129" y="164"/>
                    <a:pt x="174" y="164"/>
                  </a:cubicBezTo>
                  <a:cubicBezTo>
                    <a:pt x="183" y="164"/>
                    <a:pt x="185" y="155"/>
                    <a:pt x="182" y="149"/>
                  </a:cubicBezTo>
                  <a:close/>
                  <a:moveTo>
                    <a:pt x="51" y="144"/>
                  </a:moveTo>
                  <a:cubicBezTo>
                    <a:pt x="75" y="117"/>
                    <a:pt x="89" y="81"/>
                    <a:pt x="119" y="59"/>
                  </a:cubicBezTo>
                  <a:cubicBezTo>
                    <a:pt x="127" y="53"/>
                    <a:pt x="119" y="38"/>
                    <a:pt x="110" y="45"/>
                  </a:cubicBezTo>
                  <a:cubicBezTo>
                    <a:pt x="94" y="57"/>
                    <a:pt x="82" y="75"/>
                    <a:pt x="70" y="92"/>
                  </a:cubicBezTo>
                  <a:cubicBezTo>
                    <a:pt x="60" y="109"/>
                    <a:pt x="48" y="126"/>
                    <a:pt x="42" y="145"/>
                  </a:cubicBezTo>
                  <a:cubicBezTo>
                    <a:pt x="39" y="145"/>
                    <a:pt x="36" y="146"/>
                    <a:pt x="33" y="146"/>
                  </a:cubicBezTo>
                  <a:cubicBezTo>
                    <a:pt x="29" y="135"/>
                    <a:pt x="31" y="120"/>
                    <a:pt x="36" y="105"/>
                  </a:cubicBezTo>
                  <a:cubicBezTo>
                    <a:pt x="37" y="105"/>
                    <a:pt x="37" y="106"/>
                    <a:pt x="37" y="106"/>
                  </a:cubicBezTo>
                  <a:cubicBezTo>
                    <a:pt x="38" y="106"/>
                    <a:pt x="40" y="106"/>
                    <a:pt x="40" y="105"/>
                  </a:cubicBezTo>
                  <a:cubicBezTo>
                    <a:pt x="39" y="107"/>
                    <a:pt x="41" y="104"/>
                    <a:pt x="42" y="103"/>
                  </a:cubicBezTo>
                  <a:cubicBezTo>
                    <a:pt x="44" y="101"/>
                    <a:pt x="46" y="99"/>
                    <a:pt x="47" y="97"/>
                  </a:cubicBezTo>
                  <a:cubicBezTo>
                    <a:pt x="53" y="90"/>
                    <a:pt x="59" y="84"/>
                    <a:pt x="65" y="77"/>
                  </a:cubicBezTo>
                  <a:cubicBezTo>
                    <a:pt x="71" y="71"/>
                    <a:pt x="77" y="64"/>
                    <a:pt x="84" y="58"/>
                  </a:cubicBezTo>
                  <a:cubicBezTo>
                    <a:pt x="86" y="56"/>
                    <a:pt x="89" y="54"/>
                    <a:pt x="91" y="53"/>
                  </a:cubicBezTo>
                  <a:cubicBezTo>
                    <a:pt x="93" y="52"/>
                    <a:pt x="98" y="50"/>
                    <a:pt x="95" y="50"/>
                  </a:cubicBezTo>
                  <a:cubicBezTo>
                    <a:pt x="97" y="50"/>
                    <a:pt x="98" y="49"/>
                    <a:pt x="98" y="47"/>
                  </a:cubicBezTo>
                  <a:cubicBezTo>
                    <a:pt x="98" y="39"/>
                    <a:pt x="89" y="41"/>
                    <a:pt x="84" y="43"/>
                  </a:cubicBezTo>
                  <a:cubicBezTo>
                    <a:pt x="75" y="49"/>
                    <a:pt x="67" y="58"/>
                    <a:pt x="60" y="66"/>
                  </a:cubicBezTo>
                  <a:cubicBezTo>
                    <a:pt x="59" y="67"/>
                    <a:pt x="55" y="71"/>
                    <a:pt x="51" y="76"/>
                  </a:cubicBezTo>
                  <a:cubicBezTo>
                    <a:pt x="64" y="55"/>
                    <a:pt x="82" y="38"/>
                    <a:pt x="97" y="33"/>
                  </a:cubicBezTo>
                  <a:cubicBezTo>
                    <a:pt x="118" y="26"/>
                    <a:pt x="134" y="40"/>
                    <a:pt x="145" y="61"/>
                  </a:cubicBezTo>
                  <a:cubicBezTo>
                    <a:pt x="143" y="59"/>
                    <a:pt x="138" y="58"/>
                    <a:pt x="135" y="60"/>
                  </a:cubicBezTo>
                  <a:cubicBezTo>
                    <a:pt x="121" y="67"/>
                    <a:pt x="111" y="82"/>
                    <a:pt x="102" y="96"/>
                  </a:cubicBezTo>
                  <a:cubicBezTo>
                    <a:pt x="93" y="110"/>
                    <a:pt x="85" y="126"/>
                    <a:pt x="78" y="142"/>
                  </a:cubicBezTo>
                  <a:cubicBezTo>
                    <a:pt x="69" y="142"/>
                    <a:pt x="60" y="143"/>
                    <a:pt x="51" y="144"/>
                  </a:cubicBezTo>
                  <a:close/>
                  <a:moveTo>
                    <a:pt x="160" y="145"/>
                  </a:moveTo>
                  <a:cubicBezTo>
                    <a:pt x="161" y="144"/>
                    <a:pt x="161" y="143"/>
                    <a:pt x="162" y="143"/>
                  </a:cubicBezTo>
                  <a:cubicBezTo>
                    <a:pt x="168" y="135"/>
                    <a:pt x="158" y="125"/>
                    <a:pt x="151" y="132"/>
                  </a:cubicBezTo>
                  <a:cubicBezTo>
                    <a:pt x="147" y="135"/>
                    <a:pt x="144" y="140"/>
                    <a:pt x="142" y="144"/>
                  </a:cubicBezTo>
                  <a:cubicBezTo>
                    <a:pt x="136" y="144"/>
                    <a:pt x="131" y="144"/>
                    <a:pt x="125" y="143"/>
                  </a:cubicBezTo>
                  <a:cubicBezTo>
                    <a:pt x="129" y="140"/>
                    <a:pt x="133" y="136"/>
                    <a:pt x="136" y="132"/>
                  </a:cubicBezTo>
                  <a:cubicBezTo>
                    <a:pt x="143" y="125"/>
                    <a:pt x="150" y="118"/>
                    <a:pt x="157" y="110"/>
                  </a:cubicBezTo>
                  <a:cubicBezTo>
                    <a:pt x="160" y="108"/>
                    <a:pt x="160" y="105"/>
                    <a:pt x="158" y="102"/>
                  </a:cubicBezTo>
                  <a:cubicBezTo>
                    <a:pt x="158" y="102"/>
                    <a:pt x="158" y="101"/>
                    <a:pt x="157" y="101"/>
                  </a:cubicBezTo>
                  <a:cubicBezTo>
                    <a:pt x="155" y="99"/>
                    <a:pt x="152" y="98"/>
                    <a:pt x="149" y="100"/>
                  </a:cubicBezTo>
                  <a:cubicBezTo>
                    <a:pt x="133" y="109"/>
                    <a:pt x="122" y="127"/>
                    <a:pt x="110" y="141"/>
                  </a:cubicBezTo>
                  <a:cubicBezTo>
                    <a:pt x="110" y="142"/>
                    <a:pt x="110" y="142"/>
                    <a:pt x="109" y="143"/>
                  </a:cubicBezTo>
                  <a:cubicBezTo>
                    <a:pt x="103" y="143"/>
                    <a:pt x="97" y="142"/>
                    <a:pt x="90" y="142"/>
                  </a:cubicBezTo>
                  <a:cubicBezTo>
                    <a:pt x="97" y="134"/>
                    <a:pt x="103" y="125"/>
                    <a:pt x="108" y="116"/>
                  </a:cubicBezTo>
                  <a:cubicBezTo>
                    <a:pt x="118" y="101"/>
                    <a:pt x="128" y="89"/>
                    <a:pt x="139" y="77"/>
                  </a:cubicBezTo>
                  <a:cubicBezTo>
                    <a:pt x="140" y="76"/>
                    <a:pt x="141" y="76"/>
                    <a:pt x="142" y="75"/>
                  </a:cubicBezTo>
                  <a:cubicBezTo>
                    <a:pt x="144" y="73"/>
                    <a:pt x="145" y="71"/>
                    <a:pt x="146" y="68"/>
                  </a:cubicBezTo>
                  <a:cubicBezTo>
                    <a:pt x="147" y="67"/>
                    <a:pt x="147" y="66"/>
                    <a:pt x="147" y="65"/>
                  </a:cubicBezTo>
                  <a:cubicBezTo>
                    <a:pt x="159" y="91"/>
                    <a:pt x="165" y="126"/>
                    <a:pt x="166" y="145"/>
                  </a:cubicBezTo>
                  <a:cubicBezTo>
                    <a:pt x="164" y="145"/>
                    <a:pt x="162" y="145"/>
                    <a:pt x="160" y="145"/>
                  </a:cubicBezTo>
                  <a:close/>
                </a:path>
              </a:pathLst>
            </a:custGeom>
            <a:solidFill>
              <a:srgbClr val="9679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3272002" y="2941053"/>
              <a:ext cx="337250" cy="363192"/>
            </a:xfrm>
            <a:custGeom>
              <a:avLst/>
              <a:gdLst>
                <a:gd name="T0" fmla="*/ 93 w 138"/>
                <a:gd name="T1" fmla="*/ 23 h 148"/>
                <a:gd name="T2" fmla="*/ 10 w 138"/>
                <a:gd name="T3" fmla="*/ 73 h 148"/>
                <a:gd name="T4" fmla="*/ 10 w 138"/>
                <a:gd name="T5" fmla="*/ 73 h 148"/>
                <a:gd name="T6" fmla="*/ 31 w 138"/>
                <a:gd name="T7" fmla="*/ 115 h 148"/>
                <a:gd name="T8" fmla="*/ 120 w 138"/>
                <a:gd name="T9" fmla="*/ 112 h 148"/>
                <a:gd name="T10" fmla="*/ 93 w 138"/>
                <a:gd name="T11" fmla="*/ 23 h 148"/>
                <a:gd name="T12" fmla="*/ 92 w 138"/>
                <a:gd name="T13" fmla="*/ 46 h 148"/>
                <a:gd name="T14" fmla="*/ 59 w 138"/>
                <a:gd name="T15" fmla="*/ 62 h 148"/>
                <a:gd name="T16" fmla="*/ 36 w 138"/>
                <a:gd name="T17" fmla="*/ 100 h 148"/>
                <a:gd name="T18" fmla="*/ 27 w 138"/>
                <a:gd name="T19" fmla="*/ 90 h 148"/>
                <a:gd name="T20" fmla="*/ 28 w 138"/>
                <a:gd name="T21" fmla="*/ 87 h 148"/>
                <a:gd name="T22" fmla="*/ 30 w 138"/>
                <a:gd name="T23" fmla="*/ 86 h 148"/>
                <a:gd name="T24" fmla="*/ 34 w 138"/>
                <a:gd name="T25" fmla="*/ 81 h 148"/>
                <a:gd name="T26" fmla="*/ 46 w 138"/>
                <a:gd name="T27" fmla="*/ 68 h 148"/>
                <a:gd name="T28" fmla="*/ 70 w 138"/>
                <a:gd name="T29" fmla="*/ 44 h 148"/>
                <a:gd name="T30" fmla="*/ 63 w 138"/>
                <a:gd name="T31" fmla="*/ 36 h 148"/>
                <a:gd name="T32" fmla="*/ 50 w 138"/>
                <a:gd name="T33" fmla="*/ 46 h 148"/>
                <a:gd name="T34" fmla="*/ 34 w 138"/>
                <a:gd name="T35" fmla="*/ 65 h 148"/>
                <a:gd name="T36" fmla="*/ 22 w 138"/>
                <a:gd name="T37" fmla="*/ 80 h 148"/>
                <a:gd name="T38" fmla="*/ 21 w 138"/>
                <a:gd name="T39" fmla="*/ 74 h 148"/>
                <a:gd name="T40" fmla="*/ 30 w 138"/>
                <a:gd name="T41" fmla="*/ 55 h 148"/>
                <a:gd name="T42" fmla="*/ 32 w 138"/>
                <a:gd name="T43" fmla="*/ 54 h 148"/>
                <a:gd name="T44" fmla="*/ 32 w 138"/>
                <a:gd name="T45" fmla="*/ 51 h 148"/>
                <a:gd name="T46" fmla="*/ 43 w 138"/>
                <a:gd name="T47" fmla="*/ 39 h 148"/>
                <a:gd name="T48" fmla="*/ 85 w 138"/>
                <a:gd name="T49" fmla="*/ 38 h 148"/>
                <a:gd name="T50" fmla="*/ 105 w 138"/>
                <a:gd name="T51" fmla="*/ 66 h 148"/>
                <a:gd name="T52" fmla="*/ 78 w 138"/>
                <a:gd name="T53" fmla="*/ 84 h 148"/>
                <a:gd name="T54" fmla="*/ 54 w 138"/>
                <a:gd name="T55" fmla="*/ 114 h 148"/>
                <a:gd name="T56" fmla="*/ 54 w 138"/>
                <a:gd name="T57" fmla="*/ 114 h 148"/>
                <a:gd name="T58" fmla="*/ 42 w 138"/>
                <a:gd name="T59" fmla="*/ 106 h 148"/>
                <a:gd name="T60" fmla="*/ 62 w 138"/>
                <a:gd name="T61" fmla="*/ 81 h 148"/>
                <a:gd name="T62" fmla="*/ 79 w 138"/>
                <a:gd name="T63" fmla="*/ 62 h 148"/>
                <a:gd name="T64" fmla="*/ 93 w 138"/>
                <a:gd name="T65" fmla="*/ 52 h 148"/>
                <a:gd name="T66" fmla="*/ 92 w 138"/>
                <a:gd name="T67" fmla="*/ 46 h 148"/>
                <a:gd name="T68" fmla="*/ 107 w 138"/>
                <a:gd name="T69" fmla="*/ 99 h 148"/>
                <a:gd name="T70" fmla="*/ 60 w 138"/>
                <a:gd name="T71" fmla="*/ 117 h 148"/>
                <a:gd name="T72" fmla="*/ 84 w 138"/>
                <a:gd name="T73" fmla="*/ 98 h 148"/>
                <a:gd name="T74" fmla="*/ 97 w 138"/>
                <a:gd name="T75" fmla="*/ 86 h 148"/>
                <a:gd name="T76" fmla="*/ 108 w 138"/>
                <a:gd name="T77" fmla="*/ 78 h 148"/>
                <a:gd name="T78" fmla="*/ 107 w 138"/>
                <a:gd name="T79" fmla="*/ 9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8" h="148">
                  <a:moveTo>
                    <a:pt x="93" y="23"/>
                  </a:moveTo>
                  <a:cubicBezTo>
                    <a:pt x="60" y="0"/>
                    <a:pt x="0" y="30"/>
                    <a:pt x="10" y="73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9" y="87"/>
                    <a:pt x="19" y="104"/>
                    <a:pt x="31" y="115"/>
                  </a:cubicBezTo>
                  <a:cubicBezTo>
                    <a:pt x="57" y="140"/>
                    <a:pt x="99" y="148"/>
                    <a:pt x="120" y="112"/>
                  </a:cubicBezTo>
                  <a:cubicBezTo>
                    <a:pt x="138" y="83"/>
                    <a:pt x="119" y="41"/>
                    <a:pt x="93" y="23"/>
                  </a:cubicBezTo>
                  <a:close/>
                  <a:moveTo>
                    <a:pt x="92" y="46"/>
                  </a:moveTo>
                  <a:cubicBezTo>
                    <a:pt x="82" y="34"/>
                    <a:pt x="64" y="55"/>
                    <a:pt x="59" y="62"/>
                  </a:cubicBezTo>
                  <a:cubicBezTo>
                    <a:pt x="49" y="74"/>
                    <a:pt x="42" y="87"/>
                    <a:pt x="36" y="100"/>
                  </a:cubicBezTo>
                  <a:cubicBezTo>
                    <a:pt x="32" y="97"/>
                    <a:pt x="29" y="93"/>
                    <a:pt x="27" y="90"/>
                  </a:cubicBezTo>
                  <a:cubicBezTo>
                    <a:pt x="28" y="89"/>
                    <a:pt x="28" y="88"/>
                    <a:pt x="28" y="87"/>
                  </a:cubicBezTo>
                  <a:cubicBezTo>
                    <a:pt x="28" y="89"/>
                    <a:pt x="29" y="88"/>
                    <a:pt x="30" y="86"/>
                  </a:cubicBezTo>
                  <a:cubicBezTo>
                    <a:pt x="31" y="84"/>
                    <a:pt x="33" y="83"/>
                    <a:pt x="34" y="81"/>
                  </a:cubicBezTo>
                  <a:cubicBezTo>
                    <a:pt x="38" y="77"/>
                    <a:pt x="42" y="72"/>
                    <a:pt x="46" y="68"/>
                  </a:cubicBezTo>
                  <a:cubicBezTo>
                    <a:pt x="53" y="60"/>
                    <a:pt x="62" y="53"/>
                    <a:pt x="70" y="44"/>
                  </a:cubicBezTo>
                  <a:cubicBezTo>
                    <a:pt x="74" y="39"/>
                    <a:pt x="69" y="33"/>
                    <a:pt x="63" y="36"/>
                  </a:cubicBezTo>
                  <a:cubicBezTo>
                    <a:pt x="58" y="38"/>
                    <a:pt x="54" y="43"/>
                    <a:pt x="50" y="46"/>
                  </a:cubicBezTo>
                  <a:cubicBezTo>
                    <a:pt x="45" y="52"/>
                    <a:pt x="39" y="59"/>
                    <a:pt x="34" y="65"/>
                  </a:cubicBezTo>
                  <a:cubicBezTo>
                    <a:pt x="32" y="67"/>
                    <a:pt x="25" y="74"/>
                    <a:pt x="22" y="80"/>
                  </a:cubicBezTo>
                  <a:cubicBezTo>
                    <a:pt x="22" y="78"/>
                    <a:pt x="21" y="76"/>
                    <a:pt x="21" y="74"/>
                  </a:cubicBezTo>
                  <a:cubicBezTo>
                    <a:pt x="25" y="68"/>
                    <a:pt x="27" y="61"/>
                    <a:pt x="30" y="55"/>
                  </a:cubicBezTo>
                  <a:cubicBezTo>
                    <a:pt x="31" y="55"/>
                    <a:pt x="31" y="54"/>
                    <a:pt x="32" y="54"/>
                  </a:cubicBezTo>
                  <a:cubicBezTo>
                    <a:pt x="33" y="53"/>
                    <a:pt x="33" y="52"/>
                    <a:pt x="32" y="51"/>
                  </a:cubicBezTo>
                  <a:cubicBezTo>
                    <a:pt x="35" y="47"/>
                    <a:pt x="38" y="43"/>
                    <a:pt x="43" y="39"/>
                  </a:cubicBezTo>
                  <a:cubicBezTo>
                    <a:pt x="55" y="30"/>
                    <a:pt x="72" y="31"/>
                    <a:pt x="85" y="38"/>
                  </a:cubicBezTo>
                  <a:cubicBezTo>
                    <a:pt x="95" y="44"/>
                    <a:pt x="102" y="54"/>
                    <a:pt x="105" y="66"/>
                  </a:cubicBezTo>
                  <a:cubicBezTo>
                    <a:pt x="95" y="67"/>
                    <a:pt x="85" y="77"/>
                    <a:pt x="78" y="84"/>
                  </a:cubicBezTo>
                  <a:cubicBezTo>
                    <a:pt x="69" y="93"/>
                    <a:pt x="61" y="103"/>
                    <a:pt x="54" y="114"/>
                  </a:cubicBezTo>
                  <a:cubicBezTo>
                    <a:pt x="54" y="114"/>
                    <a:pt x="54" y="114"/>
                    <a:pt x="54" y="114"/>
                  </a:cubicBezTo>
                  <a:cubicBezTo>
                    <a:pt x="50" y="112"/>
                    <a:pt x="46" y="109"/>
                    <a:pt x="42" y="106"/>
                  </a:cubicBezTo>
                  <a:cubicBezTo>
                    <a:pt x="50" y="99"/>
                    <a:pt x="56" y="90"/>
                    <a:pt x="62" y="81"/>
                  </a:cubicBezTo>
                  <a:cubicBezTo>
                    <a:pt x="67" y="74"/>
                    <a:pt x="73" y="68"/>
                    <a:pt x="79" y="62"/>
                  </a:cubicBezTo>
                  <a:cubicBezTo>
                    <a:pt x="83" y="58"/>
                    <a:pt x="89" y="57"/>
                    <a:pt x="93" y="52"/>
                  </a:cubicBezTo>
                  <a:cubicBezTo>
                    <a:pt x="94" y="50"/>
                    <a:pt x="93" y="48"/>
                    <a:pt x="92" y="46"/>
                  </a:cubicBezTo>
                  <a:close/>
                  <a:moveTo>
                    <a:pt x="107" y="99"/>
                  </a:moveTo>
                  <a:cubicBezTo>
                    <a:pt x="101" y="123"/>
                    <a:pt x="80" y="125"/>
                    <a:pt x="60" y="117"/>
                  </a:cubicBezTo>
                  <a:cubicBezTo>
                    <a:pt x="70" y="113"/>
                    <a:pt x="77" y="106"/>
                    <a:pt x="84" y="98"/>
                  </a:cubicBezTo>
                  <a:cubicBezTo>
                    <a:pt x="88" y="94"/>
                    <a:pt x="92" y="90"/>
                    <a:pt x="97" y="86"/>
                  </a:cubicBezTo>
                  <a:cubicBezTo>
                    <a:pt x="100" y="83"/>
                    <a:pt x="104" y="81"/>
                    <a:pt x="108" y="78"/>
                  </a:cubicBezTo>
                  <a:cubicBezTo>
                    <a:pt x="109" y="85"/>
                    <a:pt x="109" y="92"/>
                    <a:pt x="107" y="99"/>
                  </a:cubicBezTo>
                  <a:close/>
                </a:path>
              </a:pathLst>
            </a:custGeom>
            <a:solidFill>
              <a:srgbClr val="9679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3986857" y="2941053"/>
            <a:ext cx="453990" cy="745121"/>
            <a:chOff x="3986857" y="2941053"/>
            <a:chExt cx="453990" cy="745121"/>
          </a:xfrm>
        </p:grpSpPr>
        <p:sp>
          <p:nvSpPr>
            <p:cNvPr id="13" name="Freeform 9"/>
            <p:cNvSpPr>
              <a:spLocks noEditPoints="1"/>
            </p:cNvSpPr>
            <p:nvPr/>
          </p:nvSpPr>
          <p:spPr bwMode="auto">
            <a:xfrm>
              <a:off x="3986857" y="3279745"/>
              <a:ext cx="453990" cy="406429"/>
            </a:xfrm>
            <a:custGeom>
              <a:avLst/>
              <a:gdLst>
                <a:gd name="T0" fmla="*/ 182 w 186"/>
                <a:gd name="T1" fmla="*/ 149 h 166"/>
                <a:gd name="T2" fmla="*/ 182 w 186"/>
                <a:gd name="T3" fmla="*/ 148 h 166"/>
                <a:gd name="T4" fmla="*/ 90 w 186"/>
                <a:gd name="T5" fmla="*/ 23 h 166"/>
                <a:gd name="T6" fmla="*/ 25 w 186"/>
                <a:gd name="T7" fmla="*/ 151 h 166"/>
                <a:gd name="T8" fmla="*/ 28 w 186"/>
                <a:gd name="T9" fmla="*/ 155 h 166"/>
                <a:gd name="T10" fmla="*/ 34 w 186"/>
                <a:gd name="T11" fmla="*/ 157 h 166"/>
                <a:gd name="T12" fmla="*/ 35 w 186"/>
                <a:gd name="T13" fmla="*/ 157 h 166"/>
                <a:gd name="T14" fmla="*/ 36 w 186"/>
                <a:gd name="T15" fmla="*/ 157 h 166"/>
                <a:gd name="T16" fmla="*/ 175 w 186"/>
                <a:gd name="T17" fmla="*/ 164 h 166"/>
                <a:gd name="T18" fmla="*/ 182 w 186"/>
                <a:gd name="T19" fmla="*/ 149 h 166"/>
                <a:gd name="T20" fmla="*/ 51 w 186"/>
                <a:gd name="T21" fmla="*/ 144 h 166"/>
                <a:gd name="T22" fmla="*/ 119 w 186"/>
                <a:gd name="T23" fmla="*/ 59 h 166"/>
                <a:gd name="T24" fmla="*/ 111 w 186"/>
                <a:gd name="T25" fmla="*/ 45 h 166"/>
                <a:gd name="T26" fmla="*/ 71 w 186"/>
                <a:gd name="T27" fmla="*/ 92 h 166"/>
                <a:gd name="T28" fmla="*/ 42 w 186"/>
                <a:gd name="T29" fmla="*/ 145 h 166"/>
                <a:gd name="T30" fmla="*/ 34 w 186"/>
                <a:gd name="T31" fmla="*/ 146 h 166"/>
                <a:gd name="T32" fmla="*/ 37 w 186"/>
                <a:gd name="T33" fmla="*/ 105 h 166"/>
                <a:gd name="T34" fmla="*/ 38 w 186"/>
                <a:gd name="T35" fmla="*/ 106 h 166"/>
                <a:gd name="T36" fmla="*/ 41 w 186"/>
                <a:gd name="T37" fmla="*/ 105 h 166"/>
                <a:gd name="T38" fmla="*/ 43 w 186"/>
                <a:gd name="T39" fmla="*/ 103 h 166"/>
                <a:gd name="T40" fmla="*/ 48 w 186"/>
                <a:gd name="T41" fmla="*/ 97 h 166"/>
                <a:gd name="T42" fmla="*/ 65 w 186"/>
                <a:gd name="T43" fmla="*/ 77 h 166"/>
                <a:gd name="T44" fmla="*/ 85 w 186"/>
                <a:gd name="T45" fmla="*/ 58 h 166"/>
                <a:gd name="T46" fmla="*/ 92 w 186"/>
                <a:gd name="T47" fmla="*/ 53 h 166"/>
                <a:gd name="T48" fmla="*/ 96 w 186"/>
                <a:gd name="T49" fmla="*/ 50 h 166"/>
                <a:gd name="T50" fmla="*/ 99 w 186"/>
                <a:gd name="T51" fmla="*/ 47 h 166"/>
                <a:gd name="T52" fmla="*/ 85 w 186"/>
                <a:gd name="T53" fmla="*/ 43 h 166"/>
                <a:gd name="T54" fmla="*/ 60 w 186"/>
                <a:gd name="T55" fmla="*/ 66 h 166"/>
                <a:gd name="T56" fmla="*/ 52 w 186"/>
                <a:gd name="T57" fmla="*/ 76 h 166"/>
                <a:gd name="T58" fmla="*/ 98 w 186"/>
                <a:gd name="T59" fmla="*/ 33 h 166"/>
                <a:gd name="T60" fmla="*/ 146 w 186"/>
                <a:gd name="T61" fmla="*/ 61 h 166"/>
                <a:gd name="T62" fmla="*/ 136 w 186"/>
                <a:gd name="T63" fmla="*/ 60 h 166"/>
                <a:gd name="T64" fmla="*/ 103 w 186"/>
                <a:gd name="T65" fmla="*/ 96 h 166"/>
                <a:gd name="T66" fmla="*/ 79 w 186"/>
                <a:gd name="T67" fmla="*/ 142 h 166"/>
                <a:gd name="T68" fmla="*/ 51 w 186"/>
                <a:gd name="T69" fmla="*/ 144 h 166"/>
                <a:gd name="T70" fmla="*/ 161 w 186"/>
                <a:gd name="T71" fmla="*/ 145 h 166"/>
                <a:gd name="T72" fmla="*/ 163 w 186"/>
                <a:gd name="T73" fmla="*/ 143 h 166"/>
                <a:gd name="T74" fmla="*/ 152 w 186"/>
                <a:gd name="T75" fmla="*/ 132 h 166"/>
                <a:gd name="T76" fmla="*/ 142 w 186"/>
                <a:gd name="T77" fmla="*/ 144 h 166"/>
                <a:gd name="T78" fmla="*/ 126 w 186"/>
                <a:gd name="T79" fmla="*/ 143 h 166"/>
                <a:gd name="T80" fmla="*/ 137 w 186"/>
                <a:gd name="T81" fmla="*/ 132 h 166"/>
                <a:gd name="T82" fmla="*/ 158 w 186"/>
                <a:gd name="T83" fmla="*/ 110 h 166"/>
                <a:gd name="T84" fmla="*/ 159 w 186"/>
                <a:gd name="T85" fmla="*/ 102 h 166"/>
                <a:gd name="T86" fmla="*/ 158 w 186"/>
                <a:gd name="T87" fmla="*/ 101 h 166"/>
                <a:gd name="T88" fmla="*/ 150 w 186"/>
                <a:gd name="T89" fmla="*/ 100 h 166"/>
                <a:gd name="T90" fmla="*/ 111 w 186"/>
                <a:gd name="T91" fmla="*/ 141 h 166"/>
                <a:gd name="T92" fmla="*/ 110 w 186"/>
                <a:gd name="T93" fmla="*/ 143 h 166"/>
                <a:gd name="T94" fmla="*/ 91 w 186"/>
                <a:gd name="T95" fmla="*/ 142 h 166"/>
                <a:gd name="T96" fmla="*/ 109 w 186"/>
                <a:gd name="T97" fmla="*/ 116 h 166"/>
                <a:gd name="T98" fmla="*/ 140 w 186"/>
                <a:gd name="T99" fmla="*/ 77 h 166"/>
                <a:gd name="T100" fmla="*/ 143 w 186"/>
                <a:gd name="T101" fmla="*/ 75 h 166"/>
                <a:gd name="T102" fmla="*/ 147 w 186"/>
                <a:gd name="T103" fmla="*/ 68 h 166"/>
                <a:gd name="T104" fmla="*/ 147 w 186"/>
                <a:gd name="T105" fmla="*/ 65 h 166"/>
                <a:gd name="T106" fmla="*/ 167 w 186"/>
                <a:gd name="T107" fmla="*/ 145 h 166"/>
                <a:gd name="T108" fmla="*/ 161 w 186"/>
                <a:gd name="T109" fmla="*/ 14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6" h="166">
                  <a:moveTo>
                    <a:pt x="182" y="149"/>
                  </a:moveTo>
                  <a:cubicBezTo>
                    <a:pt x="182" y="149"/>
                    <a:pt x="182" y="149"/>
                    <a:pt x="182" y="148"/>
                  </a:cubicBezTo>
                  <a:cubicBezTo>
                    <a:pt x="180" y="102"/>
                    <a:pt x="156" y="0"/>
                    <a:pt x="90" y="23"/>
                  </a:cubicBezTo>
                  <a:cubicBezTo>
                    <a:pt x="64" y="32"/>
                    <a:pt x="0" y="124"/>
                    <a:pt x="25" y="151"/>
                  </a:cubicBezTo>
                  <a:cubicBezTo>
                    <a:pt x="25" y="153"/>
                    <a:pt x="26" y="155"/>
                    <a:pt x="28" y="155"/>
                  </a:cubicBezTo>
                  <a:cubicBezTo>
                    <a:pt x="30" y="156"/>
                    <a:pt x="32" y="156"/>
                    <a:pt x="34" y="157"/>
                  </a:cubicBezTo>
                  <a:cubicBezTo>
                    <a:pt x="35" y="157"/>
                    <a:pt x="35" y="157"/>
                    <a:pt x="35" y="157"/>
                  </a:cubicBezTo>
                  <a:cubicBezTo>
                    <a:pt x="35" y="157"/>
                    <a:pt x="35" y="157"/>
                    <a:pt x="36" y="157"/>
                  </a:cubicBezTo>
                  <a:cubicBezTo>
                    <a:pt x="80" y="166"/>
                    <a:pt x="130" y="164"/>
                    <a:pt x="175" y="164"/>
                  </a:cubicBezTo>
                  <a:cubicBezTo>
                    <a:pt x="183" y="164"/>
                    <a:pt x="186" y="155"/>
                    <a:pt x="182" y="149"/>
                  </a:cubicBezTo>
                  <a:close/>
                  <a:moveTo>
                    <a:pt x="51" y="144"/>
                  </a:moveTo>
                  <a:cubicBezTo>
                    <a:pt x="76" y="117"/>
                    <a:pt x="90" y="81"/>
                    <a:pt x="119" y="59"/>
                  </a:cubicBezTo>
                  <a:cubicBezTo>
                    <a:pt x="128" y="53"/>
                    <a:pt x="120" y="38"/>
                    <a:pt x="111" y="45"/>
                  </a:cubicBezTo>
                  <a:cubicBezTo>
                    <a:pt x="94" y="57"/>
                    <a:pt x="82" y="75"/>
                    <a:pt x="71" y="92"/>
                  </a:cubicBezTo>
                  <a:cubicBezTo>
                    <a:pt x="61" y="109"/>
                    <a:pt x="49" y="126"/>
                    <a:pt x="42" y="145"/>
                  </a:cubicBezTo>
                  <a:cubicBezTo>
                    <a:pt x="40" y="145"/>
                    <a:pt x="37" y="146"/>
                    <a:pt x="34" y="146"/>
                  </a:cubicBezTo>
                  <a:cubicBezTo>
                    <a:pt x="30" y="135"/>
                    <a:pt x="32" y="120"/>
                    <a:pt x="37" y="105"/>
                  </a:cubicBezTo>
                  <a:cubicBezTo>
                    <a:pt x="37" y="105"/>
                    <a:pt x="38" y="106"/>
                    <a:pt x="38" y="106"/>
                  </a:cubicBezTo>
                  <a:cubicBezTo>
                    <a:pt x="39" y="106"/>
                    <a:pt x="40" y="106"/>
                    <a:pt x="41" y="105"/>
                  </a:cubicBezTo>
                  <a:cubicBezTo>
                    <a:pt x="40" y="107"/>
                    <a:pt x="42" y="104"/>
                    <a:pt x="43" y="103"/>
                  </a:cubicBezTo>
                  <a:cubicBezTo>
                    <a:pt x="44" y="101"/>
                    <a:pt x="46" y="99"/>
                    <a:pt x="48" y="97"/>
                  </a:cubicBezTo>
                  <a:cubicBezTo>
                    <a:pt x="53" y="90"/>
                    <a:pt x="59" y="84"/>
                    <a:pt x="65" y="77"/>
                  </a:cubicBezTo>
                  <a:cubicBezTo>
                    <a:pt x="72" y="71"/>
                    <a:pt x="78" y="64"/>
                    <a:pt x="85" y="58"/>
                  </a:cubicBezTo>
                  <a:cubicBezTo>
                    <a:pt x="87" y="56"/>
                    <a:pt x="89" y="54"/>
                    <a:pt x="92" y="53"/>
                  </a:cubicBezTo>
                  <a:cubicBezTo>
                    <a:pt x="94" y="52"/>
                    <a:pt x="98" y="50"/>
                    <a:pt x="96" y="50"/>
                  </a:cubicBezTo>
                  <a:cubicBezTo>
                    <a:pt x="97" y="50"/>
                    <a:pt x="98" y="49"/>
                    <a:pt x="99" y="47"/>
                  </a:cubicBezTo>
                  <a:cubicBezTo>
                    <a:pt x="99" y="39"/>
                    <a:pt x="89" y="41"/>
                    <a:pt x="85" y="43"/>
                  </a:cubicBezTo>
                  <a:cubicBezTo>
                    <a:pt x="76" y="49"/>
                    <a:pt x="68" y="58"/>
                    <a:pt x="60" y="66"/>
                  </a:cubicBezTo>
                  <a:cubicBezTo>
                    <a:pt x="59" y="67"/>
                    <a:pt x="56" y="71"/>
                    <a:pt x="52" y="76"/>
                  </a:cubicBezTo>
                  <a:cubicBezTo>
                    <a:pt x="65" y="55"/>
                    <a:pt x="83" y="38"/>
                    <a:pt x="98" y="33"/>
                  </a:cubicBezTo>
                  <a:cubicBezTo>
                    <a:pt x="119" y="26"/>
                    <a:pt x="135" y="40"/>
                    <a:pt x="146" y="61"/>
                  </a:cubicBezTo>
                  <a:cubicBezTo>
                    <a:pt x="143" y="59"/>
                    <a:pt x="139" y="58"/>
                    <a:pt x="136" y="60"/>
                  </a:cubicBezTo>
                  <a:cubicBezTo>
                    <a:pt x="121" y="67"/>
                    <a:pt x="111" y="82"/>
                    <a:pt x="103" y="96"/>
                  </a:cubicBezTo>
                  <a:cubicBezTo>
                    <a:pt x="94" y="110"/>
                    <a:pt x="86" y="126"/>
                    <a:pt x="79" y="142"/>
                  </a:cubicBezTo>
                  <a:cubicBezTo>
                    <a:pt x="70" y="142"/>
                    <a:pt x="60" y="143"/>
                    <a:pt x="51" y="144"/>
                  </a:cubicBezTo>
                  <a:close/>
                  <a:moveTo>
                    <a:pt x="161" y="145"/>
                  </a:moveTo>
                  <a:cubicBezTo>
                    <a:pt x="161" y="144"/>
                    <a:pt x="162" y="143"/>
                    <a:pt x="163" y="143"/>
                  </a:cubicBezTo>
                  <a:cubicBezTo>
                    <a:pt x="169" y="135"/>
                    <a:pt x="159" y="125"/>
                    <a:pt x="152" y="132"/>
                  </a:cubicBezTo>
                  <a:cubicBezTo>
                    <a:pt x="148" y="135"/>
                    <a:pt x="145" y="140"/>
                    <a:pt x="142" y="144"/>
                  </a:cubicBezTo>
                  <a:cubicBezTo>
                    <a:pt x="137" y="144"/>
                    <a:pt x="131" y="144"/>
                    <a:pt x="126" y="143"/>
                  </a:cubicBezTo>
                  <a:cubicBezTo>
                    <a:pt x="130" y="140"/>
                    <a:pt x="133" y="136"/>
                    <a:pt x="137" y="132"/>
                  </a:cubicBezTo>
                  <a:cubicBezTo>
                    <a:pt x="143" y="125"/>
                    <a:pt x="150" y="118"/>
                    <a:pt x="158" y="110"/>
                  </a:cubicBezTo>
                  <a:cubicBezTo>
                    <a:pt x="160" y="108"/>
                    <a:pt x="160" y="105"/>
                    <a:pt x="159" y="102"/>
                  </a:cubicBezTo>
                  <a:cubicBezTo>
                    <a:pt x="159" y="102"/>
                    <a:pt x="158" y="101"/>
                    <a:pt x="158" y="101"/>
                  </a:cubicBezTo>
                  <a:cubicBezTo>
                    <a:pt x="156" y="99"/>
                    <a:pt x="152" y="98"/>
                    <a:pt x="150" y="100"/>
                  </a:cubicBezTo>
                  <a:cubicBezTo>
                    <a:pt x="134" y="109"/>
                    <a:pt x="122" y="127"/>
                    <a:pt x="111" y="141"/>
                  </a:cubicBezTo>
                  <a:cubicBezTo>
                    <a:pt x="110" y="142"/>
                    <a:pt x="110" y="142"/>
                    <a:pt x="110" y="143"/>
                  </a:cubicBezTo>
                  <a:cubicBezTo>
                    <a:pt x="104" y="143"/>
                    <a:pt x="97" y="142"/>
                    <a:pt x="91" y="142"/>
                  </a:cubicBezTo>
                  <a:cubicBezTo>
                    <a:pt x="98" y="134"/>
                    <a:pt x="104" y="125"/>
                    <a:pt x="109" y="116"/>
                  </a:cubicBezTo>
                  <a:cubicBezTo>
                    <a:pt x="118" y="101"/>
                    <a:pt x="128" y="89"/>
                    <a:pt x="140" y="77"/>
                  </a:cubicBezTo>
                  <a:cubicBezTo>
                    <a:pt x="141" y="76"/>
                    <a:pt x="142" y="76"/>
                    <a:pt x="143" y="75"/>
                  </a:cubicBezTo>
                  <a:cubicBezTo>
                    <a:pt x="145" y="73"/>
                    <a:pt x="146" y="71"/>
                    <a:pt x="147" y="68"/>
                  </a:cubicBezTo>
                  <a:cubicBezTo>
                    <a:pt x="147" y="67"/>
                    <a:pt x="148" y="66"/>
                    <a:pt x="147" y="65"/>
                  </a:cubicBezTo>
                  <a:cubicBezTo>
                    <a:pt x="160" y="91"/>
                    <a:pt x="166" y="126"/>
                    <a:pt x="167" y="145"/>
                  </a:cubicBezTo>
                  <a:cubicBezTo>
                    <a:pt x="165" y="145"/>
                    <a:pt x="163" y="145"/>
                    <a:pt x="161" y="145"/>
                  </a:cubicBezTo>
                  <a:close/>
                </a:path>
              </a:pathLst>
            </a:custGeom>
            <a:solidFill>
              <a:srgbClr val="9679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0"/>
            <p:cNvSpPr>
              <a:spLocks noEditPoints="1"/>
            </p:cNvSpPr>
            <p:nvPr/>
          </p:nvSpPr>
          <p:spPr bwMode="auto">
            <a:xfrm>
              <a:off x="4081979" y="2941053"/>
              <a:ext cx="337250" cy="363192"/>
            </a:xfrm>
            <a:custGeom>
              <a:avLst/>
              <a:gdLst>
                <a:gd name="T0" fmla="*/ 93 w 138"/>
                <a:gd name="T1" fmla="*/ 23 h 148"/>
                <a:gd name="T2" fmla="*/ 10 w 138"/>
                <a:gd name="T3" fmla="*/ 73 h 148"/>
                <a:gd name="T4" fmla="*/ 10 w 138"/>
                <a:gd name="T5" fmla="*/ 73 h 148"/>
                <a:gd name="T6" fmla="*/ 30 w 138"/>
                <a:gd name="T7" fmla="*/ 115 h 148"/>
                <a:gd name="T8" fmla="*/ 120 w 138"/>
                <a:gd name="T9" fmla="*/ 112 h 148"/>
                <a:gd name="T10" fmla="*/ 93 w 138"/>
                <a:gd name="T11" fmla="*/ 23 h 148"/>
                <a:gd name="T12" fmla="*/ 91 w 138"/>
                <a:gd name="T13" fmla="*/ 46 h 148"/>
                <a:gd name="T14" fmla="*/ 59 w 138"/>
                <a:gd name="T15" fmla="*/ 62 h 148"/>
                <a:gd name="T16" fmla="*/ 35 w 138"/>
                <a:gd name="T17" fmla="*/ 100 h 148"/>
                <a:gd name="T18" fmla="*/ 27 w 138"/>
                <a:gd name="T19" fmla="*/ 90 h 148"/>
                <a:gd name="T20" fmla="*/ 28 w 138"/>
                <a:gd name="T21" fmla="*/ 87 h 148"/>
                <a:gd name="T22" fmla="*/ 30 w 138"/>
                <a:gd name="T23" fmla="*/ 86 h 148"/>
                <a:gd name="T24" fmla="*/ 34 w 138"/>
                <a:gd name="T25" fmla="*/ 81 h 148"/>
                <a:gd name="T26" fmla="*/ 45 w 138"/>
                <a:gd name="T27" fmla="*/ 68 h 148"/>
                <a:gd name="T28" fmla="*/ 69 w 138"/>
                <a:gd name="T29" fmla="*/ 44 h 148"/>
                <a:gd name="T30" fmla="*/ 62 w 138"/>
                <a:gd name="T31" fmla="*/ 36 h 148"/>
                <a:gd name="T32" fmla="*/ 50 w 138"/>
                <a:gd name="T33" fmla="*/ 46 h 148"/>
                <a:gd name="T34" fmla="*/ 34 w 138"/>
                <a:gd name="T35" fmla="*/ 65 h 148"/>
                <a:gd name="T36" fmla="*/ 22 w 138"/>
                <a:gd name="T37" fmla="*/ 80 h 148"/>
                <a:gd name="T38" fmla="*/ 21 w 138"/>
                <a:gd name="T39" fmla="*/ 74 h 148"/>
                <a:gd name="T40" fmla="*/ 30 w 138"/>
                <a:gd name="T41" fmla="*/ 55 h 148"/>
                <a:gd name="T42" fmla="*/ 32 w 138"/>
                <a:gd name="T43" fmla="*/ 54 h 148"/>
                <a:gd name="T44" fmla="*/ 32 w 138"/>
                <a:gd name="T45" fmla="*/ 51 h 148"/>
                <a:gd name="T46" fmla="*/ 42 w 138"/>
                <a:gd name="T47" fmla="*/ 39 h 148"/>
                <a:gd name="T48" fmla="*/ 84 w 138"/>
                <a:gd name="T49" fmla="*/ 38 h 148"/>
                <a:gd name="T50" fmla="*/ 105 w 138"/>
                <a:gd name="T51" fmla="*/ 66 h 148"/>
                <a:gd name="T52" fmla="*/ 78 w 138"/>
                <a:gd name="T53" fmla="*/ 84 h 148"/>
                <a:gd name="T54" fmla="*/ 54 w 138"/>
                <a:gd name="T55" fmla="*/ 114 h 148"/>
                <a:gd name="T56" fmla="*/ 54 w 138"/>
                <a:gd name="T57" fmla="*/ 114 h 148"/>
                <a:gd name="T58" fmla="*/ 42 w 138"/>
                <a:gd name="T59" fmla="*/ 106 h 148"/>
                <a:gd name="T60" fmla="*/ 62 w 138"/>
                <a:gd name="T61" fmla="*/ 81 h 148"/>
                <a:gd name="T62" fmla="*/ 78 w 138"/>
                <a:gd name="T63" fmla="*/ 62 h 148"/>
                <a:gd name="T64" fmla="*/ 92 w 138"/>
                <a:gd name="T65" fmla="*/ 52 h 148"/>
                <a:gd name="T66" fmla="*/ 91 w 138"/>
                <a:gd name="T67" fmla="*/ 46 h 148"/>
                <a:gd name="T68" fmla="*/ 107 w 138"/>
                <a:gd name="T69" fmla="*/ 99 h 148"/>
                <a:gd name="T70" fmla="*/ 60 w 138"/>
                <a:gd name="T71" fmla="*/ 117 h 148"/>
                <a:gd name="T72" fmla="*/ 83 w 138"/>
                <a:gd name="T73" fmla="*/ 98 h 148"/>
                <a:gd name="T74" fmla="*/ 96 w 138"/>
                <a:gd name="T75" fmla="*/ 86 h 148"/>
                <a:gd name="T76" fmla="*/ 108 w 138"/>
                <a:gd name="T77" fmla="*/ 78 h 148"/>
                <a:gd name="T78" fmla="*/ 107 w 138"/>
                <a:gd name="T79" fmla="*/ 9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8" h="148">
                  <a:moveTo>
                    <a:pt x="93" y="23"/>
                  </a:moveTo>
                  <a:cubicBezTo>
                    <a:pt x="60" y="0"/>
                    <a:pt x="0" y="30"/>
                    <a:pt x="10" y="73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9" y="87"/>
                    <a:pt x="19" y="104"/>
                    <a:pt x="30" y="115"/>
                  </a:cubicBezTo>
                  <a:cubicBezTo>
                    <a:pt x="57" y="140"/>
                    <a:pt x="99" y="148"/>
                    <a:pt x="120" y="112"/>
                  </a:cubicBezTo>
                  <a:cubicBezTo>
                    <a:pt x="138" y="83"/>
                    <a:pt x="119" y="41"/>
                    <a:pt x="93" y="23"/>
                  </a:cubicBezTo>
                  <a:close/>
                  <a:moveTo>
                    <a:pt x="91" y="46"/>
                  </a:moveTo>
                  <a:cubicBezTo>
                    <a:pt x="82" y="34"/>
                    <a:pt x="64" y="55"/>
                    <a:pt x="59" y="62"/>
                  </a:cubicBezTo>
                  <a:cubicBezTo>
                    <a:pt x="49" y="74"/>
                    <a:pt x="42" y="87"/>
                    <a:pt x="35" y="100"/>
                  </a:cubicBezTo>
                  <a:cubicBezTo>
                    <a:pt x="32" y="97"/>
                    <a:pt x="29" y="93"/>
                    <a:pt x="27" y="90"/>
                  </a:cubicBezTo>
                  <a:cubicBezTo>
                    <a:pt x="27" y="89"/>
                    <a:pt x="28" y="88"/>
                    <a:pt x="28" y="87"/>
                  </a:cubicBezTo>
                  <a:cubicBezTo>
                    <a:pt x="28" y="89"/>
                    <a:pt x="29" y="88"/>
                    <a:pt x="30" y="86"/>
                  </a:cubicBezTo>
                  <a:cubicBezTo>
                    <a:pt x="31" y="84"/>
                    <a:pt x="33" y="83"/>
                    <a:pt x="34" y="81"/>
                  </a:cubicBezTo>
                  <a:cubicBezTo>
                    <a:pt x="38" y="77"/>
                    <a:pt x="41" y="72"/>
                    <a:pt x="45" y="68"/>
                  </a:cubicBezTo>
                  <a:cubicBezTo>
                    <a:pt x="53" y="60"/>
                    <a:pt x="62" y="53"/>
                    <a:pt x="69" y="44"/>
                  </a:cubicBezTo>
                  <a:cubicBezTo>
                    <a:pt x="73" y="39"/>
                    <a:pt x="68" y="33"/>
                    <a:pt x="62" y="36"/>
                  </a:cubicBezTo>
                  <a:cubicBezTo>
                    <a:pt x="58" y="38"/>
                    <a:pt x="54" y="43"/>
                    <a:pt x="50" y="46"/>
                  </a:cubicBezTo>
                  <a:cubicBezTo>
                    <a:pt x="44" y="52"/>
                    <a:pt x="39" y="59"/>
                    <a:pt x="34" y="65"/>
                  </a:cubicBezTo>
                  <a:cubicBezTo>
                    <a:pt x="31" y="67"/>
                    <a:pt x="25" y="74"/>
                    <a:pt x="22" y="80"/>
                  </a:cubicBezTo>
                  <a:cubicBezTo>
                    <a:pt x="21" y="78"/>
                    <a:pt x="21" y="76"/>
                    <a:pt x="21" y="74"/>
                  </a:cubicBezTo>
                  <a:cubicBezTo>
                    <a:pt x="24" y="68"/>
                    <a:pt x="27" y="61"/>
                    <a:pt x="30" y="55"/>
                  </a:cubicBezTo>
                  <a:cubicBezTo>
                    <a:pt x="30" y="55"/>
                    <a:pt x="31" y="54"/>
                    <a:pt x="32" y="54"/>
                  </a:cubicBezTo>
                  <a:cubicBezTo>
                    <a:pt x="33" y="53"/>
                    <a:pt x="33" y="52"/>
                    <a:pt x="32" y="51"/>
                  </a:cubicBezTo>
                  <a:cubicBezTo>
                    <a:pt x="34" y="47"/>
                    <a:pt x="38" y="43"/>
                    <a:pt x="42" y="39"/>
                  </a:cubicBezTo>
                  <a:cubicBezTo>
                    <a:pt x="55" y="30"/>
                    <a:pt x="71" y="31"/>
                    <a:pt x="84" y="38"/>
                  </a:cubicBezTo>
                  <a:cubicBezTo>
                    <a:pt x="94" y="44"/>
                    <a:pt x="101" y="54"/>
                    <a:pt x="105" y="66"/>
                  </a:cubicBezTo>
                  <a:cubicBezTo>
                    <a:pt x="94" y="67"/>
                    <a:pt x="85" y="77"/>
                    <a:pt x="78" y="84"/>
                  </a:cubicBezTo>
                  <a:cubicBezTo>
                    <a:pt x="69" y="93"/>
                    <a:pt x="61" y="103"/>
                    <a:pt x="54" y="114"/>
                  </a:cubicBezTo>
                  <a:cubicBezTo>
                    <a:pt x="54" y="114"/>
                    <a:pt x="54" y="114"/>
                    <a:pt x="54" y="114"/>
                  </a:cubicBezTo>
                  <a:cubicBezTo>
                    <a:pt x="50" y="112"/>
                    <a:pt x="46" y="109"/>
                    <a:pt x="42" y="106"/>
                  </a:cubicBezTo>
                  <a:cubicBezTo>
                    <a:pt x="50" y="99"/>
                    <a:pt x="56" y="90"/>
                    <a:pt x="62" y="81"/>
                  </a:cubicBezTo>
                  <a:cubicBezTo>
                    <a:pt x="67" y="74"/>
                    <a:pt x="72" y="68"/>
                    <a:pt x="78" y="62"/>
                  </a:cubicBezTo>
                  <a:cubicBezTo>
                    <a:pt x="82" y="58"/>
                    <a:pt x="89" y="57"/>
                    <a:pt x="92" y="52"/>
                  </a:cubicBezTo>
                  <a:cubicBezTo>
                    <a:pt x="93" y="50"/>
                    <a:pt x="93" y="48"/>
                    <a:pt x="91" y="46"/>
                  </a:cubicBezTo>
                  <a:close/>
                  <a:moveTo>
                    <a:pt x="107" y="99"/>
                  </a:moveTo>
                  <a:cubicBezTo>
                    <a:pt x="101" y="123"/>
                    <a:pt x="80" y="125"/>
                    <a:pt x="60" y="117"/>
                  </a:cubicBezTo>
                  <a:cubicBezTo>
                    <a:pt x="69" y="113"/>
                    <a:pt x="76" y="106"/>
                    <a:pt x="83" y="98"/>
                  </a:cubicBezTo>
                  <a:cubicBezTo>
                    <a:pt x="88" y="94"/>
                    <a:pt x="92" y="90"/>
                    <a:pt x="96" y="86"/>
                  </a:cubicBezTo>
                  <a:cubicBezTo>
                    <a:pt x="100" y="83"/>
                    <a:pt x="104" y="81"/>
                    <a:pt x="108" y="78"/>
                  </a:cubicBezTo>
                  <a:cubicBezTo>
                    <a:pt x="109" y="85"/>
                    <a:pt x="109" y="92"/>
                    <a:pt x="107" y="99"/>
                  </a:cubicBezTo>
                  <a:close/>
                </a:path>
              </a:pathLst>
            </a:custGeom>
            <a:solidFill>
              <a:srgbClr val="9679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4747832" y="2941053"/>
            <a:ext cx="453990" cy="745121"/>
            <a:chOff x="4747832" y="2941053"/>
            <a:chExt cx="453990" cy="745121"/>
          </a:xfrm>
        </p:grpSpPr>
        <p:sp>
          <p:nvSpPr>
            <p:cNvPr id="37" name="Freeform 11"/>
            <p:cNvSpPr>
              <a:spLocks noEditPoints="1"/>
            </p:cNvSpPr>
            <p:nvPr/>
          </p:nvSpPr>
          <p:spPr bwMode="auto">
            <a:xfrm>
              <a:off x="4747832" y="3279745"/>
              <a:ext cx="453990" cy="406429"/>
            </a:xfrm>
            <a:custGeom>
              <a:avLst/>
              <a:gdLst>
                <a:gd name="T0" fmla="*/ 182 w 186"/>
                <a:gd name="T1" fmla="*/ 149 h 166"/>
                <a:gd name="T2" fmla="*/ 182 w 186"/>
                <a:gd name="T3" fmla="*/ 148 h 166"/>
                <a:gd name="T4" fmla="*/ 90 w 186"/>
                <a:gd name="T5" fmla="*/ 23 h 166"/>
                <a:gd name="T6" fmla="*/ 25 w 186"/>
                <a:gd name="T7" fmla="*/ 151 h 166"/>
                <a:gd name="T8" fmla="*/ 28 w 186"/>
                <a:gd name="T9" fmla="*/ 155 h 166"/>
                <a:gd name="T10" fmla="*/ 34 w 186"/>
                <a:gd name="T11" fmla="*/ 157 h 166"/>
                <a:gd name="T12" fmla="*/ 35 w 186"/>
                <a:gd name="T13" fmla="*/ 157 h 166"/>
                <a:gd name="T14" fmla="*/ 36 w 186"/>
                <a:gd name="T15" fmla="*/ 157 h 166"/>
                <a:gd name="T16" fmla="*/ 175 w 186"/>
                <a:gd name="T17" fmla="*/ 164 h 166"/>
                <a:gd name="T18" fmla="*/ 182 w 186"/>
                <a:gd name="T19" fmla="*/ 149 h 166"/>
                <a:gd name="T20" fmla="*/ 51 w 186"/>
                <a:gd name="T21" fmla="*/ 144 h 166"/>
                <a:gd name="T22" fmla="*/ 119 w 186"/>
                <a:gd name="T23" fmla="*/ 59 h 166"/>
                <a:gd name="T24" fmla="*/ 111 w 186"/>
                <a:gd name="T25" fmla="*/ 45 h 166"/>
                <a:gd name="T26" fmla="*/ 71 w 186"/>
                <a:gd name="T27" fmla="*/ 92 h 166"/>
                <a:gd name="T28" fmla="*/ 43 w 186"/>
                <a:gd name="T29" fmla="*/ 145 h 166"/>
                <a:gd name="T30" fmla="*/ 34 w 186"/>
                <a:gd name="T31" fmla="*/ 146 h 166"/>
                <a:gd name="T32" fmla="*/ 37 w 186"/>
                <a:gd name="T33" fmla="*/ 105 h 166"/>
                <a:gd name="T34" fmla="*/ 38 w 186"/>
                <a:gd name="T35" fmla="*/ 106 h 166"/>
                <a:gd name="T36" fmla="*/ 41 w 186"/>
                <a:gd name="T37" fmla="*/ 105 h 166"/>
                <a:gd name="T38" fmla="*/ 43 w 186"/>
                <a:gd name="T39" fmla="*/ 103 h 166"/>
                <a:gd name="T40" fmla="*/ 48 w 186"/>
                <a:gd name="T41" fmla="*/ 97 h 166"/>
                <a:gd name="T42" fmla="*/ 65 w 186"/>
                <a:gd name="T43" fmla="*/ 77 h 166"/>
                <a:gd name="T44" fmla="*/ 85 w 186"/>
                <a:gd name="T45" fmla="*/ 58 h 166"/>
                <a:gd name="T46" fmla="*/ 92 w 186"/>
                <a:gd name="T47" fmla="*/ 53 h 166"/>
                <a:gd name="T48" fmla="*/ 96 w 186"/>
                <a:gd name="T49" fmla="*/ 50 h 166"/>
                <a:gd name="T50" fmla="*/ 99 w 186"/>
                <a:gd name="T51" fmla="*/ 47 h 166"/>
                <a:gd name="T52" fmla="*/ 85 w 186"/>
                <a:gd name="T53" fmla="*/ 43 h 166"/>
                <a:gd name="T54" fmla="*/ 60 w 186"/>
                <a:gd name="T55" fmla="*/ 66 h 166"/>
                <a:gd name="T56" fmla="*/ 52 w 186"/>
                <a:gd name="T57" fmla="*/ 76 h 166"/>
                <a:gd name="T58" fmla="*/ 98 w 186"/>
                <a:gd name="T59" fmla="*/ 33 h 166"/>
                <a:gd name="T60" fmla="*/ 146 w 186"/>
                <a:gd name="T61" fmla="*/ 61 h 166"/>
                <a:gd name="T62" fmla="*/ 136 w 186"/>
                <a:gd name="T63" fmla="*/ 60 h 166"/>
                <a:gd name="T64" fmla="*/ 103 w 186"/>
                <a:gd name="T65" fmla="*/ 96 h 166"/>
                <a:gd name="T66" fmla="*/ 79 w 186"/>
                <a:gd name="T67" fmla="*/ 142 h 166"/>
                <a:gd name="T68" fmla="*/ 51 w 186"/>
                <a:gd name="T69" fmla="*/ 144 h 166"/>
                <a:gd name="T70" fmla="*/ 161 w 186"/>
                <a:gd name="T71" fmla="*/ 145 h 166"/>
                <a:gd name="T72" fmla="*/ 163 w 186"/>
                <a:gd name="T73" fmla="*/ 143 h 166"/>
                <a:gd name="T74" fmla="*/ 152 w 186"/>
                <a:gd name="T75" fmla="*/ 132 h 166"/>
                <a:gd name="T76" fmla="*/ 143 w 186"/>
                <a:gd name="T77" fmla="*/ 144 h 166"/>
                <a:gd name="T78" fmla="*/ 126 w 186"/>
                <a:gd name="T79" fmla="*/ 143 h 166"/>
                <a:gd name="T80" fmla="*/ 137 w 186"/>
                <a:gd name="T81" fmla="*/ 132 h 166"/>
                <a:gd name="T82" fmla="*/ 158 w 186"/>
                <a:gd name="T83" fmla="*/ 110 h 166"/>
                <a:gd name="T84" fmla="*/ 159 w 186"/>
                <a:gd name="T85" fmla="*/ 102 h 166"/>
                <a:gd name="T86" fmla="*/ 158 w 186"/>
                <a:gd name="T87" fmla="*/ 101 h 166"/>
                <a:gd name="T88" fmla="*/ 150 w 186"/>
                <a:gd name="T89" fmla="*/ 100 h 166"/>
                <a:gd name="T90" fmla="*/ 111 w 186"/>
                <a:gd name="T91" fmla="*/ 141 h 166"/>
                <a:gd name="T92" fmla="*/ 110 w 186"/>
                <a:gd name="T93" fmla="*/ 143 h 166"/>
                <a:gd name="T94" fmla="*/ 91 w 186"/>
                <a:gd name="T95" fmla="*/ 142 h 166"/>
                <a:gd name="T96" fmla="*/ 109 w 186"/>
                <a:gd name="T97" fmla="*/ 116 h 166"/>
                <a:gd name="T98" fmla="*/ 140 w 186"/>
                <a:gd name="T99" fmla="*/ 77 h 166"/>
                <a:gd name="T100" fmla="*/ 143 w 186"/>
                <a:gd name="T101" fmla="*/ 75 h 166"/>
                <a:gd name="T102" fmla="*/ 147 w 186"/>
                <a:gd name="T103" fmla="*/ 68 h 166"/>
                <a:gd name="T104" fmla="*/ 147 w 186"/>
                <a:gd name="T105" fmla="*/ 65 h 166"/>
                <a:gd name="T106" fmla="*/ 167 w 186"/>
                <a:gd name="T107" fmla="*/ 145 h 166"/>
                <a:gd name="T108" fmla="*/ 161 w 186"/>
                <a:gd name="T109" fmla="*/ 14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6" h="166">
                  <a:moveTo>
                    <a:pt x="182" y="149"/>
                  </a:moveTo>
                  <a:cubicBezTo>
                    <a:pt x="182" y="149"/>
                    <a:pt x="182" y="149"/>
                    <a:pt x="182" y="148"/>
                  </a:cubicBezTo>
                  <a:cubicBezTo>
                    <a:pt x="180" y="102"/>
                    <a:pt x="156" y="0"/>
                    <a:pt x="90" y="23"/>
                  </a:cubicBezTo>
                  <a:cubicBezTo>
                    <a:pt x="64" y="32"/>
                    <a:pt x="0" y="124"/>
                    <a:pt x="25" y="151"/>
                  </a:cubicBezTo>
                  <a:cubicBezTo>
                    <a:pt x="25" y="153"/>
                    <a:pt x="26" y="155"/>
                    <a:pt x="28" y="155"/>
                  </a:cubicBezTo>
                  <a:cubicBezTo>
                    <a:pt x="30" y="156"/>
                    <a:pt x="32" y="156"/>
                    <a:pt x="34" y="157"/>
                  </a:cubicBezTo>
                  <a:cubicBezTo>
                    <a:pt x="35" y="157"/>
                    <a:pt x="35" y="157"/>
                    <a:pt x="35" y="157"/>
                  </a:cubicBezTo>
                  <a:cubicBezTo>
                    <a:pt x="35" y="157"/>
                    <a:pt x="35" y="157"/>
                    <a:pt x="36" y="157"/>
                  </a:cubicBezTo>
                  <a:cubicBezTo>
                    <a:pt x="80" y="166"/>
                    <a:pt x="130" y="164"/>
                    <a:pt x="175" y="164"/>
                  </a:cubicBezTo>
                  <a:cubicBezTo>
                    <a:pt x="183" y="164"/>
                    <a:pt x="186" y="155"/>
                    <a:pt x="182" y="149"/>
                  </a:cubicBezTo>
                  <a:close/>
                  <a:moveTo>
                    <a:pt x="51" y="144"/>
                  </a:moveTo>
                  <a:cubicBezTo>
                    <a:pt x="76" y="117"/>
                    <a:pt x="90" y="81"/>
                    <a:pt x="119" y="59"/>
                  </a:cubicBezTo>
                  <a:cubicBezTo>
                    <a:pt x="128" y="53"/>
                    <a:pt x="120" y="38"/>
                    <a:pt x="111" y="45"/>
                  </a:cubicBezTo>
                  <a:cubicBezTo>
                    <a:pt x="94" y="57"/>
                    <a:pt x="82" y="75"/>
                    <a:pt x="71" y="92"/>
                  </a:cubicBezTo>
                  <a:cubicBezTo>
                    <a:pt x="61" y="109"/>
                    <a:pt x="49" y="126"/>
                    <a:pt x="43" y="145"/>
                  </a:cubicBezTo>
                  <a:cubicBezTo>
                    <a:pt x="40" y="145"/>
                    <a:pt x="37" y="146"/>
                    <a:pt x="34" y="146"/>
                  </a:cubicBezTo>
                  <a:cubicBezTo>
                    <a:pt x="30" y="135"/>
                    <a:pt x="32" y="120"/>
                    <a:pt x="37" y="105"/>
                  </a:cubicBezTo>
                  <a:cubicBezTo>
                    <a:pt x="37" y="105"/>
                    <a:pt x="38" y="106"/>
                    <a:pt x="38" y="106"/>
                  </a:cubicBezTo>
                  <a:cubicBezTo>
                    <a:pt x="39" y="106"/>
                    <a:pt x="40" y="106"/>
                    <a:pt x="41" y="105"/>
                  </a:cubicBezTo>
                  <a:cubicBezTo>
                    <a:pt x="40" y="107"/>
                    <a:pt x="42" y="104"/>
                    <a:pt x="43" y="103"/>
                  </a:cubicBezTo>
                  <a:cubicBezTo>
                    <a:pt x="45" y="101"/>
                    <a:pt x="46" y="99"/>
                    <a:pt x="48" y="97"/>
                  </a:cubicBezTo>
                  <a:cubicBezTo>
                    <a:pt x="53" y="90"/>
                    <a:pt x="59" y="84"/>
                    <a:pt x="65" y="77"/>
                  </a:cubicBezTo>
                  <a:cubicBezTo>
                    <a:pt x="72" y="71"/>
                    <a:pt x="78" y="64"/>
                    <a:pt x="85" y="58"/>
                  </a:cubicBezTo>
                  <a:cubicBezTo>
                    <a:pt x="87" y="56"/>
                    <a:pt x="89" y="54"/>
                    <a:pt x="92" y="53"/>
                  </a:cubicBezTo>
                  <a:cubicBezTo>
                    <a:pt x="94" y="52"/>
                    <a:pt x="98" y="50"/>
                    <a:pt x="96" y="50"/>
                  </a:cubicBezTo>
                  <a:cubicBezTo>
                    <a:pt x="97" y="50"/>
                    <a:pt x="98" y="49"/>
                    <a:pt x="99" y="47"/>
                  </a:cubicBezTo>
                  <a:cubicBezTo>
                    <a:pt x="99" y="39"/>
                    <a:pt x="89" y="41"/>
                    <a:pt x="85" y="43"/>
                  </a:cubicBezTo>
                  <a:cubicBezTo>
                    <a:pt x="76" y="49"/>
                    <a:pt x="68" y="58"/>
                    <a:pt x="60" y="66"/>
                  </a:cubicBezTo>
                  <a:cubicBezTo>
                    <a:pt x="59" y="67"/>
                    <a:pt x="56" y="71"/>
                    <a:pt x="52" y="76"/>
                  </a:cubicBezTo>
                  <a:cubicBezTo>
                    <a:pt x="65" y="55"/>
                    <a:pt x="83" y="38"/>
                    <a:pt x="98" y="33"/>
                  </a:cubicBezTo>
                  <a:cubicBezTo>
                    <a:pt x="119" y="26"/>
                    <a:pt x="135" y="40"/>
                    <a:pt x="146" y="61"/>
                  </a:cubicBezTo>
                  <a:cubicBezTo>
                    <a:pt x="143" y="59"/>
                    <a:pt x="139" y="58"/>
                    <a:pt x="136" y="60"/>
                  </a:cubicBezTo>
                  <a:cubicBezTo>
                    <a:pt x="121" y="67"/>
                    <a:pt x="111" y="82"/>
                    <a:pt x="103" y="96"/>
                  </a:cubicBezTo>
                  <a:cubicBezTo>
                    <a:pt x="94" y="110"/>
                    <a:pt x="86" y="126"/>
                    <a:pt x="79" y="142"/>
                  </a:cubicBezTo>
                  <a:cubicBezTo>
                    <a:pt x="70" y="142"/>
                    <a:pt x="61" y="143"/>
                    <a:pt x="51" y="144"/>
                  </a:cubicBezTo>
                  <a:close/>
                  <a:moveTo>
                    <a:pt x="161" y="145"/>
                  </a:moveTo>
                  <a:cubicBezTo>
                    <a:pt x="161" y="144"/>
                    <a:pt x="162" y="143"/>
                    <a:pt x="163" y="143"/>
                  </a:cubicBezTo>
                  <a:cubicBezTo>
                    <a:pt x="169" y="135"/>
                    <a:pt x="159" y="125"/>
                    <a:pt x="152" y="132"/>
                  </a:cubicBezTo>
                  <a:cubicBezTo>
                    <a:pt x="148" y="135"/>
                    <a:pt x="145" y="140"/>
                    <a:pt x="143" y="144"/>
                  </a:cubicBezTo>
                  <a:cubicBezTo>
                    <a:pt x="137" y="144"/>
                    <a:pt x="131" y="144"/>
                    <a:pt x="126" y="143"/>
                  </a:cubicBezTo>
                  <a:cubicBezTo>
                    <a:pt x="130" y="140"/>
                    <a:pt x="133" y="136"/>
                    <a:pt x="137" y="132"/>
                  </a:cubicBezTo>
                  <a:cubicBezTo>
                    <a:pt x="143" y="125"/>
                    <a:pt x="150" y="118"/>
                    <a:pt x="158" y="110"/>
                  </a:cubicBezTo>
                  <a:cubicBezTo>
                    <a:pt x="160" y="108"/>
                    <a:pt x="160" y="105"/>
                    <a:pt x="159" y="102"/>
                  </a:cubicBezTo>
                  <a:cubicBezTo>
                    <a:pt x="159" y="102"/>
                    <a:pt x="158" y="101"/>
                    <a:pt x="158" y="101"/>
                  </a:cubicBezTo>
                  <a:cubicBezTo>
                    <a:pt x="156" y="99"/>
                    <a:pt x="152" y="98"/>
                    <a:pt x="150" y="100"/>
                  </a:cubicBezTo>
                  <a:cubicBezTo>
                    <a:pt x="134" y="109"/>
                    <a:pt x="122" y="127"/>
                    <a:pt x="111" y="141"/>
                  </a:cubicBezTo>
                  <a:cubicBezTo>
                    <a:pt x="110" y="142"/>
                    <a:pt x="110" y="142"/>
                    <a:pt x="110" y="143"/>
                  </a:cubicBezTo>
                  <a:cubicBezTo>
                    <a:pt x="104" y="143"/>
                    <a:pt x="97" y="142"/>
                    <a:pt x="91" y="142"/>
                  </a:cubicBezTo>
                  <a:cubicBezTo>
                    <a:pt x="98" y="134"/>
                    <a:pt x="104" y="125"/>
                    <a:pt x="109" y="116"/>
                  </a:cubicBezTo>
                  <a:cubicBezTo>
                    <a:pt x="118" y="101"/>
                    <a:pt x="128" y="89"/>
                    <a:pt x="140" y="77"/>
                  </a:cubicBezTo>
                  <a:cubicBezTo>
                    <a:pt x="141" y="76"/>
                    <a:pt x="142" y="76"/>
                    <a:pt x="143" y="75"/>
                  </a:cubicBezTo>
                  <a:cubicBezTo>
                    <a:pt x="145" y="73"/>
                    <a:pt x="146" y="71"/>
                    <a:pt x="147" y="68"/>
                  </a:cubicBezTo>
                  <a:cubicBezTo>
                    <a:pt x="147" y="67"/>
                    <a:pt x="148" y="66"/>
                    <a:pt x="147" y="65"/>
                  </a:cubicBezTo>
                  <a:cubicBezTo>
                    <a:pt x="160" y="91"/>
                    <a:pt x="166" y="126"/>
                    <a:pt x="167" y="145"/>
                  </a:cubicBezTo>
                  <a:cubicBezTo>
                    <a:pt x="165" y="145"/>
                    <a:pt x="163" y="145"/>
                    <a:pt x="161" y="145"/>
                  </a:cubicBezTo>
                  <a:close/>
                </a:path>
              </a:pathLst>
            </a:custGeom>
            <a:solidFill>
              <a:srgbClr val="9679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2"/>
            <p:cNvSpPr>
              <a:spLocks noEditPoints="1"/>
            </p:cNvSpPr>
            <p:nvPr/>
          </p:nvSpPr>
          <p:spPr bwMode="auto">
            <a:xfrm>
              <a:off x="4842954" y="2941053"/>
              <a:ext cx="337250" cy="363192"/>
            </a:xfrm>
            <a:custGeom>
              <a:avLst/>
              <a:gdLst>
                <a:gd name="T0" fmla="*/ 93 w 138"/>
                <a:gd name="T1" fmla="*/ 23 h 148"/>
                <a:gd name="T2" fmla="*/ 10 w 138"/>
                <a:gd name="T3" fmla="*/ 73 h 148"/>
                <a:gd name="T4" fmla="*/ 10 w 138"/>
                <a:gd name="T5" fmla="*/ 73 h 148"/>
                <a:gd name="T6" fmla="*/ 30 w 138"/>
                <a:gd name="T7" fmla="*/ 115 h 148"/>
                <a:gd name="T8" fmla="*/ 120 w 138"/>
                <a:gd name="T9" fmla="*/ 112 h 148"/>
                <a:gd name="T10" fmla="*/ 93 w 138"/>
                <a:gd name="T11" fmla="*/ 23 h 148"/>
                <a:gd name="T12" fmla="*/ 92 w 138"/>
                <a:gd name="T13" fmla="*/ 46 h 148"/>
                <a:gd name="T14" fmla="*/ 59 w 138"/>
                <a:gd name="T15" fmla="*/ 62 h 148"/>
                <a:gd name="T16" fmla="*/ 35 w 138"/>
                <a:gd name="T17" fmla="*/ 100 h 148"/>
                <a:gd name="T18" fmla="*/ 27 w 138"/>
                <a:gd name="T19" fmla="*/ 90 h 148"/>
                <a:gd name="T20" fmla="*/ 28 w 138"/>
                <a:gd name="T21" fmla="*/ 87 h 148"/>
                <a:gd name="T22" fmla="*/ 30 w 138"/>
                <a:gd name="T23" fmla="*/ 86 h 148"/>
                <a:gd name="T24" fmla="*/ 34 w 138"/>
                <a:gd name="T25" fmla="*/ 81 h 148"/>
                <a:gd name="T26" fmla="*/ 45 w 138"/>
                <a:gd name="T27" fmla="*/ 68 h 148"/>
                <a:gd name="T28" fmla="*/ 69 w 138"/>
                <a:gd name="T29" fmla="*/ 44 h 148"/>
                <a:gd name="T30" fmla="*/ 62 w 138"/>
                <a:gd name="T31" fmla="*/ 36 h 148"/>
                <a:gd name="T32" fmla="*/ 50 w 138"/>
                <a:gd name="T33" fmla="*/ 46 h 148"/>
                <a:gd name="T34" fmla="*/ 34 w 138"/>
                <a:gd name="T35" fmla="*/ 65 h 148"/>
                <a:gd name="T36" fmla="*/ 22 w 138"/>
                <a:gd name="T37" fmla="*/ 80 h 148"/>
                <a:gd name="T38" fmla="*/ 21 w 138"/>
                <a:gd name="T39" fmla="*/ 74 h 148"/>
                <a:gd name="T40" fmla="*/ 30 w 138"/>
                <a:gd name="T41" fmla="*/ 55 h 148"/>
                <a:gd name="T42" fmla="*/ 32 w 138"/>
                <a:gd name="T43" fmla="*/ 54 h 148"/>
                <a:gd name="T44" fmla="*/ 32 w 138"/>
                <a:gd name="T45" fmla="*/ 51 h 148"/>
                <a:gd name="T46" fmla="*/ 42 w 138"/>
                <a:gd name="T47" fmla="*/ 39 h 148"/>
                <a:gd name="T48" fmla="*/ 84 w 138"/>
                <a:gd name="T49" fmla="*/ 38 h 148"/>
                <a:gd name="T50" fmla="*/ 105 w 138"/>
                <a:gd name="T51" fmla="*/ 66 h 148"/>
                <a:gd name="T52" fmla="*/ 78 w 138"/>
                <a:gd name="T53" fmla="*/ 84 h 148"/>
                <a:gd name="T54" fmla="*/ 54 w 138"/>
                <a:gd name="T55" fmla="*/ 114 h 148"/>
                <a:gd name="T56" fmla="*/ 54 w 138"/>
                <a:gd name="T57" fmla="*/ 114 h 148"/>
                <a:gd name="T58" fmla="*/ 42 w 138"/>
                <a:gd name="T59" fmla="*/ 106 h 148"/>
                <a:gd name="T60" fmla="*/ 62 w 138"/>
                <a:gd name="T61" fmla="*/ 81 h 148"/>
                <a:gd name="T62" fmla="*/ 78 w 138"/>
                <a:gd name="T63" fmla="*/ 62 h 148"/>
                <a:gd name="T64" fmla="*/ 92 w 138"/>
                <a:gd name="T65" fmla="*/ 52 h 148"/>
                <a:gd name="T66" fmla="*/ 92 w 138"/>
                <a:gd name="T67" fmla="*/ 46 h 148"/>
                <a:gd name="T68" fmla="*/ 107 w 138"/>
                <a:gd name="T69" fmla="*/ 99 h 148"/>
                <a:gd name="T70" fmla="*/ 60 w 138"/>
                <a:gd name="T71" fmla="*/ 117 h 148"/>
                <a:gd name="T72" fmla="*/ 83 w 138"/>
                <a:gd name="T73" fmla="*/ 98 h 148"/>
                <a:gd name="T74" fmla="*/ 96 w 138"/>
                <a:gd name="T75" fmla="*/ 86 h 148"/>
                <a:gd name="T76" fmla="*/ 108 w 138"/>
                <a:gd name="T77" fmla="*/ 78 h 148"/>
                <a:gd name="T78" fmla="*/ 107 w 138"/>
                <a:gd name="T79" fmla="*/ 9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8" h="148">
                  <a:moveTo>
                    <a:pt x="93" y="23"/>
                  </a:moveTo>
                  <a:cubicBezTo>
                    <a:pt x="60" y="0"/>
                    <a:pt x="0" y="30"/>
                    <a:pt x="10" y="73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9" y="87"/>
                    <a:pt x="19" y="104"/>
                    <a:pt x="30" y="115"/>
                  </a:cubicBezTo>
                  <a:cubicBezTo>
                    <a:pt x="57" y="140"/>
                    <a:pt x="99" y="148"/>
                    <a:pt x="120" y="112"/>
                  </a:cubicBezTo>
                  <a:cubicBezTo>
                    <a:pt x="138" y="83"/>
                    <a:pt x="119" y="41"/>
                    <a:pt x="93" y="23"/>
                  </a:cubicBezTo>
                  <a:close/>
                  <a:moveTo>
                    <a:pt x="92" y="46"/>
                  </a:moveTo>
                  <a:cubicBezTo>
                    <a:pt x="82" y="34"/>
                    <a:pt x="64" y="55"/>
                    <a:pt x="59" y="62"/>
                  </a:cubicBezTo>
                  <a:cubicBezTo>
                    <a:pt x="49" y="74"/>
                    <a:pt x="42" y="87"/>
                    <a:pt x="35" y="100"/>
                  </a:cubicBezTo>
                  <a:cubicBezTo>
                    <a:pt x="32" y="97"/>
                    <a:pt x="29" y="93"/>
                    <a:pt x="27" y="90"/>
                  </a:cubicBezTo>
                  <a:cubicBezTo>
                    <a:pt x="27" y="89"/>
                    <a:pt x="28" y="88"/>
                    <a:pt x="28" y="87"/>
                  </a:cubicBezTo>
                  <a:cubicBezTo>
                    <a:pt x="28" y="89"/>
                    <a:pt x="29" y="88"/>
                    <a:pt x="30" y="86"/>
                  </a:cubicBezTo>
                  <a:cubicBezTo>
                    <a:pt x="31" y="84"/>
                    <a:pt x="33" y="83"/>
                    <a:pt x="34" y="81"/>
                  </a:cubicBezTo>
                  <a:cubicBezTo>
                    <a:pt x="38" y="77"/>
                    <a:pt x="41" y="72"/>
                    <a:pt x="45" y="68"/>
                  </a:cubicBezTo>
                  <a:cubicBezTo>
                    <a:pt x="53" y="60"/>
                    <a:pt x="62" y="53"/>
                    <a:pt x="69" y="44"/>
                  </a:cubicBezTo>
                  <a:cubicBezTo>
                    <a:pt x="73" y="39"/>
                    <a:pt x="68" y="33"/>
                    <a:pt x="62" y="36"/>
                  </a:cubicBezTo>
                  <a:cubicBezTo>
                    <a:pt x="58" y="38"/>
                    <a:pt x="54" y="43"/>
                    <a:pt x="50" y="46"/>
                  </a:cubicBezTo>
                  <a:cubicBezTo>
                    <a:pt x="44" y="52"/>
                    <a:pt x="39" y="59"/>
                    <a:pt x="34" y="65"/>
                  </a:cubicBezTo>
                  <a:cubicBezTo>
                    <a:pt x="32" y="67"/>
                    <a:pt x="25" y="74"/>
                    <a:pt x="22" y="80"/>
                  </a:cubicBezTo>
                  <a:cubicBezTo>
                    <a:pt x="21" y="78"/>
                    <a:pt x="21" y="76"/>
                    <a:pt x="21" y="74"/>
                  </a:cubicBezTo>
                  <a:cubicBezTo>
                    <a:pt x="24" y="68"/>
                    <a:pt x="27" y="61"/>
                    <a:pt x="30" y="55"/>
                  </a:cubicBezTo>
                  <a:cubicBezTo>
                    <a:pt x="30" y="55"/>
                    <a:pt x="31" y="54"/>
                    <a:pt x="32" y="54"/>
                  </a:cubicBezTo>
                  <a:cubicBezTo>
                    <a:pt x="33" y="53"/>
                    <a:pt x="33" y="52"/>
                    <a:pt x="32" y="51"/>
                  </a:cubicBezTo>
                  <a:cubicBezTo>
                    <a:pt x="34" y="47"/>
                    <a:pt x="38" y="43"/>
                    <a:pt x="42" y="39"/>
                  </a:cubicBezTo>
                  <a:cubicBezTo>
                    <a:pt x="55" y="30"/>
                    <a:pt x="71" y="31"/>
                    <a:pt x="84" y="38"/>
                  </a:cubicBezTo>
                  <a:cubicBezTo>
                    <a:pt x="94" y="44"/>
                    <a:pt x="101" y="54"/>
                    <a:pt x="105" y="66"/>
                  </a:cubicBezTo>
                  <a:cubicBezTo>
                    <a:pt x="94" y="67"/>
                    <a:pt x="85" y="77"/>
                    <a:pt x="78" y="84"/>
                  </a:cubicBezTo>
                  <a:cubicBezTo>
                    <a:pt x="69" y="93"/>
                    <a:pt x="61" y="103"/>
                    <a:pt x="54" y="114"/>
                  </a:cubicBezTo>
                  <a:cubicBezTo>
                    <a:pt x="54" y="114"/>
                    <a:pt x="54" y="114"/>
                    <a:pt x="54" y="114"/>
                  </a:cubicBezTo>
                  <a:cubicBezTo>
                    <a:pt x="50" y="112"/>
                    <a:pt x="46" y="109"/>
                    <a:pt x="42" y="106"/>
                  </a:cubicBezTo>
                  <a:cubicBezTo>
                    <a:pt x="50" y="99"/>
                    <a:pt x="56" y="90"/>
                    <a:pt x="62" y="81"/>
                  </a:cubicBezTo>
                  <a:cubicBezTo>
                    <a:pt x="67" y="74"/>
                    <a:pt x="72" y="68"/>
                    <a:pt x="78" y="62"/>
                  </a:cubicBezTo>
                  <a:cubicBezTo>
                    <a:pt x="82" y="58"/>
                    <a:pt x="89" y="57"/>
                    <a:pt x="92" y="52"/>
                  </a:cubicBezTo>
                  <a:cubicBezTo>
                    <a:pt x="93" y="50"/>
                    <a:pt x="93" y="48"/>
                    <a:pt x="92" y="46"/>
                  </a:cubicBezTo>
                  <a:close/>
                  <a:moveTo>
                    <a:pt x="107" y="99"/>
                  </a:moveTo>
                  <a:cubicBezTo>
                    <a:pt x="101" y="123"/>
                    <a:pt x="80" y="125"/>
                    <a:pt x="60" y="117"/>
                  </a:cubicBezTo>
                  <a:cubicBezTo>
                    <a:pt x="69" y="113"/>
                    <a:pt x="76" y="106"/>
                    <a:pt x="83" y="98"/>
                  </a:cubicBezTo>
                  <a:cubicBezTo>
                    <a:pt x="88" y="94"/>
                    <a:pt x="92" y="90"/>
                    <a:pt x="96" y="86"/>
                  </a:cubicBezTo>
                  <a:cubicBezTo>
                    <a:pt x="100" y="83"/>
                    <a:pt x="104" y="81"/>
                    <a:pt x="108" y="78"/>
                  </a:cubicBezTo>
                  <a:cubicBezTo>
                    <a:pt x="109" y="85"/>
                    <a:pt x="109" y="92"/>
                    <a:pt x="107" y="99"/>
                  </a:cubicBezTo>
                  <a:close/>
                </a:path>
              </a:pathLst>
            </a:custGeom>
            <a:solidFill>
              <a:srgbClr val="9679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5510248" y="2941053"/>
            <a:ext cx="453990" cy="745121"/>
            <a:chOff x="5510248" y="2941053"/>
            <a:chExt cx="453990" cy="745121"/>
          </a:xfrm>
        </p:grpSpPr>
        <p:sp>
          <p:nvSpPr>
            <p:cNvPr id="39" name="Freeform 13"/>
            <p:cNvSpPr>
              <a:spLocks noEditPoints="1"/>
            </p:cNvSpPr>
            <p:nvPr/>
          </p:nvSpPr>
          <p:spPr bwMode="auto">
            <a:xfrm>
              <a:off x="5510248" y="3279745"/>
              <a:ext cx="453990" cy="406429"/>
            </a:xfrm>
            <a:custGeom>
              <a:avLst/>
              <a:gdLst>
                <a:gd name="T0" fmla="*/ 182 w 186"/>
                <a:gd name="T1" fmla="*/ 149 h 166"/>
                <a:gd name="T2" fmla="*/ 182 w 186"/>
                <a:gd name="T3" fmla="*/ 148 h 166"/>
                <a:gd name="T4" fmla="*/ 90 w 186"/>
                <a:gd name="T5" fmla="*/ 23 h 166"/>
                <a:gd name="T6" fmla="*/ 25 w 186"/>
                <a:gd name="T7" fmla="*/ 151 h 166"/>
                <a:gd name="T8" fmla="*/ 28 w 186"/>
                <a:gd name="T9" fmla="*/ 155 h 166"/>
                <a:gd name="T10" fmla="*/ 34 w 186"/>
                <a:gd name="T11" fmla="*/ 157 h 166"/>
                <a:gd name="T12" fmla="*/ 35 w 186"/>
                <a:gd name="T13" fmla="*/ 157 h 166"/>
                <a:gd name="T14" fmla="*/ 36 w 186"/>
                <a:gd name="T15" fmla="*/ 157 h 166"/>
                <a:gd name="T16" fmla="*/ 175 w 186"/>
                <a:gd name="T17" fmla="*/ 164 h 166"/>
                <a:gd name="T18" fmla="*/ 182 w 186"/>
                <a:gd name="T19" fmla="*/ 149 h 166"/>
                <a:gd name="T20" fmla="*/ 51 w 186"/>
                <a:gd name="T21" fmla="*/ 144 h 166"/>
                <a:gd name="T22" fmla="*/ 119 w 186"/>
                <a:gd name="T23" fmla="*/ 59 h 166"/>
                <a:gd name="T24" fmla="*/ 111 w 186"/>
                <a:gd name="T25" fmla="*/ 45 h 166"/>
                <a:gd name="T26" fmla="*/ 71 w 186"/>
                <a:gd name="T27" fmla="*/ 92 h 166"/>
                <a:gd name="T28" fmla="*/ 43 w 186"/>
                <a:gd name="T29" fmla="*/ 145 h 166"/>
                <a:gd name="T30" fmla="*/ 34 w 186"/>
                <a:gd name="T31" fmla="*/ 146 h 166"/>
                <a:gd name="T32" fmla="*/ 37 w 186"/>
                <a:gd name="T33" fmla="*/ 105 h 166"/>
                <a:gd name="T34" fmla="*/ 38 w 186"/>
                <a:gd name="T35" fmla="*/ 106 h 166"/>
                <a:gd name="T36" fmla="*/ 41 w 186"/>
                <a:gd name="T37" fmla="*/ 105 h 166"/>
                <a:gd name="T38" fmla="*/ 43 w 186"/>
                <a:gd name="T39" fmla="*/ 103 h 166"/>
                <a:gd name="T40" fmla="*/ 48 w 186"/>
                <a:gd name="T41" fmla="*/ 97 h 166"/>
                <a:gd name="T42" fmla="*/ 65 w 186"/>
                <a:gd name="T43" fmla="*/ 77 h 166"/>
                <a:gd name="T44" fmla="*/ 85 w 186"/>
                <a:gd name="T45" fmla="*/ 58 h 166"/>
                <a:gd name="T46" fmla="*/ 92 w 186"/>
                <a:gd name="T47" fmla="*/ 53 h 166"/>
                <a:gd name="T48" fmla="*/ 96 w 186"/>
                <a:gd name="T49" fmla="*/ 50 h 166"/>
                <a:gd name="T50" fmla="*/ 99 w 186"/>
                <a:gd name="T51" fmla="*/ 47 h 166"/>
                <a:gd name="T52" fmla="*/ 85 w 186"/>
                <a:gd name="T53" fmla="*/ 43 h 166"/>
                <a:gd name="T54" fmla="*/ 60 w 186"/>
                <a:gd name="T55" fmla="*/ 66 h 166"/>
                <a:gd name="T56" fmla="*/ 52 w 186"/>
                <a:gd name="T57" fmla="*/ 76 h 166"/>
                <a:gd name="T58" fmla="*/ 98 w 186"/>
                <a:gd name="T59" fmla="*/ 33 h 166"/>
                <a:gd name="T60" fmla="*/ 146 w 186"/>
                <a:gd name="T61" fmla="*/ 61 h 166"/>
                <a:gd name="T62" fmla="*/ 136 w 186"/>
                <a:gd name="T63" fmla="*/ 60 h 166"/>
                <a:gd name="T64" fmla="*/ 103 w 186"/>
                <a:gd name="T65" fmla="*/ 96 h 166"/>
                <a:gd name="T66" fmla="*/ 79 w 186"/>
                <a:gd name="T67" fmla="*/ 142 h 166"/>
                <a:gd name="T68" fmla="*/ 51 w 186"/>
                <a:gd name="T69" fmla="*/ 144 h 166"/>
                <a:gd name="T70" fmla="*/ 161 w 186"/>
                <a:gd name="T71" fmla="*/ 145 h 166"/>
                <a:gd name="T72" fmla="*/ 163 w 186"/>
                <a:gd name="T73" fmla="*/ 143 h 166"/>
                <a:gd name="T74" fmla="*/ 152 w 186"/>
                <a:gd name="T75" fmla="*/ 132 h 166"/>
                <a:gd name="T76" fmla="*/ 143 w 186"/>
                <a:gd name="T77" fmla="*/ 144 h 166"/>
                <a:gd name="T78" fmla="*/ 126 w 186"/>
                <a:gd name="T79" fmla="*/ 143 h 166"/>
                <a:gd name="T80" fmla="*/ 137 w 186"/>
                <a:gd name="T81" fmla="*/ 132 h 166"/>
                <a:gd name="T82" fmla="*/ 158 w 186"/>
                <a:gd name="T83" fmla="*/ 110 h 166"/>
                <a:gd name="T84" fmla="*/ 159 w 186"/>
                <a:gd name="T85" fmla="*/ 102 h 166"/>
                <a:gd name="T86" fmla="*/ 158 w 186"/>
                <a:gd name="T87" fmla="*/ 101 h 166"/>
                <a:gd name="T88" fmla="*/ 150 w 186"/>
                <a:gd name="T89" fmla="*/ 100 h 166"/>
                <a:gd name="T90" fmla="*/ 111 w 186"/>
                <a:gd name="T91" fmla="*/ 141 h 166"/>
                <a:gd name="T92" fmla="*/ 110 w 186"/>
                <a:gd name="T93" fmla="*/ 143 h 166"/>
                <a:gd name="T94" fmla="*/ 91 w 186"/>
                <a:gd name="T95" fmla="*/ 142 h 166"/>
                <a:gd name="T96" fmla="*/ 109 w 186"/>
                <a:gd name="T97" fmla="*/ 116 h 166"/>
                <a:gd name="T98" fmla="*/ 140 w 186"/>
                <a:gd name="T99" fmla="*/ 77 h 166"/>
                <a:gd name="T100" fmla="*/ 143 w 186"/>
                <a:gd name="T101" fmla="*/ 75 h 166"/>
                <a:gd name="T102" fmla="*/ 147 w 186"/>
                <a:gd name="T103" fmla="*/ 68 h 166"/>
                <a:gd name="T104" fmla="*/ 147 w 186"/>
                <a:gd name="T105" fmla="*/ 65 h 166"/>
                <a:gd name="T106" fmla="*/ 167 w 186"/>
                <a:gd name="T107" fmla="*/ 145 h 166"/>
                <a:gd name="T108" fmla="*/ 161 w 186"/>
                <a:gd name="T109" fmla="*/ 14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6" h="166">
                  <a:moveTo>
                    <a:pt x="182" y="149"/>
                  </a:moveTo>
                  <a:cubicBezTo>
                    <a:pt x="182" y="149"/>
                    <a:pt x="182" y="149"/>
                    <a:pt x="182" y="148"/>
                  </a:cubicBezTo>
                  <a:cubicBezTo>
                    <a:pt x="180" y="102"/>
                    <a:pt x="156" y="0"/>
                    <a:pt x="90" y="23"/>
                  </a:cubicBezTo>
                  <a:cubicBezTo>
                    <a:pt x="64" y="32"/>
                    <a:pt x="0" y="124"/>
                    <a:pt x="25" y="151"/>
                  </a:cubicBezTo>
                  <a:cubicBezTo>
                    <a:pt x="25" y="153"/>
                    <a:pt x="26" y="155"/>
                    <a:pt x="28" y="155"/>
                  </a:cubicBezTo>
                  <a:cubicBezTo>
                    <a:pt x="30" y="156"/>
                    <a:pt x="32" y="156"/>
                    <a:pt x="34" y="157"/>
                  </a:cubicBezTo>
                  <a:cubicBezTo>
                    <a:pt x="35" y="157"/>
                    <a:pt x="35" y="157"/>
                    <a:pt x="35" y="157"/>
                  </a:cubicBezTo>
                  <a:cubicBezTo>
                    <a:pt x="35" y="157"/>
                    <a:pt x="35" y="157"/>
                    <a:pt x="36" y="157"/>
                  </a:cubicBezTo>
                  <a:cubicBezTo>
                    <a:pt x="80" y="166"/>
                    <a:pt x="130" y="164"/>
                    <a:pt x="175" y="164"/>
                  </a:cubicBezTo>
                  <a:cubicBezTo>
                    <a:pt x="183" y="164"/>
                    <a:pt x="186" y="155"/>
                    <a:pt x="182" y="149"/>
                  </a:cubicBezTo>
                  <a:close/>
                  <a:moveTo>
                    <a:pt x="51" y="144"/>
                  </a:moveTo>
                  <a:cubicBezTo>
                    <a:pt x="76" y="117"/>
                    <a:pt x="90" y="81"/>
                    <a:pt x="119" y="59"/>
                  </a:cubicBezTo>
                  <a:cubicBezTo>
                    <a:pt x="128" y="53"/>
                    <a:pt x="120" y="38"/>
                    <a:pt x="111" y="45"/>
                  </a:cubicBezTo>
                  <a:cubicBezTo>
                    <a:pt x="94" y="57"/>
                    <a:pt x="82" y="75"/>
                    <a:pt x="71" y="92"/>
                  </a:cubicBezTo>
                  <a:cubicBezTo>
                    <a:pt x="61" y="109"/>
                    <a:pt x="49" y="126"/>
                    <a:pt x="43" y="145"/>
                  </a:cubicBezTo>
                  <a:cubicBezTo>
                    <a:pt x="40" y="145"/>
                    <a:pt x="37" y="146"/>
                    <a:pt x="34" y="146"/>
                  </a:cubicBezTo>
                  <a:cubicBezTo>
                    <a:pt x="30" y="135"/>
                    <a:pt x="32" y="120"/>
                    <a:pt x="37" y="105"/>
                  </a:cubicBezTo>
                  <a:cubicBezTo>
                    <a:pt x="37" y="105"/>
                    <a:pt x="38" y="106"/>
                    <a:pt x="38" y="106"/>
                  </a:cubicBezTo>
                  <a:cubicBezTo>
                    <a:pt x="39" y="106"/>
                    <a:pt x="40" y="106"/>
                    <a:pt x="41" y="105"/>
                  </a:cubicBezTo>
                  <a:cubicBezTo>
                    <a:pt x="40" y="107"/>
                    <a:pt x="42" y="104"/>
                    <a:pt x="43" y="103"/>
                  </a:cubicBezTo>
                  <a:cubicBezTo>
                    <a:pt x="45" y="101"/>
                    <a:pt x="46" y="99"/>
                    <a:pt x="48" y="97"/>
                  </a:cubicBezTo>
                  <a:cubicBezTo>
                    <a:pt x="53" y="90"/>
                    <a:pt x="59" y="84"/>
                    <a:pt x="65" y="77"/>
                  </a:cubicBezTo>
                  <a:cubicBezTo>
                    <a:pt x="72" y="71"/>
                    <a:pt x="78" y="64"/>
                    <a:pt x="85" y="58"/>
                  </a:cubicBezTo>
                  <a:cubicBezTo>
                    <a:pt x="87" y="56"/>
                    <a:pt x="89" y="54"/>
                    <a:pt x="92" y="53"/>
                  </a:cubicBezTo>
                  <a:cubicBezTo>
                    <a:pt x="94" y="52"/>
                    <a:pt x="99" y="50"/>
                    <a:pt x="96" y="50"/>
                  </a:cubicBezTo>
                  <a:cubicBezTo>
                    <a:pt x="97" y="50"/>
                    <a:pt x="98" y="49"/>
                    <a:pt x="99" y="47"/>
                  </a:cubicBezTo>
                  <a:cubicBezTo>
                    <a:pt x="99" y="39"/>
                    <a:pt x="89" y="41"/>
                    <a:pt x="85" y="43"/>
                  </a:cubicBezTo>
                  <a:cubicBezTo>
                    <a:pt x="76" y="49"/>
                    <a:pt x="68" y="58"/>
                    <a:pt x="60" y="66"/>
                  </a:cubicBezTo>
                  <a:cubicBezTo>
                    <a:pt x="59" y="67"/>
                    <a:pt x="56" y="71"/>
                    <a:pt x="52" y="76"/>
                  </a:cubicBezTo>
                  <a:cubicBezTo>
                    <a:pt x="65" y="55"/>
                    <a:pt x="83" y="38"/>
                    <a:pt x="98" y="33"/>
                  </a:cubicBezTo>
                  <a:cubicBezTo>
                    <a:pt x="119" y="26"/>
                    <a:pt x="135" y="40"/>
                    <a:pt x="146" y="61"/>
                  </a:cubicBezTo>
                  <a:cubicBezTo>
                    <a:pt x="143" y="59"/>
                    <a:pt x="139" y="58"/>
                    <a:pt x="136" y="60"/>
                  </a:cubicBezTo>
                  <a:cubicBezTo>
                    <a:pt x="121" y="67"/>
                    <a:pt x="112" y="82"/>
                    <a:pt x="103" y="96"/>
                  </a:cubicBezTo>
                  <a:cubicBezTo>
                    <a:pt x="94" y="110"/>
                    <a:pt x="86" y="126"/>
                    <a:pt x="79" y="142"/>
                  </a:cubicBezTo>
                  <a:cubicBezTo>
                    <a:pt x="70" y="142"/>
                    <a:pt x="61" y="143"/>
                    <a:pt x="51" y="144"/>
                  </a:cubicBezTo>
                  <a:close/>
                  <a:moveTo>
                    <a:pt x="161" y="145"/>
                  </a:moveTo>
                  <a:cubicBezTo>
                    <a:pt x="161" y="144"/>
                    <a:pt x="162" y="143"/>
                    <a:pt x="163" y="143"/>
                  </a:cubicBezTo>
                  <a:cubicBezTo>
                    <a:pt x="169" y="135"/>
                    <a:pt x="159" y="125"/>
                    <a:pt x="152" y="132"/>
                  </a:cubicBezTo>
                  <a:cubicBezTo>
                    <a:pt x="148" y="135"/>
                    <a:pt x="145" y="140"/>
                    <a:pt x="143" y="144"/>
                  </a:cubicBezTo>
                  <a:cubicBezTo>
                    <a:pt x="137" y="144"/>
                    <a:pt x="131" y="144"/>
                    <a:pt x="126" y="143"/>
                  </a:cubicBezTo>
                  <a:cubicBezTo>
                    <a:pt x="130" y="140"/>
                    <a:pt x="133" y="136"/>
                    <a:pt x="137" y="132"/>
                  </a:cubicBezTo>
                  <a:cubicBezTo>
                    <a:pt x="143" y="125"/>
                    <a:pt x="150" y="118"/>
                    <a:pt x="158" y="110"/>
                  </a:cubicBezTo>
                  <a:cubicBezTo>
                    <a:pt x="160" y="108"/>
                    <a:pt x="160" y="105"/>
                    <a:pt x="159" y="102"/>
                  </a:cubicBezTo>
                  <a:cubicBezTo>
                    <a:pt x="159" y="102"/>
                    <a:pt x="158" y="101"/>
                    <a:pt x="158" y="101"/>
                  </a:cubicBezTo>
                  <a:cubicBezTo>
                    <a:pt x="156" y="99"/>
                    <a:pt x="152" y="98"/>
                    <a:pt x="150" y="100"/>
                  </a:cubicBezTo>
                  <a:cubicBezTo>
                    <a:pt x="134" y="109"/>
                    <a:pt x="122" y="127"/>
                    <a:pt x="111" y="141"/>
                  </a:cubicBezTo>
                  <a:cubicBezTo>
                    <a:pt x="110" y="142"/>
                    <a:pt x="110" y="142"/>
                    <a:pt x="110" y="143"/>
                  </a:cubicBezTo>
                  <a:cubicBezTo>
                    <a:pt x="104" y="143"/>
                    <a:pt x="97" y="142"/>
                    <a:pt x="91" y="142"/>
                  </a:cubicBezTo>
                  <a:cubicBezTo>
                    <a:pt x="98" y="134"/>
                    <a:pt x="104" y="125"/>
                    <a:pt x="109" y="116"/>
                  </a:cubicBezTo>
                  <a:cubicBezTo>
                    <a:pt x="118" y="101"/>
                    <a:pt x="128" y="89"/>
                    <a:pt x="140" y="77"/>
                  </a:cubicBezTo>
                  <a:cubicBezTo>
                    <a:pt x="141" y="76"/>
                    <a:pt x="142" y="76"/>
                    <a:pt x="143" y="75"/>
                  </a:cubicBezTo>
                  <a:cubicBezTo>
                    <a:pt x="145" y="73"/>
                    <a:pt x="146" y="71"/>
                    <a:pt x="147" y="68"/>
                  </a:cubicBezTo>
                  <a:cubicBezTo>
                    <a:pt x="147" y="67"/>
                    <a:pt x="148" y="66"/>
                    <a:pt x="147" y="65"/>
                  </a:cubicBezTo>
                  <a:cubicBezTo>
                    <a:pt x="160" y="91"/>
                    <a:pt x="166" y="126"/>
                    <a:pt x="167" y="145"/>
                  </a:cubicBezTo>
                  <a:cubicBezTo>
                    <a:pt x="165" y="145"/>
                    <a:pt x="163" y="145"/>
                    <a:pt x="161" y="145"/>
                  </a:cubicBezTo>
                  <a:close/>
                </a:path>
              </a:pathLst>
            </a:custGeom>
            <a:solidFill>
              <a:srgbClr val="9679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14"/>
            <p:cNvSpPr>
              <a:spLocks noEditPoints="1"/>
            </p:cNvSpPr>
            <p:nvPr/>
          </p:nvSpPr>
          <p:spPr bwMode="auto">
            <a:xfrm>
              <a:off x="5605369" y="2941053"/>
              <a:ext cx="337250" cy="363192"/>
            </a:xfrm>
            <a:custGeom>
              <a:avLst/>
              <a:gdLst>
                <a:gd name="T0" fmla="*/ 93 w 138"/>
                <a:gd name="T1" fmla="*/ 23 h 148"/>
                <a:gd name="T2" fmla="*/ 10 w 138"/>
                <a:gd name="T3" fmla="*/ 73 h 148"/>
                <a:gd name="T4" fmla="*/ 10 w 138"/>
                <a:gd name="T5" fmla="*/ 73 h 148"/>
                <a:gd name="T6" fmla="*/ 30 w 138"/>
                <a:gd name="T7" fmla="*/ 115 h 148"/>
                <a:gd name="T8" fmla="*/ 120 w 138"/>
                <a:gd name="T9" fmla="*/ 112 h 148"/>
                <a:gd name="T10" fmla="*/ 93 w 138"/>
                <a:gd name="T11" fmla="*/ 23 h 148"/>
                <a:gd name="T12" fmla="*/ 92 w 138"/>
                <a:gd name="T13" fmla="*/ 46 h 148"/>
                <a:gd name="T14" fmla="*/ 59 w 138"/>
                <a:gd name="T15" fmla="*/ 62 h 148"/>
                <a:gd name="T16" fmla="*/ 35 w 138"/>
                <a:gd name="T17" fmla="*/ 100 h 148"/>
                <a:gd name="T18" fmla="*/ 27 w 138"/>
                <a:gd name="T19" fmla="*/ 90 h 148"/>
                <a:gd name="T20" fmla="*/ 28 w 138"/>
                <a:gd name="T21" fmla="*/ 87 h 148"/>
                <a:gd name="T22" fmla="*/ 30 w 138"/>
                <a:gd name="T23" fmla="*/ 86 h 148"/>
                <a:gd name="T24" fmla="*/ 34 w 138"/>
                <a:gd name="T25" fmla="*/ 81 h 148"/>
                <a:gd name="T26" fmla="*/ 45 w 138"/>
                <a:gd name="T27" fmla="*/ 68 h 148"/>
                <a:gd name="T28" fmla="*/ 69 w 138"/>
                <a:gd name="T29" fmla="*/ 44 h 148"/>
                <a:gd name="T30" fmla="*/ 63 w 138"/>
                <a:gd name="T31" fmla="*/ 36 h 148"/>
                <a:gd name="T32" fmla="*/ 50 w 138"/>
                <a:gd name="T33" fmla="*/ 46 h 148"/>
                <a:gd name="T34" fmla="*/ 34 w 138"/>
                <a:gd name="T35" fmla="*/ 65 h 148"/>
                <a:gd name="T36" fmla="*/ 22 w 138"/>
                <a:gd name="T37" fmla="*/ 80 h 148"/>
                <a:gd name="T38" fmla="*/ 21 w 138"/>
                <a:gd name="T39" fmla="*/ 74 h 148"/>
                <a:gd name="T40" fmla="*/ 30 w 138"/>
                <a:gd name="T41" fmla="*/ 55 h 148"/>
                <a:gd name="T42" fmla="*/ 32 w 138"/>
                <a:gd name="T43" fmla="*/ 54 h 148"/>
                <a:gd name="T44" fmla="*/ 32 w 138"/>
                <a:gd name="T45" fmla="*/ 51 h 148"/>
                <a:gd name="T46" fmla="*/ 43 w 138"/>
                <a:gd name="T47" fmla="*/ 39 h 148"/>
                <a:gd name="T48" fmla="*/ 84 w 138"/>
                <a:gd name="T49" fmla="*/ 38 h 148"/>
                <a:gd name="T50" fmla="*/ 105 w 138"/>
                <a:gd name="T51" fmla="*/ 66 h 148"/>
                <a:gd name="T52" fmla="*/ 78 w 138"/>
                <a:gd name="T53" fmla="*/ 84 h 148"/>
                <a:gd name="T54" fmla="*/ 54 w 138"/>
                <a:gd name="T55" fmla="*/ 114 h 148"/>
                <a:gd name="T56" fmla="*/ 54 w 138"/>
                <a:gd name="T57" fmla="*/ 114 h 148"/>
                <a:gd name="T58" fmla="*/ 42 w 138"/>
                <a:gd name="T59" fmla="*/ 106 h 148"/>
                <a:gd name="T60" fmla="*/ 62 w 138"/>
                <a:gd name="T61" fmla="*/ 81 h 148"/>
                <a:gd name="T62" fmla="*/ 78 w 138"/>
                <a:gd name="T63" fmla="*/ 62 h 148"/>
                <a:gd name="T64" fmla="*/ 92 w 138"/>
                <a:gd name="T65" fmla="*/ 52 h 148"/>
                <a:gd name="T66" fmla="*/ 92 w 138"/>
                <a:gd name="T67" fmla="*/ 46 h 148"/>
                <a:gd name="T68" fmla="*/ 107 w 138"/>
                <a:gd name="T69" fmla="*/ 99 h 148"/>
                <a:gd name="T70" fmla="*/ 60 w 138"/>
                <a:gd name="T71" fmla="*/ 117 h 148"/>
                <a:gd name="T72" fmla="*/ 84 w 138"/>
                <a:gd name="T73" fmla="*/ 98 h 148"/>
                <a:gd name="T74" fmla="*/ 96 w 138"/>
                <a:gd name="T75" fmla="*/ 86 h 148"/>
                <a:gd name="T76" fmla="*/ 108 w 138"/>
                <a:gd name="T77" fmla="*/ 78 h 148"/>
                <a:gd name="T78" fmla="*/ 107 w 138"/>
                <a:gd name="T79" fmla="*/ 9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8" h="148">
                  <a:moveTo>
                    <a:pt x="93" y="23"/>
                  </a:moveTo>
                  <a:cubicBezTo>
                    <a:pt x="60" y="0"/>
                    <a:pt x="0" y="30"/>
                    <a:pt x="10" y="73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9" y="87"/>
                    <a:pt x="19" y="104"/>
                    <a:pt x="30" y="115"/>
                  </a:cubicBezTo>
                  <a:cubicBezTo>
                    <a:pt x="57" y="140"/>
                    <a:pt x="99" y="148"/>
                    <a:pt x="120" y="112"/>
                  </a:cubicBezTo>
                  <a:cubicBezTo>
                    <a:pt x="138" y="83"/>
                    <a:pt x="119" y="41"/>
                    <a:pt x="93" y="23"/>
                  </a:cubicBezTo>
                  <a:close/>
                  <a:moveTo>
                    <a:pt x="92" y="46"/>
                  </a:moveTo>
                  <a:cubicBezTo>
                    <a:pt x="82" y="34"/>
                    <a:pt x="64" y="55"/>
                    <a:pt x="59" y="62"/>
                  </a:cubicBezTo>
                  <a:cubicBezTo>
                    <a:pt x="49" y="74"/>
                    <a:pt x="42" y="87"/>
                    <a:pt x="35" y="100"/>
                  </a:cubicBezTo>
                  <a:cubicBezTo>
                    <a:pt x="32" y="97"/>
                    <a:pt x="29" y="93"/>
                    <a:pt x="27" y="90"/>
                  </a:cubicBezTo>
                  <a:cubicBezTo>
                    <a:pt x="27" y="89"/>
                    <a:pt x="28" y="88"/>
                    <a:pt x="28" y="87"/>
                  </a:cubicBezTo>
                  <a:cubicBezTo>
                    <a:pt x="28" y="89"/>
                    <a:pt x="29" y="88"/>
                    <a:pt x="30" y="86"/>
                  </a:cubicBezTo>
                  <a:cubicBezTo>
                    <a:pt x="31" y="84"/>
                    <a:pt x="33" y="83"/>
                    <a:pt x="34" y="81"/>
                  </a:cubicBezTo>
                  <a:cubicBezTo>
                    <a:pt x="38" y="77"/>
                    <a:pt x="41" y="72"/>
                    <a:pt x="45" y="68"/>
                  </a:cubicBezTo>
                  <a:cubicBezTo>
                    <a:pt x="53" y="60"/>
                    <a:pt x="62" y="53"/>
                    <a:pt x="69" y="44"/>
                  </a:cubicBezTo>
                  <a:cubicBezTo>
                    <a:pt x="74" y="39"/>
                    <a:pt x="68" y="33"/>
                    <a:pt x="63" y="36"/>
                  </a:cubicBezTo>
                  <a:cubicBezTo>
                    <a:pt x="58" y="38"/>
                    <a:pt x="54" y="43"/>
                    <a:pt x="50" y="46"/>
                  </a:cubicBezTo>
                  <a:cubicBezTo>
                    <a:pt x="44" y="52"/>
                    <a:pt x="39" y="59"/>
                    <a:pt x="34" y="65"/>
                  </a:cubicBezTo>
                  <a:cubicBezTo>
                    <a:pt x="32" y="67"/>
                    <a:pt x="25" y="74"/>
                    <a:pt x="22" y="80"/>
                  </a:cubicBezTo>
                  <a:cubicBezTo>
                    <a:pt x="22" y="78"/>
                    <a:pt x="21" y="76"/>
                    <a:pt x="21" y="74"/>
                  </a:cubicBezTo>
                  <a:cubicBezTo>
                    <a:pt x="24" y="68"/>
                    <a:pt x="27" y="61"/>
                    <a:pt x="30" y="55"/>
                  </a:cubicBezTo>
                  <a:cubicBezTo>
                    <a:pt x="30" y="55"/>
                    <a:pt x="31" y="54"/>
                    <a:pt x="32" y="54"/>
                  </a:cubicBezTo>
                  <a:cubicBezTo>
                    <a:pt x="33" y="53"/>
                    <a:pt x="33" y="52"/>
                    <a:pt x="32" y="51"/>
                  </a:cubicBezTo>
                  <a:cubicBezTo>
                    <a:pt x="34" y="47"/>
                    <a:pt x="38" y="43"/>
                    <a:pt x="43" y="39"/>
                  </a:cubicBezTo>
                  <a:cubicBezTo>
                    <a:pt x="55" y="30"/>
                    <a:pt x="71" y="31"/>
                    <a:pt x="84" y="38"/>
                  </a:cubicBezTo>
                  <a:cubicBezTo>
                    <a:pt x="94" y="44"/>
                    <a:pt x="101" y="54"/>
                    <a:pt x="105" y="66"/>
                  </a:cubicBezTo>
                  <a:cubicBezTo>
                    <a:pt x="94" y="67"/>
                    <a:pt x="85" y="77"/>
                    <a:pt x="78" y="84"/>
                  </a:cubicBezTo>
                  <a:cubicBezTo>
                    <a:pt x="69" y="93"/>
                    <a:pt x="61" y="103"/>
                    <a:pt x="54" y="114"/>
                  </a:cubicBezTo>
                  <a:cubicBezTo>
                    <a:pt x="54" y="114"/>
                    <a:pt x="54" y="114"/>
                    <a:pt x="54" y="114"/>
                  </a:cubicBezTo>
                  <a:cubicBezTo>
                    <a:pt x="50" y="112"/>
                    <a:pt x="46" y="109"/>
                    <a:pt x="42" y="106"/>
                  </a:cubicBezTo>
                  <a:cubicBezTo>
                    <a:pt x="50" y="99"/>
                    <a:pt x="56" y="90"/>
                    <a:pt x="62" y="81"/>
                  </a:cubicBezTo>
                  <a:cubicBezTo>
                    <a:pt x="67" y="74"/>
                    <a:pt x="72" y="68"/>
                    <a:pt x="78" y="62"/>
                  </a:cubicBezTo>
                  <a:cubicBezTo>
                    <a:pt x="82" y="58"/>
                    <a:pt x="89" y="57"/>
                    <a:pt x="92" y="52"/>
                  </a:cubicBezTo>
                  <a:cubicBezTo>
                    <a:pt x="93" y="50"/>
                    <a:pt x="93" y="48"/>
                    <a:pt x="92" y="46"/>
                  </a:cubicBezTo>
                  <a:close/>
                  <a:moveTo>
                    <a:pt x="107" y="99"/>
                  </a:moveTo>
                  <a:cubicBezTo>
                    <a:pt x="101" y="123"/>
                    <a:pt x="80" y="125"/>
                    <a:pt x="60" y="117"/>
                  </a:cubicBezTo>
                  <a:cubicBezTo>
                    <a:pt x="69" y="113"/>
                    <a:pt x="76" y="106"/>
                    <a:pt x="84" y="98"/>
                  </a:cubicBezTo>
                  <a:cubicBezTo>
                    <a:pt x="88" y="94"/>
                    <a:pt x="92" y="90"/>
                    <a:pt x="96" y="86"/>
                  </a:cubicBezTo>
                  <a:cubicBezTo>
                    <a:pt x="100" y="83"/>
                    <a:pt x="104" y="81"/>
                    <a:pt x="108" y="78"/>
                  </a:cubicBezTo>
                  <a:cubicBezTo>
                    <a:pt x="109" y="85"/>
                    <a:pt x="109" y="92"/>
                    <a:pt x="107" y="99"/>
                  </a:cubicBezTo>
                  <a:close/>
                </a:path>
              </a:pathLst>
            </a:custGeom>
            <a:solidFill>
              <a:srgbClr val="9679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3362800" y="2025866"/>
            <a:ext cx="2484697" cy="778270"/>
            <a:chOff x="3362800" y="2025866"/>
            <a:chExt cx="2484697" cy="778270"/>
          </a:xfrm>
        </p:grpSpPr>
        <p:sp>
          <p:nvSpPr>
            <p:cNvPr id="41" name="Freeform 15"/>
            <p:cNvSpPr/>
            <p:nvPr/>
          </p:nvSpPr>
          <p:spPr bwMode="auto">
            <a:xfrm>
              <a:off x="4540293" y="2025866"/>
              <a:ext cx="51885" cy="257982"/>
            </a:xfrm>
            <a:custGeom>
              <a:avLst/>
              <a:gdLst>
                <a:gd name="T0" fmla="*/ 18 w 21"/>
                <a:gd name="T1" fmla="*/ 60 h 105"/>
                <a:gd name="T2" fmla="*/ 16 w 21"/>
                <a:gd name="T3" fmla="*/ 6 h 105"/>
                <a:gd name="T4" fmla="*/ 6 w 21"/>
                <a:gd name="T5" fmla="*/ 6 h 105"/>
                <a:gd name="T6" fmla="*/ 4 w 21"/>
                <a:gd name="T7" fmla="*/ 60 h 105"/>
                <a:gd name="T8" fmla="*/ 6 w 21"/>
                <a:gd name="T9" fmla="*/ 102 h 105"/>
                <a:gd name="T10" fmla="*/ 15 w 21"/>
                <a:gd name="T11" fmla="*/ 102 h 105"/>
                <a:gd name="T12" fmla="*/ 18 w 21"/>
                <a:gd name="T13" fmla="*/ 6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05">
                  <a:moveTo>
                    <a:pt x="18" y="60"/>
                  </a:moveTo>
                  <a:cubicBezTo>
                    <a:pt x="17" y="42"/>
                    <a:pt x="17" y="24"/>
                    <a:pt x="16" y="6"/>
                  </a:cubicBezTo>
                  <a:cubicBezTo>
                    <a:pt x="15" y="0"/>
                    <a:pt x="7" y="0"/>
                    <a:pt x="6" y="6"/>
                  </a:cubicBezTo>
                  <a:cubicBezTo>
                    <a:pt x="4" y="24"/>
                    <a:pt x="4" y="42"/>
                    <a:pt x="4" y="60"/>
                  </a:cubicBezTo>
                  <a:cubicBezTo>
                    <a:pt x="3" y="74"/>
                    <a:pt x="0" y="90"/>
                    <a:pt x="6" y="102"/>
                  </a:cubicBezTo>
                  <a:cubicBezTo>
                    <a:pt x="8" y="105"/>
                    <a:pt x="14" y="105"/>
                    <a:pt x="15" y="102"/>
                  </a:cubicBezTo>
                  <a:cubicBezTo>
                    <a:pt x="21" y="90"/>
                    <a:pt x="18" y="74"/>
                    <a:pt x="18" y="60"/>
                  </a:cubicBezTo>
                  <a:close/>
                </a:path>
              </a:pathLst>
            </a:custGeom>
            <a:solidFill>
              <a:srgbClr val="9679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6"/>
            <p:cNvSpPr/>
            <p:nvPr/>
          </p:nvSpPr>
          <p:spPr bwMode="auto">
            <a:xfrm>
              <a:off x="3362800" y="2280966"/>
              <a:ext cx="2484697" cy="523170"/>
            </a:xfrm>
            <a:custGeom>
              <a:avLst/>
              <a:gdLst>
                <a:gd name="T0" fmla="*/ 1003 w 1018"/>
                <a:gd name="T1" fmla="*/ 146 h 214"/>
                <a:gd name="T2" fmla="*/ 993 w 1018"/>
                <a:gd name="T3" fmla="*/ 161 h 214"/>
                <a:gd name="T4" fmla="*/ 990 w 1018"/>
                <a:gd name="T5" fmla="*/ 118 h 214"/>
                <a:gd name="T6" fmla="*/ 980 w 1018"/>
                <a:gd name="T7" fmla="*/ 29 h 214"/>
                <a:gd name="T8" fmla="*/ 974 w 1018"/>
                <a:gd name="T9" fmla="*/ 9 h 214"/>
                <a:gd name="T10" fmla="*/ 751 w 1018"/>
                <a:gd name="T11" fmla="*/ 3 h 214"/>
                <a:gd name="T12" fmla="*/ 519 w 1018"/>
                <a:gd name="T13" fmla="*/ 7 h 214"/>
                <a:gd name="T14" fmla="*/ 26 w 1018"/>
                <a:gd name="T15" fmla="*/ 8 h 214"/>
                <a:gd name="T16" fmla="*/ 26 w 1018"/>
                <a:gd name="T17" fmla="*/ 15 h 214"/>
                <a:gd name="T18" fmla="*/ 26 w 1018"/>
                <a:gd name="T19" fmla="*/ 51 h 214"/>
                <a:gd name="T20" fmla="*/ 29 w 1018"/>
                <a:gd name="T21" fmla="*/ 122 h 214"/>
                <a:gd name="T22" fmla="*/ 26 w 1018"/>
                <a:gd name="T23" fmla="*/ 183 h 214"/>
                <a:gd name="T24" fmla="*/ 9 w 1018"/>
                <a:gd name="T25" fmla="*/ 146 h 214"/>
                <a:gd name="T26" fmla="*/ 1 w 1018"/>
                <a:gd name="T27" fmla="*/ 148 h 214"/>
                <a:gd name="T28" fmla="*/ 22 w 1018"/>
                <a:gd name="T29" fmla="*/ 197 h 214"/>
                <a:gd name="T30" fmla="*/ 31 w 1018"/>
                <a:gd name="T31" fmla="*/ 197 h 214"/>
                <a:gd name="T32" fmla="*/ 59 w 1018"/>
                <a:gd name="T33" fmla="*/ 166 h 214"/>
                <a:gd name="T34" fmla="*/ 77 w 1018"/>
                <a:gd name="T35" fmla="*/ 135 h 214"/>
                <a:gd name="T36" fmla="*/ 69 w 1018"/>
                <a:gd name="T37" fmla="*/ 131 h 214"/>
                <a:gd name="T38" fmla="*/ 48 w 1018"/>
                <a:gd name="T39" fmla="*/ 158 h 214"/>
                <a:gd name="T40" fmla="*/ 41 w 1018"/>
                <a:gd name="T41" fmla="*/ 167 h 214"/>
                <a:gd name="T42" fmla="*/ 35 w 1018"/>
                <a:gd name="T43" fmla="*/ 16 h 214"/>
                <a:gd name="T44" fmla="*/ 353 w 1018"/>
                <a:gd name="T45" fmla="*/ 24 h 214"/>
                <a:gd name="T46" fmla="*/ 352 w 1018"/>
                <a:gd name="T47" fmla="*/ 114 h 214"/>
                <a:gd name="T48" fmla="*/ 350 w 1018"/>
                <a:gd name="T49" fmla="*/ 170 h 214"/>
                <a:gd name="T50" fmla="*/ 336 w 1018"/>
                <a:gd name="T51" fmla="*/ 149 h 214"/>
                <a:gd name="T52" fmla="*/ 331 w 1018"/>
                <a:gd name="T53" fmla="*/ 152 h 214"/>
                <a:gd name="T54" fmla="*/ 354 w 1018"/>
                <a:gd name="T55" fmla="*/ 190 h 214"/>
                <a:gd name="T56" fmla="*/ 356 w 1018"/>
                <a:gd name="T57" fmla="*/ 195 h 214"/>
                <a:gd name="T58" fmla="*/ 361 w 1018"/>
                <a:gd name="T59" fmla="*/ 195 h 214"/>
                <a:gd name="T60" fmla="*/ 365 w 1018"/>
                <a:gd name="T61" fmla="*/ 198 h 214"/>
                <a:gd name="T62" fmla="*/ 372 w 1018"/>
                <a:gd name="T63" fmla="*/ 194 h 214"/>
                <a:gd name="T64" fmla="*/ 402 w 1018"/>
                <a:gd name="T65" fmla="*/ 140 h 214"/>
                <a:gd name="T66" fmla="*/ 392 w 1018"/>
                <a:gd name="T67" fmla="*/ 136 h 214"/>
                <a:gd name="T68" fmla="*/ 367 w 1018"/>
                <a:gd name="T69" fmla="*/ 177 h 214"/>
                <a:gd name="T70" fmla="*/ 366 w 1018"/>
                <a:gd name="T71" fmla="*/ 126 h 214"/>
                <a:gd name="T72" fmla="*/ 365 w 1018"/>
                <a:gd name="T73" fmla="*/ 24 h 214"/>
                <a:gd name="T74" fmla="*/ 496 w 1018"/>
                <a:gd name="T75" fmla="*/ 25 h 214"/>
                <a:gd name="T76" fmla="*/ 665 w 1018"/>
                <a:gd name="T77" fmla="*/ 24 h 214"/>
                <a:gd name="T78" fmla="*/ 665 w 1018"/>
                <a:gd name="T79" fmla="*/ 101 h 214"/>
                <a:gd name="T80" fmla="*/ 667 w 1018"/>
                <a:gd name="T81" fmla="*/ 177 h 214"/>
                <a:gd name="T82" fmla="*/ 642 w 1018"/>
                <a:gd name="T83" fmla="*/ 149 h 214"/>
                <a:gd name="T84" fmla="*/ 640 w 1018"/>
                <a:gd name="T85" fmla="*/ 152 h 214"/>
                <a:gd name="T86" fmla="*/ 665 w 1018"/>
                <a:gd name="T87" fmla="*/ 207 h 214"/>
                <a:gd name="T88" fmla="*/ 675 w 1018"/>
                <a:gd name="T89" fmla="*/ 210 h 214"/>
                <a:gd name="T90" fmla="*/ 710 w 1018"/>
                <a:gd name="T91" fmla="*/ 148 h 214"/>
                <a:gd name="T92" fmla="*/ 698 w 1018"/>
                <a:gd name="T93" fmla="*/ 145 h 214"/>
                <a:gd name="T94" fmla="*/ 682 w 1018"/>
                <a:gd name="T95" fmla="*/ 179 h 214"/>
                <a:gd name="T96" fmla="*/ 680 w 1018"/>
                <a:gd name="T97" fmla="*/ 112 h 214"/>
                <a:gd name="T98" fmla="*/ 677 w 1018"/>
                <a:gd name="T99" fmla="*/ 24 h 214"/>
                <a:gd name="T100" fmla="*/ 969 w 1018"/>
                <a:gd name="T101" fmla="*/ 31 h 214"/>
                <a:gd name="T102" fmla="*/ 974 w 1018"/>
                <a:gd name="T103" fmla="*/ 107 h 214"/>
                <a:gd name="T104" fmla="*/ 975 w 1018"/>
                <a:gd name="T105" fmla="*/ 177 h 214"/>
                <a:gd name="T106" fmla="*/ 974 w 1018"/>
                <a:gd name="T107" fmla="*/ 176 h 214"/>
                <a:gd name="T108" fmla="*/ 963 w 1018"/>
                <a:gd name="T109" fmla="*/ 157 h 214"/>
                <a:gd name="T110" fmla="*/ 958 w 1018"/>
                <a:gd name="T111" fmla="*/ 158 h 214"/>
                <a:gd name="T112" fmla="*/ 963 w 1018"/>
                <a:gd name="T113" fmla="*/ 178 h 214"/>
                <a:gd name="T114" fmla="*/ 977 w 1018"/>
                <a:gd name="T115" fmla="*/ 209 h 214"/>
                <a:gd name="T116" fmla="*/ 988 w 1018"/>
                <a:gd name="T117" fmla="*/ 207 h 214"/>
                <a:gd name="T118" fmla="*/ 1012 w 1018"/>
                <a:gd name="T119" fmla="*/ 155 h 214"/>
                <a:gd name="T120" fmla="*/ 1003 w 1018"/>
                <a:gd name="T121" fmla="*/ 146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18" h="214">
                  <a:moveTo>
                    <a:pt x="1003" y="146"/>
                  </a:moveTo>
                  <a:cubicBezTo>
                    <a:pt x="999" y="151"/>
                    <a:pt x="995" y="156"/>
                    <a:pt x="993" y="161"/>
                  </a:cubicBezTo>
                  <a:cubicBezTo>
                    <a:pt x="993" y="147"/>
                    <a:pt x="990" y="131"/>
                    <a:pt x="990" y="118"/>
                  </a:cubicBezTo>
                  <a:cubicBezTo>
                    <a:pt x="988" y="89"/>
                    <a:pt x="988" y="58"/>
                    <a:pt x="980" y="29"/>
                  </a:cubicBezTo>
                  <a:cubicBezTo>
                    <a:pt x="987" y="24"/>
                    <a:pt x="985" y="9"/>
                    <a:pt x="974" y="9"/>
                  </a:cubicBezTo>
                  <a:cubicBezTo>
                    <a:pt x="899" y="13"/>
                    <a:pt x="825" y="0"/>
                    <a:pt x="751" y="3"/>
                  </a:cubicBezTo>
                  <a:cubicBezTo>
                    <a:pt x="673" y="5"/>
                    <a:pt x="596" y="7"/>
                    <a:pt x="519" y="7"/>
                  </a:cubicBezTo>
                  <a:cubicBezTo>
                    <a:pt x="355" y="7"/>
                    <a:pt x="190" y="3"/>
                    <a:pt x="26" y="8"/>
                  </a:cubicBezTo>
                  <a:cubicBezTo>
                    <a:pt x="22" y="8"/>
                    <a:pt x="22" y="14"/>
                    <a:pt x="26" y="15"/>
                  </a:cubicBezTo>
                  <a:cubicBezTo>
                    <a:pt x="22" y="26"/>
                    <a:pt x="25" y="40"/>
                    <a:pt x="26" y="51"/>
                  </a:cubicBezTo>
                  <a:cubicBezTo>
                    <a:pt x="27" y="75"/>
                    <a:pt x="28" y="98"/>
                    <a:pt x="29" y="122"/>
                  </a:cubicBezTo>
                  <a:cubicBezTo>
                    <a:pt x="29" y="129"/>
                    <a:pt x="23" y="167"/>
                    <a:pt x="26" y="183"/>
                  </a:cubicBezTo>
                  <a:cubicBezTo>
                    <a:pt x="18" y="171"/>
                    <a:pt x="14" y="159"/>
                    <a:pt x="9" y="146"/>
                  </a:cubicBezTo>
                  <a:cubicBezTo>
                    <a:pt x="7" y="141"/>
                    <a:pt x="0" y="143"/>
                    <a:pt x="1" y="148"/>
                  </a:cubicBezTo>
                  <a:cubicBezTo>
                    <a:pt x="4" y="166"/>
                    <a:pt x="9" y="183"/>
                    <a:pt x="22" y="197"/>
                  </a:cubicBezTo>
                  <a:cubicBezTo>
                    <a:pt x="24" y="200"/>
                    <a:pt x="28" y="200"/>
                    <a:pt x="31" y="197"/>
                  </a:cubicBezTo>
                  <a:cubicBezTo>
                    <a:pt x="41" y="187"/>
                    <a:pt x="50" y="177"/>
                    <a:pt x="59" y="166"/>
                  </a:cubicBezTo>
                  <a:cubicBezTo>
                    <a:pt x="66" y="157"/>
                    <a:pt x="74" y="147"/>
                    <a:pt x="77" y="135"/>
                  </a:cubicBezTo>
                  <a:cubicBezTo>
                    <a:pt x="78" y="130"/>
                    <a:pt x="73" y="128"/>
                    <a:pt x="69" y="131"/>
                  </a:cubicBezTo>
                  <a:cubicBezTo>
                    <a:pt x="60" y="138"/>
                    <a:pt x="55" y="149"/>
                    <a:pt x="48" y="158"/>
                  </a:cubicBezTo>
                  <a:cubicBezTo>
                    <a:pt x="46" y="161"/>
                    <a:pt x="43" y="164"/>
                    <a:pt x="41" y="167"/>
                  </a:cubicBezTo>
                  <a:cubicBezTo>
                    <a:pt x="47" y="126"/>
                    <a:pt x="42" y="41"/>
                    <a:pt x="35" y="16"/>
                  </a:cubicBezTo>
                  <a:cubicBezTo>
                    <a:pt x="141" y="19"/>
                    <a:pt x="247" y="22"/>
                    <a:pt x="353" y="24"/>
                  </a:cubicBezTo>
                  <a:cubicBezTo>
                    <a:pt x="352" y="54"/>
                    <a:pt x="352" y="84"/>
                    <a:pt x="352" y="114"/>
                  </a:cubicBezTo>
                  <a:cubicBezTo>
                    <a:pt x="351" y="131"/>
                    <a:pt x="349" y="151"/>
                    <a:pt x="350" y="170"/>
                  </a:cubicBezTo>
                  <a:cubicBezTo>
                    <a:pt x="345" y="163"/>
                    <a:pt x="341" y="155"/>
                    <a:pt x="336" y="149"/>
                  </a:cubicBezTo>
                  <a:cubicBezTo>
                    <a:pt x="333" y="146"/>
                    <a:pt x="330" y="150"/>
                    <a:pt x="331" y="152"/>
                  </a:cubicBezTo>
                  <a:cubicBezTo>
                    <a:pt x="336" y="164"/>
                    <a:pt x="344" y="180"/>
                    <a:pt x="354" y="190"/>
                  </a:cubicBezTo>
                  <a:cubicBezTo>
                    <a:pt x="355" y="192"/>
                    <a:pt x="355" y="193"/>
                    <a:pt x="356" y="195"/>
                  </a:cubicBezTo>
                  <a:cubicBezTo>
                    <a:pt x="357" y="196"/>
                    <a:pt x="360" y="197"/>
                    <a:pt x="361" y="195"/>
                  </a:cubicBezTo>
                  <a:cubicBezTo>
                    <a:pt x="362" y="196"/>
                    <a:pt x="363" y="197"/>
                    <a:pt x="365" y="198"/>
                  </a:cubicBezTo>
                  <a:cubicBezTo>
                    <a:pt x="368" y="199"/>
                    <a:pt x="372" y="198"/>
                    <a:pt x="372" y="194"/>
                  </a:cubicBezTo>
                  <a:cubicBezTo>
                    <a:pt x="378" y="174"/>
                    <a:pt x="398" y="160"/>
                    <a:pt x="402" y="140"/>
                  </a:cubicBezTo>
                  <a:cubicBezTo>
                    <a:pt x="403" y="134"/>
                    <a:pt x="396" y="131"/>
                    <a:pt x="392" y="136"/>
                  </a:cubicBezTo>
                  <a:cubicBezTo>
                    <a:pt x="383" y="148"/>
                    <a:pt x="373" y="162"/>
                    <a:pt x="367" y="177"/>
                  </a:cubicBezTo>
                  <a:cubicBezTo>
                    <a:pt x="369" y="160"/>
                    <a:pt x="366" y="142"/>
                    <a:pt x="366" y="126"/>
                  </a:cubicBezTo>
                  <a:cubicBezTo>
                    <a:pt x="366" y="92"/>
                    <a:pt x="366" y="58"/>
                    <a:pt x="365" y="24"/>
                  </a:cubicBezTo>
                  <a:cubicBezTo>
                    <a:pt x="408" y="25"/>
                    <a:pt x="452" y="25"/>
                    <a:pt x="496" y="25"/>
                  </a:cubicBezTo>
                  <a:cubicBezTo>
                    <a:pt x="552" y="25"/>
                    <a:pt x="609" y="24"/>
                    <a:pt x="665" y="24"/>
                  </a:cubicBezTo>
                  <a:cubicBezTo>
                    <a:pt x="662" y="49"/>
                    <a:pt x="665" y="76"/>
                    <a:pt x="665" y="101"/>
                  </a:cubicBezTo>
                  <a:cubicBezTo>
                    <a:pt x="666" y="122"/>
                    <a:pt x="660" y="154"/>
                    <a:pt x="667" y="177"/>
                  </a:cubicBezTo>
                  <a:cubicBezTo>
                    <a:pt x="661" y="165"/>
                    <a:pt x="653" y="155"/>
                    <a:pt x="642" y="149"/>
                  </a:cubicBezTo>
                  <a:cubicBezTo>
                    <a:pt x="640" y="148"/>
                    <a:pt x="638" y="151"/>
                    <a:pt x="640" y="152"/>
                  </a:cubicBezTo>
                  <a:cubicBezTo>
                    <a:pt x="653" y="166"/>
                    <a:pt x="661" y="188"/>
                    <a:pt x="665" y="207"/>
                  </a:cubicBezTo>
                  <a:cubicBezTo>
                    <a:pt x="666" y="211"/>
                    <a:pt x="672" y="213"/>
                    <a:pt x="675" y="210"/>
                  </a:cubicBezTo>
                  <a:cubicBezTo>
                    <a:pt x="689" y="191"/>
                    <a:pt x="706" y="172"/>
                    <a:pt x="710" y="148"/>
                  </a:cubicBezTo>
                  <a:cubicBezTo>
                    <a:pt x="712" y="140"/>
                    <a:pt x="700" y="137"/>
                    <a:pt x="698" y="145"/>
                  </a:cubicBezTo>
                  <a:cubicBezTo>
                    <a:pt x="695" y="157"/>
                    <a:pt x="689" y="168"/>
                    <a:pt x="682" y="179"/>
                  </a:cubicBezTo>
                  <a:cubicBezTo>
                    <a:pt x="688" y="159"/>
                    <a:pt x="681" y="131"/>
                    <a:pt x="680" y="112"/>
                  </a:cubicBezTo>
                  <a:cubicBezTo>
                    <a:pt x="679" y="83"/>
                    <a:pt x="681" y="53"/>
                    <a:pt x="677" y="24"/>
                  </a:cubicBezTo>
                  <a:cubicBezTo>
                    <a:pt x="774" y="23"/>
                    <a:pt x="871" y="23"/>
                    <a:pt x="969" y="31"/>
                  </a:cubicBezTo>
                  <a:cubicBezTo>
                    <a:pt x="967" y="56"/>
                    <a:pt x="972" y="82"/>
                    <a:pt x="974" y="107"/>
                  </a:cubicBezTo>
                  <a:cubicBezTo>
                    <a:pt x="975" y="128"/>
                    <a:pt x="971" y="154"/>
                    <a:pt x="975" y="177"/>
                  </a:cubicBezTo>
                  <a:cubicBezTo>
                    <a:pt x="974" y="177"/>
                    <a:pt x="974" y="176"/>
                    <a:pt x="974" y="176"/>
                  </a:cubicBezTo>
                  <a:cubicBezTo>
                    <a:pt x="971" y="170"/>
                    <a:pt x="969" y="162"/>
                    <a:pt x="963" y="157"/>
                  </a:cubicBezTo>
                  <a:cubicBezTo>
                    <a:pt x="962" y="156"/>
                    <a:pt x="959" y="156"/>
                    <a:pt x="958" y="158"/>
                  </a:cubicBezTo>
                  <a:cubicBezTo>
                    <a:pt x="957" y="166"/>
                    <a:pt x="960" y="172"/>
                    <a:pt x="963" y="178"/>
                  </a:cubicBezTo>
                  <a:cubicBezTo>
                    <a:pt x="967" y="189"/>
                    <a:pt x="972" y="199"/>
                    <a:pt x="977" y="209"/>
                  </a:cubicBezTo>
                  <a:cubicBezTo>
                    <a:pt x="980" y="214"/>
                    <a:pt x="986" y="211"/>
                    <a:pt x="988" y="207"/>
                  </a:cubicBezTo>
                  <a:cubicBezTo>
                    <a:pt x="995" y="190"/>
                    <a:pt x="999" y="169"/>
                    <a:pt x="1012" y="155"/>
                  </a:cubicBezTo>
                  <a:cubicBezTo>
                    <a:pt x="1018" y="149"/>
                    <a:pt x="1009" y="140"/>
                    <a:pt x="1003" y="146"/>
                  </a:cubicBezTo>
                  <a:close/>
                </a:path>
              </a:pathLst>
            </a:custGeom>
            <a:solidFill>
              <a:srgbClr val="9679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3" name="矩形 42"/>
          <p:cNvSpPr/>
          <p:nvPr/>
        </p:nvSpPr>
        <p:spPr>
          <a:xfrm>
            <a:off x="6164263" y="2007804"/>
            <a:ext cx="238098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100" dirty="0">
                <a:solidFill>
                  <a:srgbClr val="000000">
                    <a:lumMod val="65000"/>
                    <a:lumOff val="35000"/>
                  </a:srgbClr>
                </a:solidFill>
                <a:latin typeface="汉仪悠然体简" pitchFamily="18" charset="-122"/>
                <a:ea typeface="汉仪悠然体简" pitchFamily="18" charset="-122"/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  <p:sp>
        <p:nvSpPr>
          <p:cNvPr id="44" name="矩形 43"/>
          <p:cNvSpPr/>
          <p:nvPr/>
        </p:nvSpPr>
        <p:spPr>
          <a:xfrm>
            <a:off x="6153419" y="2983857"/>
            <a:ext cx="238098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100" dirty="0">
                <a:solidFill>
                  <a:srgbClr val="000000">
                    <a:lumMod val="65000"/>
                    <a:lumOff val="35000"/>
                  </a:srgbClr>
                </a:solidFill>
                <a:latin typeface="汉仪悠然体简" pitchFamily="18" charset="-122"/>
                <a:ea typeface="汉仪悠然体简" pitchFamily="18" charset="-122"/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  <p:sp>
        <p:nvSpPr>
          <p:cNvPr id="45" name="矩形 44"/>
          <p:cNvSpPr/>
          <p:nvPr/>
        </p:nvSpPr>
        <p:spPr>
          <a:xfrm>
            <a:off x="589891" y="2007804"/>
            <a:ext cx="238098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100" dirty="0">
                <a:solidFill>
                  <a:srgbClr val="000000">
                    <a:lumMod val="65000"/>
                    <a:lumOff val="35000"/>
                  </a:srgbClr>
                </a:solidFill>
                <a:latin typeface="汉仪悠然体简" pitchFamily="18" charset="-122"/>
                <a:ea typeface="汉仪悠然体简" pitchFamily="18" charset="-122"/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  <p:sp>
        <p:nvSpPr>
          <p:cNvPr id="46" name="矩形 45"/>
          <p:cNvSpPr/>
          <p:nvPr/>
        </p:nvSpPr>
        <p:spPr>
          <a:xfrm>
            <a:off x="579047" y="2983857"/>
            <a:ext cx="238098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100" dirty="0">
                <a:solidFill>
                  <a:srgbClr val="000000">
                    <a:lumMod val="65000"/>
                    <a:lumOff val="35000"/>
                  </a:srgbClr>
                </a:solidFill>
                <a:latin typeface="汉仪悠然体简" pitchFamily="18" charset="-122"/>
                <a:ea typeface="汉仪悠然体简" pitchFamily="18" charset="-122"/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2924726" y="94730"/>
            <a:ext cx="32945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spc="-150" dirty="0">
                <a:solidFill>
                  <a:srgbClr val="96795F"/>
                </a:solidFill>
                <a:latin typeface="汉仪悠然体简" pitchFamily="18" charset="-122"/>
                <a:ea typeface="汉仪悠然体简" pitchFamily="18" charset="-122"/>
              </a:rPr>
              <a:t>Click here to add text</a:t>
            </a:r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3511" y="115451"/>
            <a:ext cx="1457070" cy="426757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3419" y="115451"/>
            <a:ext cx="1457070" cy="4267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500">
        <p:random/>
      </p:transition>
    </mc:Choice>
    <mc:Fallback xmlns:a14="http://schemas.microsoft.com/office/drawing/2010/main" xmlns="">
      <p:transition spd="slow" advTm="45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535" y="4041337"/>
            <a:ext cx="8900931" cy="1121761"/>
          </a:xfrm>
          <a:prstGeom prst="rect">
            <a:avLst/>
          </a:prstGeom>
        </p:spPr>
      </p:pic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2781837" y="1377875"/>
            <a:ext cx="1590138" cy="2064082"/>
            <a:chOff x="2292" y="851"/>
            <a:chExt cx="1181" cy="1533"/>
          </a:xfrm>
          <a:solidFill>
            <a:srgbClr val="96795F"/>
          </a:solidFill>
        </p:grpSpPr>
        <p:sp>
          <p:nvSpPr>
            <p:cNvPr id="7" name="Freeform 5"/>
            <p:cNvSpPr/>
            <p:nvPr/>
          </p:nvSpPr>
          <p:spPr bwMode="auto">
            <a:xfrm>
              <a:off x="2292" y="851"/>
              <a:ext cx="1181" cy="1533"/>
            </a:xfrm>
            <a:custGeom>
              <a:avLst/>
              <a:gdLst>
                <a:gd name="T0" fmla="*/ 1 w 440"/>
                <a:gd name="T1" fmla="*/ 80 h 571"/>
                <a:gd name="T2" fmla="*/ 15 w 440"/>
                <a:gd name="T3" fmla="*/ 558 h 571"/>
                <a:gd name="T4" fmla="*/ 16 w 440"/>
                <a:gd name="T5" fmla="*/ 560 h 571"/>
                <a:gd name="T6" fmla="*/ 196 w 440"/>
                <a:gd name="T7" fmla="*/ 564 h 571"/>
                <a:gd name="T8" fmla="*/ 282 w 440"/>
                <a:gd name="T9" fmla="*/ 563 h 571"/>
                <a:gd name="T10" fmla="*/ 354 w 440"/>
                <a:gd name="T11" fmla="*/ 556 h 571"/>
                <a:gd name="T12" fmla="*/ 392 w 440"/>
                <a:gd name="T13" fmla="*/ 543 h 571"/>
                <a:gd name="T14" fmla="*/ 412 w 440"/>
                <a:gd name="T15" fmla="*/ 534 h 571"/>
                <a:gd name="T16" fmla="*/ 426 w 440"/>
                <a:gd name="T17" fmla="*/ 525 h 571"/>
                <a:gd name="T18" fmla="*/ 429 w 440"/>
                <a:gd name="T19" fmla="*/ 512 h 571"/>
                <a:gd name="T20" fmla="*/ 431 w 440"/>
                <a:gd name="T21" fmla="*/ 501 h 571"/>
                <a:gd name="T22" fmla="*/ 434 w 440"/>
                <a:gd name="T23" fmla="*/ 479 h 571"/>
                <a:gd name="T24" fmla="*/ 437 w 440"/>
                <a:gd name="T25" fmla="*/ 434 h 571"/>
                <a:gd name="T26" fmla="*/ 434 w 440"/>
                <a:gd name="T27" fmla="*/ 251 h 571"/>
                <a:gd name="T28" fmla="*/ 431 w 440"/>
                <a:gd name="T29" fmla="*/ 19 h 571"/>
                <a:gd name="T30" fmla="*/ 429 w 440"/>
                <a:gd name="T31" fmla="*/ 16 h 571"/>
                <a:gd name="T32" fmla="*/ 276 w 440"/>
                <a:gd name="T33" fmla="*/ 17 h 571"/>
                <a:gd name="T34" fmla="*/ 199 w 440"/>
                <a:gd name="T35" fmla="*/ 21 h 571"/>
                <a:gd name="T36" fmla="*/ 140 w 440"/>
                <a:gd name="T37" fmla="*/ 19 h 571"/>
                <a:gd name="T38" fmla="*/ 52 w 440"/>
                <a:gd name="T39" fmla="*/ 6 h 571"/>
                <a:gd name="T40" fmla="*/ 8 w 440"/>
                <a:gd name="T41" fmla="*/ 16 h 571"/>
                <a:gd name="T42" fmla="*/ 1 w 440"/>
                <a:gd name="T43" fmla="*/ 80 h 571"/>
                <a:gd name="T44" fmla="*/ 6 w 440"/>
                <a:gd name="T45" fmla="*/ 80 h 571"/>
                <a:gd name="T46" fmla="*/ 12 w 440"/>
                <a:gd name="T47" fmla="*/ 24 h 571"/>
                <a:gd name="T48" fmla="*/ 13 w 440"/>
                <a:gd name="T49" fmla="*/ 14 h 571"/>
                <a:gd name="T50" fmla="*/ 14 w 440"/>
                <a:gd name="T51" fmla="*/ 13 h 571"/>
                <a:gd name="T52" fmla="*/ 19 w 440"/>
                <a:gd name="T53" fmla="*/ 12 h 571"/>
                <a:gd name="T54" fmla="*/ 54 w 440"/>
                <a:gd name="T55" fmla="*/ 11 h 571"/>
                <a:gd name="T56" fmla="*/ 140 w 440"/>
                <a:gd name="T57" fmla="*/ 24 h 571"/>
                <a:gd name="T58" fmla="*/ 191 w 440"/>
                <a:gd name="T59" fmla="*/ 26 h 571"/>
                <a:gd name="T60" fmla="*/ 265 w 440"/>
                <a:gd name="T61" fmla="*/ 23 h 571"/>
                <a:gd name="T62" fmla="*/ 429 w 440"/>
                <a:gd name="T63" fmla="*/ 21 h 571"/>
                <a:gd name="T64" fmla="*/ 426 w 440"/>
                <a:gd name="T65" fmla="*/ 19 h 571"/>
                <a:gd name="T66" fmla="*/ 430 w 440"/>
                <a:gd name="T67" fmla="*/ 304 h 571"/>
                <a:gd name="T68" fmla="*/ 433 w 440"/>
                <a:gd name="T69" fmla="*/ 429 h 571"/>
                <a:gd name="T70" fmla="*/ 427 w 440"/>
                <a:gd name="T71" fmla="*/ 494 h 571"/>
                <a:gd name="T72" fmla="*/ 416 w 440"/>
                <a:gd name="T73" fmla="*/ 526 h 571"/>
                <a:gd name="T74" fmla="*/ 381 w 440"/>
                <a:gd name="T75" fmla="*/ 543 h 571"/>
                <a:gd name="T76" fmla="*/ 273 w 440"/>
                <a:gd name="T77" fmla="*/ 558 h 571"/>
                <a:gd name="T78" fmla="*/ 150 w 440"/>
                <a:gd name="T79" fmla="*/ 561 h 571"/>
                <a:gd name="T80" fmla="*/ 85 w 440"/>
                <a:gd name="T81" fmla="*/ 562 h 571"/>
                <a:gd name="T82" fmla="*/ 54 w 440"/>
                <a:gd name="T83" fmla="*/ 560 h 571"/>
                <a:gd name="T84" fmla="*/ 39 w 440"/>
                <a:gd name="T85" fmla="*/ 559 h 571"/>
                <a:gd name="T86" fmla="*/ 21 w 440"/>
                <a:gd name="T87" fmla="*/ 556 h 571"/>
                <a:gd name="T88" fmla="*/ 18 w 440"/>
                <a:gd name="T89" fmla="*/ 538 h 571"/>
                <a:gd name="T90" fmla="*/ 17 w 440"/>
                <a:gd name="T91" fmla="*/ 522 h 571"/>
                <a:gd name="T92" fmla="*/ 14 w 440"/>
                <a:gd name="T93" fmla="*/ 483 h 571"/>
                <a:gd name="T94" fmla="*/ 12 w 440"/>
                <a:gd name="T95" fmla="*/ 412 h 571"/>
                <a:gd name="T96" fmla="*/ 6 w 440"/>
                <a:gd name="T97" fmla="*/ 80 h 571"/>
                <a:gd name="T98" fmla="*/ 1 w 440"/>
                <a:gd name="T99" fmla="*/ 8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40" h="571">
                  <a:moveTo>
                    <a:pt x="1" y="80"/>
                  </a:moveTo>
                  <a:cubicBezTo>
                    <a:pt x="10" y="239"/>
                    <a:pt x="0" y="399"/>
                    <a:pt x="15" y="558"/>
                  </a:cubicBezTo>
                  <a:cubicBezTo>
                    <a:pt x="15" y="559"/>
                    <a:pt x="15" y="560"/>
                    <a:pt x="16" y="560"/>
                  </a:cubicBezTo>
                  <a:cubicBezTo>
                    <a:pt x="75" y="571"/>
                    <a:pt x="136" y="567"/>
                    <a:pt x="196" y="564"/>
                  </a:cubicBezTo>
                  <a:cubicBezTo>
                    <a:pt x="225" y="563"/>
                    <a:pt x="253" y="562"/>
                    <a:pt x="282" y="563"/>
                  </a:cubicBezTo>
                  <a:cubicBezTo>
                    <a:pt x="306" y="563"/>
                    <a:pt x="330" y="562"/>
                    <a:pt x="354" y="556"/>
                  </a:cubicBezTo>
                  <a:cubicBezTo>
                    <a:pt x="367" y="553"/>
                    <a:pt x="380" y="549"/>
                    <a:pt x="392" y="543"/>
                  </a:cubicBezTo>
                  <a:cubicBezTo>
                    <a:pt x="399" y="541"/>
                    <a:pt x="405" y="538"/>
                    <a:pt x="412" y="534"/>
                  </a:cubicBezTo>
                  <a:cubicBezTo>
                    <a:pt x="416" y="532"/>
                    <a:pt x="423" y="530"/>
                    <a:pt x="426" y="525"/>
                  </a:cubicBezTo>
                  <a:cubicBezTo>
                    <a:pt x="428" y="522"/>
                    <a:pt x="428" y="516"/>
                    <a:pt x="429" y="512"/>
                  </a:cubicBezTo>
                  <a:cubicBezTo>
                    <a:pt x="429" y="508"/>
                    <a:pt x="430" y="505"/>
                    <a:pt x="431" y="501"/>
                  </a:cubicBezTo>
                  <a:cubicBezTo>
                    <a:pt x="432" y="494"/>
                    <a:pt x="433" y="486"/>
                    <a:pt x="434" y="479"/>
                  </a:cubicBezTo>
                  <a:cubicBezTo>
                    <a:pt x="436" y="464"/>
                    <a:pt x="437" y="449"/>
                    <a:pt x="437" y="434"/>
                  </a:cubicBezTo>
                  <a:cubicBezTo>
                    <a:pt x="440" y="373"/>
                    <a:pt x="433" y="312"/>
                    <a:pt x="434" y="251"/>
                  </a:cubicBezTo>
                  <a:cubicBezTo>
                    <a:pt x="436" y="174"/>
                    <a:pt x="440" y="96"/>
                    <a:pt x="431" y="19"/>
                  </a:cubicBezTo>
                  <a:cubicBezTo>
                    <a:pt x="431" y="17"/>
                    <a:pt x="430" y="16"/>
                    <a:pt x="429" y="16"/>
                  </a:cubicBezTo>
                  <a:cubicBezTo>
                    <a:pt x="378" y="11"/>
                    <a:pt x="327" y="14"/>
                    <a:pt x="276" y="17"/>
                  </a:cubicBezTo>
                  <a:cubicBezTo>
                    <a:pt x="251" y="19"/>
                    <a:pt x="225" y="20"/>
                    <a:pt x="199" y="21"/>
                  </a:cubicBezTo>
                  <a:cubicBezTo>
                    <a:pt x="179" y="21"/>
                    <a:pt x="159" y="22"/>
                    <a:pt x="140" y="19"/>
                  </a:cubicBezTo>
                  <a:cubicBezTo>
                    <a:pt x="111" y="14"/>
                    <a:pt x="81" y="9"/>
                    <a:pt x="52" y="6"/>
                  </a:cubicBezTo>
                  <a:cubicBezTo>
                    <a:pt x="41" y="5"/>
                    <a:pt x="10" y="0"/>
                    <a:pt x="8" y="16"/>
                  </a:cubicBezTo>
                  <a:cubicBezTo>
                    <a:pt x="6" y="37"/>
                    <a:pt x="4" y="59"/>
                    <a:pt x="1" y="80"/>
                  </a:cubicBezTo>
                  <a:cubicBezTo>
                    <a:pt x="1" y="83"/>
                    <a:pt x="6" y="83"/>
                    <a:pt x="6" y="80"/>
                  </a:cubicBezTo>
                  <a:cubicBezTo>
                    <a:pt x="8" y="62"/>
                    <a:pt x="10" y="43"/>
                    <a:pt x="12" y="24"/>
                  </a:cubicBezTo>
                  <a:cubicBezTo>
                    <a:pt x="13" y="21"/>
                    <a:pt x="12" y="17"/>
                    <a:pt x="13" y="14"/>
                  </a:cubicBezTo>
                  <a:cubicBezTo>
                    <a:pt x="14" y="12"/>
                    <a:pt x="13" y="14"/>
                    <a:pt x="14" y="13"/>
                  </a:cubicBezTo>
                  <a:cubicBezTo>
                    <a:pt x="15" y="12"/>
                    <a:pt x="17" y="12"/>
                    <a:pt x="19" y="12"/>
                  </a:cubicBezTo>
                  <a:cubicBezTo>
                    <a:pt x="30" y="9"/>
                    <a:pt x="43" y="10"/>
                    <a:pt x="54" y="11"/>
                  </a:cubicBezTo>
                  <a:cubicBezTo>
                    <a:pt x="83" y="14"/>
                    <a:pt x="111" y="19"/>
                    <a:pt x="140" y="24"/>
                  </a:cubicBezTo>
                  <a:cubicBezTo>
                    <a:pt x="157" y="27"/>
                    <a:pt x="174" y="26"/>
                    <a:pt x="191" y="26"/>
                  </a:cubicBezTo>
                  <a:cubicBezTo>
                    <a:pt x="216" y="25"/>
                    <a:pt x="240" y="24"/>
                    <a:pt x="265" y="23"/>
                  </a:cubicBezTo>
                  <a:cubicBezTo>
                    <a:pt x="319" y="19"/>
                    <a:pt x="374" y="16"/>
                    <a:pt x="429" y="21"/>
                  </a:cubicBezTo>
                  <a:cubicBezTo>
                    <a:pt x="428" y="20"/>
                    <a:pt x="427" y="19"/>
                    <a:pt x="426" y="19"/>
                  </a:cubicBezTo>
                  <a:cubicBezTo>
                    <a:pt x="437" y="113"/>
                    <a:pt x="427" y="209"/>
                    <a:pt x="430" y="304"/>
                  </a:cubicBezTo>
                  <a:cubicBezTo>
                    <a:pt x="431" y="346"/>
                    <a:pt x="434" y="387"/>
                    <a:pt x="433" y="429"/>
                  </a:cubicBezTo>
                  <a:cubicBezTo>
                    <a:pt x="432" y="451"/>
                    <a:pt x="430" y="473"/>
                    <a:pt x="427" y="494"/>
                  </a:cubicBezTo>
                  <a:cubicBezTo>
                    <a:pt x="425" y="505"/>
                    <a:pt x="425" y="520"/>
                    <a:pt x="416" y="526"/>
                  </a:cubicBezTo>
                  <a:cubicBezTo>
                    <a:pt x="405" y="533"/>
                    <a:pt x="393" y="538"/>
                    <a:pt x="381" y="543"/>
                  </a:cubicBezTo>
                  <a:cubicBezTo>
                    <a:pt x="346" y="556"/>
                    <a:pt x="310" y="559"/>
                    <a:pt x="273" y="558"/>
                  </a:cubicBezTo>
                  <a:cubicBezTo>
                    <a:pt x="232" y="557"/>
                    <a:pt x="191" y="560"/>
                    <a:pt x="150" y="561"/>
                  </a:cubicBezTo>
                  <a:cubicBezTo>
                    <a:pt x="128" y="562"/>
                    <a:pt x="106" y="563"/>
                    <a:pt x="85" y="562"/>
                  </a:cubicBezTo>
                  <a:cubicBezTo>
                    <a:pt x="74" y="562"/>
                    <a:pt x="64" y="561"/>
                    <a:pt x="54" y="560"/>
                  </a:cubicBezTo>
                  <a:cubicBezTo>
                    <a:pt x="49" y="560"/>
                    <a:pt x="44" y="559"/>
                    <a:pt x="39" y="559"/>
                  </a:cubicBezTo>
                  <a:cubicBezTo>
                    <a:pt x="36" y="558"/>
                    <a:pt x="24" y="558"/>
                    <a:pt x="21" y="556"/>
                  </a:cubicBezTo>
                  <a:cubicBezTo>
                    <a:pt x="17" y="553"/>
                    <a:pt x="18" y="542"/>
                    <a:pt x="18" y="538"/>
                  </a:cubicBezTo>
                  <a:cubicBezTo>
                    <a:pt x="17" y="533"/>
                    <a:pt x="17" y="528"/>
                    <a:pt x="17" y="522"/>
                  </a:cubicBezTo>
                  <a:cubicBezTo>
                    <a:pt x="16" y="509"/>
                    <a:pt x="15" y="496"/>
                    <a:pt x="14" y="483"/>
                  </a:cubicBezTo>
                  <a:cubicBezTo>
                    <a:pt x="13" y="459"/>
                    <a:pt x="12" y="436"/>
                    <a:pt x="12" y="412"/>
                  </a:cubicBezTo>
                  <a:cubicBezTo>
                    <a:pt x="9" y="301"/>
                    <a:pt x="12" y="191"/>
                    <a:pt x="6" y="80"/>
                  </a:cubicBezTo>
                  <a:cubicBezTo>
                    <a:pt x="6" y="77"/>
                    <a:pt x="1" y="77"/>
                    <a:pt x="1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6"/>
            <p:cNvSpPr/>
            <p:nvPr/>
          </p:nvSpPr>
          <p:spPr bwMode="auto">
            <a:xfrm>
              <a:off x="2415" y="1366"/>
              <a:ext cx="760" cy="54"/>
            </a:xfrm>
            <a:custGeom>
              <a:avLst/>
              <a:gdLst>
                <a:gd name="T0" fmla="*/ 4 w 283"/>
                <a:gd name="T1" fmla="*/ 8 h 20"/>
                <a:gd name="T2" fmla="*/ 144 w 283"/>
                <a:gd name="T3" fmla="*/ 20 h 20"/>
                <a:gd name="T4" fmla="*/ 279 w 283"/>
                <a:gd name="T5" fmla="*/ 8 h 20"/>
                <a:gd name="T6" fmla="*/ 277 w 283"/>
                <a:gd name="T7" fmla="*/ 1 h 20"/>
                <a:gd name="T8" fmla="*/ 144 w 283"/>
                <a:gd name="T9" fmla="*/ 13 h 20"/>
                <a:gd name="T10" fmla="*/ 6 w 283"/>
                <a:gd name="T11" fmla="*/ 1 h 20"/>
                <a:gd name="T12" fmla="*/ 4 w 283"/>
                <a:gd name="T13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3" h="20">
                  <a:moveTo>
                    <a:pt x="4" y="8"/>
                  </a:moveTo>
                  <a:cubicBezTo>
                    <a:pt x="50" y="16"/>
                    <a:pt x="97" y="19"/>
                    <a:pt x="144" y="20"/>
                  </a:cubicBezTo>
                  <a:cubicBezTo>
                    <a:pt x="189" y="20"/>
                    <a:pt x="235" y="18"/>
                    <a:pt x="279" y="8"/>
                  </a:cubicBezTo>
                  <a:cubicBezTo>
                    <a:pt x="283" y="7"/>
                    <a:pt x="281" y="0"/>
                    <a:pt x="277" y="1"/>
                  </a:cubicBezTo>
                  <a:cubicBezTo>
                    <a:pt x="234" y="12"/>
                    <a:pt x="188" y="14"/>
                    <a:pt x="144" y="13"/>
                  </a:cubicBezTo>
                  <a:cubicBezTo>
                    <a:pt x="98" y="13"/>
                    <a:pt x="51" y="9"/>
                    <a:pt x="6" y="1"/>
                  </a:cubicBezTo>
                  <a:cubicBezTo>
                    <a:pt x="2" y="0"/>
                    <a:pt x="0" y="7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7"/>
            <p:cNvSpPr/>
            <p:nvPr/>
          </p:nvSpPr>
          <p:spPr bwMode="auto">
            <a:xfrm>
              <a:off x="2475" y="1514"/>
              <a:ext cx="706" cy="62"/>
            </a:xfrm>
            <a:custGeom>
              <a:avLst/>
              <a:gdLst>
                <a:gd name="T0" fmla="*/ 3 w 263"/>
                <a:gd name="T1" fmla="*/ 9 h 23"/>
                <a:gd name="T2" fmla="*/ 50 w 263"/>
                <a:gd name="T3" fmla="*/ 22 h 23"/>
                <a:gd name="T4" fmla="*/ 120 w 263"/>
                <a:gd name="T5" fmla="*/ 17 h 23"/>
                <a:gd name="T6" fmla="*/ 177 w 263"/>
                <a:gd name="T7" fmla="*/ 12 h 23"/>
                <a:gd name="T8" fmla="*/ 259 w 263"/>
                <a:gd name="T9" fmla="*/ 8 h 23"/>
                <a:gd name="T10" fmla="*/ 257 w 263"/>
                <a:gd name="T11" fmla="*/ 1 h 23"/>
                <a:gd name="T12" fmla="*/ 177 w 263"/>
                <a:gd name="T13" fmla="*/ 5 h 23"/>
                <a:gd name="T14" fmla="*/ 125 w 263"/>
                <a:gd name="T15" fmla="*/ 10 h 23"/>
                <a:gd name="T16" fmla="*/ 59 w 263"/>
                <a:gd name="T17" fmla="*/ 15 h 23"/>
                <a:gd name="T18" fmla="*/ 8 w 263"/>
                <a:gd name="T19" fmla="*/ 4 h 23"/>
                <a:gd name="T20" fmla="*/ 3 w 263"/>
                <a:gd name="T21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3" h="23">
                  <a:moveTo>
                    <a:pt x="3" y="9"/>
                  </a:moveTo>
                  <a:cubicBezTo>
                    <a:pt x="15" y="20"/>
                    <a:pt x="34" y="22"/>
                    <a:pt x="50" y="22"/>
                  </a:cubicBezTo>
                  <a:cubicBezTo>
                    <a:pt x="73" y="23"/>
                    <a:pt x="97" y="20"/>
                    <a:pt x="120" y="17"/>
                  </a:cubicBezTo>
                  <a:cubicBezTo>
                    <a:pt x="139" y="15"/>
                    <a:pt x="158" y="12"/>
                    <a:pt x="177" y="12"/>
                  </a:cubicBezTo>
                  <a:cubicBezTo>
                    <a:pt x="204" y="12"/>
                    <a:pt x="234" y="17"/>
                    <a:pt x="259" y="8"/>
                  </a:cubicBezTo>
                  <a:cubicBezTo>
                    <a:pt x="263" y="6"/>
                    <a:pt x="261" y="0"/>
                    <a:pt x="257" y="1"/>
                  </a:cubicBezTo>
                  <a:cubicBezTo>
                    <a:pt x="232" y="10"/>
                    <a:pt x="203" y="5"/>
                    <a:pt x="177" y="5"/>
                  </a:cubicBezTo>
                  <a:cubicBezTo>
                    <a:pt x="160" y="5"/>
                    <a:pt x="142" y="8"/>
                    <a:pt x="125" y="10"/>
                  </a:cubicBezTo>
                  <a:cubicBezTo>
                    <a:pt x="103" y="13"/>
                    <a:pt x="81" y="15"/>
                    <a:pt x="59" y="15"/>
                  </a:cubicBezTo>
                  <a:cubicBezTo>
                    <a:pt x="43" y="16"/>
                    <a:pt x="20" y="16"/>
                    <a:pt x="8" y="4"/>
                  </a:cubicBezTo>
                  <a:cubicBezTo>
                    <a:pt x="5" y="1"/>
                    <a:pt x="0" y="6"/>
                    <a:pt x="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8"/>
            <p:cNvSpPr/>
            <p:nvPr/>
          </p:nvSpPr>
          <p:spPr bwMode="auto">
            <a:xfrm>
              <a:off x="2477" y="1686"/>
              <a:ext cx="637" cy="51"/>
            </a:xfrm>
            <a:custGeom>
              <a:avLst/>
              <a:gdLst>
                <a:gd name="T0" fmla="*/ 4 w 237"/>
                <a:gd name="T1" fmla="*/ 11 h 19"/>
                <a:gd name="T2" fmla="*/ 233 w 237"/>
                <a:gd name="T3" fmla="*/ 7 h 19"/>
                <a:gd name="T4" fmla="*/ 233 w 237"/>
                <a:gd name="T5" fmla="*/ 0 h 19"/>
                <a:gd name="T6" fmla="*/ 4 w 237"/>
                <a:gd name="T7" fmla="*/ 4 h 19"/>
                <a:gd name="T8" fmla="*/ 4 w 237"/>
                <a:gd name="T9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19">
                  <a:moveTo>
                    <a:pt x="4" y="11"/>
                  </a:moveTo>
                  <a:cubicBezTo>
                    <a:pt x="80" y="19"/>
                    <a:pt x="157" y="16"/>
                    <a:pt x="233" y="7"/>
                  </a:cubicBezTo>
                  <a:cubicBezTo>
                    <a:pt x="237" y="7"/>
                    <a:pt x="237" y="0"/>
                    <a:pt x="233" y="0"/>
                  </a:cubicBezTo>
                  <a:cubicBezTo>
                    <a:pt x="157" y="9"/>
                    <a:pt x="80" y="13"/>
                    <a:pt x="4" y="4"/>
                  </a:cubicBezTo>
                  <a:cubicBezTo>
                    <a:pt x="0" y="4"/>
                    <a:pt x="0" y="11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9"/>
            <p:cNvSpPr/>
            <p:nvPr/>
          </p:nvSpPr>
          <p:spPr bwMode="auto">
            <a:xfrm>
              <a:off x="2472" y="1817"/>
              <a:ext cx="666" cy="51"/>
            </a:xfrm>
            <a:custGeom>
              <a:avLst/>
              <a:gdLst>
                <a:gd name="T0" fmla="*/ 4 w 248"/>
                <a:gd name="T1" fmla="*/ 7 h 19"/>
                <a:gd name="T2" fmla="*/ 211 w 248"/>
                <a:gd name="T3" fmla="*/ 12 h 19"/>
                <a:gd name="T4" fmla="*/ 231 w 248"/>
                <a:gd name="T5" fmla="*/ 14 h 19"/>
                <a:gd name="T6" fmla="*/ 238 w 248"/>
                <a:gd name="T7" fmla="*/ 15 h 19"/>
                <a:gd name="T8" fmla="*/ 240 w 248"/>
                <a:gd name="T9" fmla="*/ 15 h 19"/>
                <a:gd name="T10" fmla="*/ 246 w 248"/>
                <a:gd name="T11" fmla="*/ 13 h 19"/>
                <a:gd name="T12" fmla="*/ 227 w 248"/>
                <a:gd name="T13" fmla="*/ 7 h 19"/>
                <a:gd name="T14" fmla="*/ 180 w 248"/>
                <a:gd name="T15" fmla="*/ 4 h 19"/>
                <a:gd name="T16" fmla="*/ 52 w 248"/>
                <a:gd name="T17" fmla="*/ 1 h 19"/>
                <a:gd name="T18" fmla="*/ 4 w 248"/>
                <a:gd name="T19" fmla="*/ 0 h 19"/>
                <a:gd name="T20" fmla="*/ 4 w 248"/>
                <a:gd name="T21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8" h="19">
                  <a:moveTo>
                    <a:pt x="4" y="7"/>
                  </a:moveTo>
                  <a:cubicBezTo>
                    <a:pt x="73" y="7"/>
                    <a:pt x="142" y="7"/>
                    <a:pt x="211" y="12"/>
                  </a:cubicBezTo>
                  <a:cubicBezTo>
                    <a:pt x="218" y="13"/>
                    <a:pt x="224" y="13"/>
                    <a:pt x="231" y="14"/>
                  </a:cubicBezTo>
                  <a:cubicBezTo>
                    <a:pt x="233" y="14"/>
                    <a:pt x="236" y="15"/>
                    <a:pt x="238" y="15"/>
                  </a:cubicBezTo>
                  <a:cubicBezTo>
                    <a:pt x="240" y="15"/>
                    <a:pt x="241" y="17"/>
                    <a:pt x="240" y="15"/>
                  </a:cubicBezTo>
                  <a:cubicBezTo>
                    <a:pt x="241" y="19"/>
                    <a:pt x="248" y="17"/>
                    <a:pt x="246" y="13"/>
                  </a:cubicBezTo>
                  <a:cubicBezTo>
                    <a:pt x="244" y="7"/>
                    <a:pt x="232" y="7"/>
                    <a:pt x="227" y="7"/>
                  </a:cubicBezTo>
                  <a:cubicBezTo>
                    <a:pt x="211" y="5"/>
                    <a:pt x="195" y="4"/>
                    <a:pt x="180" y="4"/>
                  </a:cubicBezTo>
                  <a:cubicBezTo>
                    <a:pt x="137" y="2"/>
                    <a:pt x="95" y="1"/>
                    <a:pt x="52" y="1"/>
                  </a:cubicBezTo>
                  <a:cubicBezTo>
                    <a:pt x="36" y="0"/>
                    <a:pt x="20" y="0"/>
                    <a:pt x="4" y="0"/>
                  </a:cubicBezTo>
                  <a:cubicBezTo>
                    <a:pt x="0" y="0"/>
                    <a:pt x="0" y="7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0"/>
            <p:cNvSpPr/>
            <p:nvPr/>
          </p:nvSpPr>
          <p:spPr bwMode="auto">
            <a:xfrm>
              <a:off x="2448" y="1946"/>
              <a:ext cx="719" cy="113"/>
            </a:xfrm>
            <a:custGeom>
              <a:avLst/>
              <a:gdLst>
                <a:gd name="T0" fmla="*/ 4 w 268"/>
                <a:gd name="T1" fmla="*/ 8 h 42"/>
                <a:gd name="T2" fmla="*/ 264 w 268"/>
                <a:gd name="T3" fmla="*/ 18 h 42"/>
                <a:gd name="T4" fmla="*/ 264 w 268"/>
                <a:gd name="T5" fmla="*/ 11 h 42"/>
                <a:gd name="T6" fmla="*/ 6 w 268"/>
                <a:gd name="T7" fmla="*/ 1 h 42"/>
                <a:gd name="T8" fmla="*/ 4 w 268"/>
                <a:gd name="T9" fmla="*/ 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42">
                  <a:moveTo>
                    <a:pt x="4" y="8"/>
                  </a:moveTo>
                  <a:cubicBezTo>
                    <a:pt x="87" y="42"/>
                    <a:pt x="179" y="10"/>
                    <a:pt x="264" y="18"/>
                  </a:cubicBezTo>
                  <a:cubicBezTo>
                    <a:pt x="268" y="18"/>
                    <a:pt x="268" y="12"/>
                    <a:pt x="264" y="11"/>
                  </a:cubicBezTo>
                  <a:cubicBezTo>
                    <a:pt x="179" y="3"/>
                    <a:pt x="88" y="36"/>
                    <a:pt x="6" y="1"/>
                  </a:cubicBezTo>
                  <a:cubicBezTo>
                    <a:pt x="2" y="0"/>
                    <a:pt x="0" y="6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1"/>
            <p:cNvSpPr/>
            <p:nvPr/>
          </p:nvSpPr>
          <p:spPr bwMode="auto">
            <a:xfrm>
              <a:off x="2536" y="2150"/>
              <a:ext cx="602" cy="118"/>
            </a:xfrm>
            <a:custGeom>
              <a:avLst/>
              <a:gdLst>
                <a:gd name="T0" fmla="*/ 2 w 224"/>
                <a:gd name="T1" fmla="*/ 7 h 44"/>
                <a:gd name="T2" fmla="*/ 11 w 224"/>
                <a:gd name="T3" fmla="*/ 43 h 44"/>
                <a:gd name="T4" fmla="*/ 15 w 224"/>
                <a:gd name="T5" fmla="*/ 43 h 44"/>
                <a:gd name="T6" fmla="*/ 38 w 224"/>
                <a:gd name="T7" fmla="*/ 6 h 44"/>
                <a:gd name="T8" fmla="*/ 33 w 224"/>
                <a:gd name="T9" fmla="*/ 6 h 44"/>
                <a:gd name="T10" fmla="*/ 61 w 224"/>
                <a:gd name="T11" fmla="*/ 28 h 44"/>
                <a:gd name="T12" fmla="*/ 89 w 224"/>
                <a:gd name="T13" fmla="*/ 6 h 44"/>
                <a:gd name="T14" fmla="*/ 83 w 224"/>
                <a:gd name="T15" fmla="*/ 6 h 44"/>
                <a:gd name="T16" fmla="*/ 111 w 224"/>
                <a:gd name="T17" fmla="*/ 27 h 44"/>
                <a:gd name="T18" fmla="*/ 130 w 224"/>
                <a:gd name="T19" fmla="*/ 5 h 44"/>
                <a:gd name="T20" fmla="*/ 125 w 224"/>
                <a:gd name="T21" fmla="*/ 6 h 44"/>
                <a:gd name="T22" fmla="*/ 149 w 224"/>
                <a:gd name="T23" fmla="*/ 23 h 44"/>
                <a:gd name="T24" fmla="*/ 171 w 224"/>
                <a:gd name="T25" fmla="*/ 6 h 44"/>
                <a:gd name="T26" fmla="*/ 165 w 224"/>
                <a:gd name="T27" fmla="*/ 6 h 44"/>
                <a:gd name="T28" fmla="*/ 185 w 224"/>
                <a:gd name="T29" fmla="*/ 26 h 44"/>
                <a:gd name="T30" fmla="*/ 191 w 224"/>
                <a:gd name="T31" fmla="*/ 26 h 44"/>
                <a:gd name="T32" fmla="*/ 200 w 224"/>
                <a:gd name="T33" fmla="*/ 14 h 44"/>
                <a:gd name="T34" fmla="*/ 217 w 224"/>
                <a:gd name="T35" fmla="*/ 23 h 44"/>
                <a:gd name="T36" fmla="*/ 221 w 224"/>
                <a:gd name="T37" fmla="*/ 18 h 44"/>
                <a:gd name="T38" fmla="*/ 199 w 224"/>
                <a:gd name="T39" fmla="*/ 7 h 44"/>
                <a:gd name="T40" fmla="*/ 196 w 224"/>
                <a:gd name="T41" fmla="*/ 8 h 44"/>
                <a:gd name="T42" fmla="*/ 185 w 224"/>
                <a:gd name="T43" fmla="*/ 23 h 44"/>
                <a:gd name="T44" fmla="*/ 191 w 224"/>
                <a:gd name="T45" fmla="*/ 23 h 44"/>
                <a:gd name="T46" fmla="*/ 171 w 224"/>
                <a:gd name="T47" fmla="*/ 2 h 44"/>
                <a:gd name="T48" fmla="*/ 165 w 224"/>
                <a:gd name="T49" fmla="*/ 2 h 44"/>
                <a:gd name="T50" fmla="*/ 146 w 224"/>
                <a:gd name="T51" fmla="*/ 15 h 44"/>
                <a:gd name="T52" fmla="*/ 130 w 224"/>
                <a:gd name="T53" fmla="*/ 2 h 44"/>
                <a:gd name="T54" fmla="*/ 124 w 224"/>
                <a:gd name="T55" fmla="*/ 3 h 44"/>
                <a:gd name="T56" fmla="*/ 108 w 224"/>
                <a:gd name="T57" fmla="*/ 19 h 44"/>
                <a:gd name="T58" fmla="*/ 89 w 224"/>
                <a:gd name="T59" fmla="*/ 2 h 44"/>
                <a:gd name="T60" fmla="*/ 83 w 224"/>
                <a:gd name="T61" fmla="*/ 2 h 44"/>
                <a:gd name="T62" fmla="*/ 61 w 224"/>
                <a:gd name="T63" fmla="*/ 21 h 44"/>
                <a:gd name="T64" fmla="*/ 38 w 224"/>
                <a:gd name="T65" fmla="*/ 2 h 44"/>
                <a:gd name="T66" fmla="*/ 33 w 224"/>
                <a:gd name="T67" fmla="*/ 2 h 44"/>
                <a:gd name="T68" fmla="*/ 11 w 224"/>
                <a:gd name="T69" fmla="*/ 38 h 44"/>
                <a:gd name="T70" fmla="*/ 15 w 224"/>
                <a:gd name="T71" fmla="*/ 38 h 44"/>
                <a:gd name="T72" fmla="*/ 8 w 224"/>
                <a:gd name="T73" fmla="*/ 9 h 44"/>
                <a:gd name="T74" fmla="*/ 2 w 224"/>
                <a:gd name="T75" fmla="*/ 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4" h="44">
                  <a:moveTo>
                    <a:pt x="2" y="7"/>
                  </a:moveTo>
                  <a:cubicBezTo>
                    <a:pt x="0" y="20"/>
                    <a:pt x="1" y="33"/>
                    <a:pt x="11" y="43"/>
                  </a:cubicBezTo>
                  <a:cubicBezTo>
                    <a:pt x="12" y="44"/>
                    <a:pt x="14" y="44"/>
                    <a:pt x="15" y="43"/>
                  </a:cubicBezTo>
                  <a:cubicBezTo>
                    <a:pt x="26" y="32"/>
                    <a:pt x="32" y="19"/>
                    <a:pt x="38" y="6"/>
                  </a:cubicBezTo>
                  <a:cubicBezTo>
                    <a:pt x="36" y="6"/>
                    <a:pt x="34" y="6"/>
                    <a:pt x="33" y="6"/>
                  </a:cubicBezTo>
                  <a:cubicBezTo>
                    <a:pt x="39" y="15"/>
                    <a:pt x="48" y="28"/>
                    <a:pt x="61" y="28"/>
                  </a:cubicBezTo>
                  <a:cubicBezTo>
                    <a:pt x="74" y="28"/>
                    <a:pt x="83" y="15"/>
                    <a:pt x="89" y="6"/>
                  </a:cubicBezTo>
                  <a:cubicBezTo>
                    <a:pt x="87" y="6"/>
                    <a:pt x="85" y="6"/>
                    <a:pt x="83" y="6"/>
                  </a:cubicBezTo>
                  <a:cubicBezTo>
                    <a:pt x="90" y="15"/>
                    <a:pt x="99" y="25"/>
                    <a:pt x="111" y="27"/>
                  </a:cubicBezTo>
                  <a:cubicBezTo>
                    <a:pt x="124" y="28"/>
                    <a:pt x="129" y="16"/>
                    <a:pt x="130" y="5"/>
                  </a:cubicBezTo>
                  <a:cubicBezTo>
                    <a:pt x="129" y="5"/>
                    <a:pt x="127" y="6"/>
                    <a:pt x="125" y="6"/>
                  </a:cubicBezTo>
                  <a:cubicBezTo>
                    <a:pt x="131" y="14"/>
                    <a:pt x="139" y="22"/>
                    <a:pt x="149" y="23"/>
                  </a:cubicBezTo>
                  <a:cubicBezTo>
                    <a:pt x="160" y="23"/>
                    <a:pt x="167" y="15"/>
                    <a:pt x="171" y="6"/>
                  </a:cubicBezTo>
                  <a:cubicBezTo>
                    <a:pt x="169" y="6"/>
                    <a:pt x="167" y="6"/>
                    <a:pt x="165" y="6"/>
                  </a:cubicBezTo>
                  <a:cubicBezTo>
                    <a:pt x="171" y="13"/>
                    <a:pt x="180" y="18"/>
                    <a:pt x="185" y="26"/>
                  </a:cubicBezTo>
                  <a:cubicBezTo>
                    <a:pt x="187" y="28"/>
                    <a:pt x="190" y="28"/>
                    <a:pt x="191" y="26"/>
                  </a:cubicBezTo>
                  <a:cubicBezTo>
                    <a:pt x="193" y="23"/>
                    <a:pt x="197" y="15"/>
                    <a:pt x="200" y="14"/>
                  </a:cubicBezTo>
                  <a:cubicBezTo>
                    <a:pt x="204" y="12"/>
                    <a:pt x="214" y="20"/>
                    <a:pt x="217" y="23"/>
                  </a:cubicBezTo>
                  <a:cubicBezTo>
                    <a:pt x="220" y="26"/>
                    <a:pt x="224" y="21"/>
                    <a:pt x="221" y="18"/>
                  </a:cubicBezTo>
                  <a:cubicBezTo>
                    <a:pt x="215" y="12"/>
                    <a:pt x="207" y="8"/>
                    <a:pt x="199" y="7"/>
                  </a:cubicBezTo>
                  <a:cubicBezTo>
                    <a:pt x="197" y="7"/>
                    <a:pt x="196" y="8"/>
                    <a:pt x="196" y="8"/>
                  </a:cubicBezTo>
                  <a:cubicBezTo>
                    <a:pt x="192" y="14"/>
                    <a:pt x="188" y="17"/>
                    <a:pt x="185" y="23"/>
                  </a:cubicBezTo>
                  <a:cubicBezTo>
                    <a:pt x="187" y="23"/>
                    <a:pt x="189" y="23"/>
                    <a:pt x="191" y="23"/>
                  </a:cubicBezTo>
                  <a:cubicBezTo>
                    <a:pt x="186" y="14"/>
                    <a:pt x="177" y="10"/>
                    <a:pt x="171" y="2"/>
                  </a:cubicBezTo>
                  <a:cubicBezTo>
                    <a:pt x="169" y="1"/>
                    <a:pt x="166" y="0"/>
                    <a:pt x="165" y="2"/>
                  </a:cubicBezTo>
                  <a:cubicBezTo>
                    <a:pt x="161" y="10"/>
                    <a:pt x="156" y="18"/>
                    <a:pt x="146" y="15"/>
                  </a:cubicBezTo>
                  <a:cubicBezTo>
                    <a:pt x="139" y="13"/>
                    <a:pt x="134" y="7"/>
                    <a:pt x="130" y="2"/>
                  </a:cubicBezTo>
                  <a:cubicBezTo>
                    <a:pt x="128" y="0"/>
                    <a:pt x="124" y="1"/>
                    <a:pt x="124" y="3"/>
                  </a:cubicBezTo>
                  <a:cubicBezTo>
                    <a:pt x="123" y="12"/>
                    <a:pt x="119" y="23"/>
                    <a:pt x="108" y="19"/>
                  </a:cubicBezTo>
                  <a:cubicBezTo>
                    <a:pt x="100" y="17"/>
                    <a:pt x="94" y="9"/>
                    <a:pt x="89" y="2"/>
                  </a:cubicBezTo>
                  <a:cubicBezTo>
                    <a:pt x="88" y="0"/>
                    <a:pt x="85" y="0"/>
                    <a:pt x="83" y="2"/>
                  </a:cubicBezTo>
                  <a:cubicBezTo>
                    <a:pt x="79" y="10"/>
                    <a:pt x="71" y="22"/>
                    <a:pt x="61" y="21"/>
                  </a:cubicBezTo>
                  <a:cubicBezTo>
                    <a:pt x="51" y="21"/>
                    <a:pt x="43" y="9"/>
                    <a:pt x="38" y="2"/>
                  </a:cubicBezTo>
                  <a:cubicBezTo>
                    <a:pt x="37" y="0"/>
                    <a:pt x="34" y="0"/>
                    <a:pt x="33" y="2"/>
                  </a:cubicBezTo>
                  <a:cubicBezTo>
                    <a:pt x="26" y="15"/>
                    <a:pt x="20" y="28"/>
                    <a:pt x="11" y="38"/>
                  </a:cubicBezTo>
                  <a:cubicBezTo>
                    <a:pt x="12" y="38"/>
                    <a:pt x="14" y="38"/>
                    <a:pt x="15" y="38"/>
                  </a:cubicBezTo>
                  <a:cubicBezTo>
                    <a:pt x="8" y="30"/>
                    <a:pt x="7" y="20"/>
                    <a:pt x="8" y="9"/>
                  </a:cubicBezTo>
                  <a:cubicBezTo>
                    <a:pt x="9" y="5"/>
                    <a:pt x="2" y="3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2"/>
            <p:cNvSpPr/>
            <p:nvPr/>
          </p:nvSpPr>
          <p:spPr bwMode="auto">
            <a:xfrm>
              <a:off x="3076" y="1033"/>
              <a:ext cx="121" cy="170"/>
            </a:xfrm>
            <a:custGeom>
              <a:avLst/>
              <a:gdLst>
                <a:gd name="T0" fmla="*/ 38 w 45"/>
                <a:gd name="T1" fmla="*/ 3 h 63"/>
                <a:gd name="T2" fmla="*/ 2 w 45"/>
                <a:gd name="T3" fmla="*/ 57 h 63"/>
                <a:gd name="T4" fmla="*/ 7 w 45"/>
                <a:gd name="T5" fmla="*/ 60 h 63"/>
                <a:gd name="T6" fmla="*/ 43 w 45"/>
                <a:gd name="T7" fmla="*/ 7 h 63"/>
                <a:gd name="T8" fmla="*/ 38 w 45"/>
                <a:gd name="T9" fmla="*/ 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3">
                  <a:moveTo>
                    <a:pt x="38" y="3"/>
                  </a:moveTo>
                  <a:cubicBezTo>
                    <a:pt x="25" y="19"/>
                    <a:pt x="12" y="37"/>
                    <a:pt x="2" y="57"/>
                  </a:cubicBezTo>
                  <a:cubicBezTo>
                    <a:pt x="0" y="60"/>
                    <a:pt x="6" y="63"/>
                    <a:pt x="7" y="60"/>
                  </a:cubicBezTo>
                  <a:cubicBezTo>
                    <a:pt x="17" y="41"/>
                    <a:pt x="29" y="23"/>
                    <a:pt x="43" y="7"/>
                  </a:cubicBezTo>
                  <a:cubicBezTo>
                    <a:pt x="45" y="4"/>
                    <a:pt x="41" y="0"/>
                    <a:pt x="3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3"/>
            <p:cNvSpPr/>
            <p:nvPr/>
          </p:nvSpPr>
          <p:spPr bwMode="auto">
            <a:xfrm>
              <a:off x="3173" y="1017"/>
              <a:ext cx="59" cy="202"/>
            </a:xfrm>
            <a:custGeom>
              <a:avLst/>
              <a:gdLst>
                <a:gd name="T0" fmla="*/ 0 w 22"/>
                <a:gd name="T1" fmla="*/ 6 h 75"/>
                <a:gd name="T2" fmla="*/ 15 w 22"/>
                <a:gd name="T3" fmla="*/ 71 h 75"/>
                <a:gd name="T4" fmla="*/ 21 w 22"/>
                <a:gd name="T5" fmla="*/ 69 h 75"/>
                <a:gd name="T6" fmla="*/ 6 w 22"/>
                <a:gd name="T7" fmla="*/ 4 h 75"/>
                <a:gd name="T8" fmla="*/ 0 w 22"/>
                <a:gd name="T9" fmla="*/ 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75">
                  <a:moveTo>
                    <a:pt x="0" y="6"/>
                  </a:moveTo>
                  <a:cubicBezTo>
                    <a:pt x="4" y="28"/>
                    <a:pt x="9" y="49"/>
                    <a:pt x="15" y="71"/>
                  </a:cubicBezTo>
                  <a:cubicBezTo>
                    <a:pt x="16" y="75"/>
                    <a:pt x="22" y="73"/>
                    <a:pt x="21" y="69"/>
                  </a:cubicBezTo>
                  <a:cubicBezTo>
                    <a:pt x="15" y="48"/>
                    <a:pt x="10" y="26"/>
                    <a:pt x="6" y="4"/>
                  </a:cubicBezTo>
                  <a:cubicBezTo>
                    <a:pt x="6" y="0"/>
                    <a:pt x="0" y="2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4"/>
            <p:cNvSpPr/>
            <p:nvPr/>
          </p:nvSpPr>
          <p:spPr bwMode="auto">
            <a:xfrm>
              <a:off x="3114" y="1125"/>
              <a:ext cx="94" cy="24"/>
            </a:xfrm>
            <a:custGeom>
              <a:avLst/>
              <a:gdLst>
                <a:gd name="T0" fmla="*/ 4 w 35"/>
                <a:gd name="T1" fmla="*/ 7 h 9"/>
                <a:gd name="T2" fmla="*/ 31 w 35"/>
                <a:gd name="T3" fmla="*/ 9 h 9"/>
                <a:gd name="T4" fmla="*/ 31 w 35"/>
                <a:gd name="T5" fmla="*/ 3 h 9"/>
                <a:gd name="T6" fmla="*/ 6 w 35"/>
                <a:gd name="T7" fmla="*/ 1 h 9"/>
                <a:gd name="T8" fmla="*/ 4 w 35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9">
                  <a:moveTo>
                    <a:pt x="4" y="7"/>
                  </a:moveTo>
                  <a:cubicBezTo>
                    <a:pt x="13" y="9"/>
                    <a:pt x="22" y="9"/>
                    <a:pt x="31" y="9"/>
                  </a:cubicBezTo>
                  <a:cubicBezTo>
                    <a:pt x="35" y="9"/>
                    <a:pt x="35" y="3"/>
                    <a:pt x="31" y="3"/>
                  </a:cubicBezTo>
                  <a:cubicBezTo>
                    <a:pt x="23" y="3"/>
                    <a:pt x="14" y="3"/>
                    <a:pt x="6" y="1"/>
                  </a:cubicBezTo>
                  <a:cubicBezTo>
                    <a:pt x="2" y="0"/>
                    <a:pt x="0" y="6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5"/>
            <p:cNvSpPr/>
            <p:nvPr/>
          </p:nvSpPr>
          <p:spPr bwMode="auto">
            <a:xfrm>
              <a:off x="3277" y="1028"/>
              <a:ext cx="25" cy="113"/>
            </a:xfrm>
            <a:custGeom>
              <a:avLst/>
              <a:gdLst>
                <a:gd name="T0" fmla="*/ 2 w 9"/>
                <a:gd name="T1" fmla="*/ 4 h 42"/>
                <a:gd name="T2" fmla="*/ 0 w 9"/>
                <a:gd name="T3" fmla="*/ 38 h 42"/>
                <a:gd name="T4" fmla="*/ 6 w 9"/>
                <a:gd name="T5" fmla="*/ 38 h 42"/>
                <a:gd name="T6" fmla="*/ 8 w 9"/>
                <a:gd name="T7" fmla="*/ 6 h 42"/>
                <a:gd name="T8" fmla="*/ 2 w 9"/>
                <a:gd name="T9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2">
                  <a:moveTo>
                    <a:pt x="2" y="4"/>
                  </a:moveTo>
                  <a:cubicBezTo>
                    <a:pt x="0" y="15"/>
                    <a:pt x="0" y="26"/>
                    <a:pt x="0" y="38"/>
                  </a:cubicBezTo>
                  <a:cubicBezTo>
                    <a:pt x="0" y="42"/>
                    <a:pt x="6" y="42"/>
                    <a:pt x="6" y="38"/>
                  </a:cubicBezTo>
                  <a:cubicBezTo>
                    <a:pt x="6" y="27"/>
                    <a:pt x="6" y="16"/>
                    <a:pt x="8" y="6"/>
                  </a:cubicBezTo>
                  <a:cubicBezTo>
                    <a:pt x="9" y="2"/>
                    <a:pt x="3" y="0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6"/>
            <p:cNvSpPr/>
            <p:nvPr/>
          </p:nvSpPr>
          <p:spPr bwMode="auto">
            <a:xfrm>
              <a:off x="3237" y="1066"/>
              <a:ext cx="102" cy="16"/>
            </a:xfrm>
            <a:custGeom>
              <a:avLst/>
              <a:gdLst>
                <a:gd name="T0" fmla="*/ 4 w 38"/>
                <a:gd name="T1" fmla="*/ 6 h 6"/>
                <a:gd name="T2" fmla="*/ 34 w 38"/>
                <a:gd name="T3" fmla="*/ 6 h 6"/>
                <a:gd name="T4" fmla="*/ 34 w 38"/>
                <a:gd name="T5" fmla="*/ 0 h 6"/>
                <a:gd name="T6" fmla="*/ 4 w 38"/>
                <a:gd name="T7" fmla="*/ 0 h 6"/>
                <a:gd name="T8" fmla="*/ 4 w 3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6">
                  <a:moveTo>
                    <a:pt x="4" y="6"/>
                  </a:moveTo>
                  <a:cubicBezTo>
                    <a:pt x="14" y="6"/>
                    <a:pt x="24" y="6"/>
                    <a:pt x="34" y="6"/>
                  </a:cubicBezTo>
                  <a:cubicBezTo>
                    <a:pt x="38" y="6"/>
                    <a:pt x="38" y="0"/>
                    <a:pt x="34" y="0"/>
                  </a:cubicBezTo>
                  <a:cubicBezTo>
                    <a:pt x="24" y="0"/>
                    <a:pt x="14" y="0"/>
                    <a:pt x="4" y="0"/>
                  </a:cubicBezTo>
                  <a:cubicBezTo>
                    <a:pt x="0" y="0"/>
                    <a:pt x="0" y="6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8"/>
            <p:cNvSpPr/>
            <p:nvPr/>
          </p:nvSpPr>
          <p:spPr bwMode="auto">
            <a:xfrm>
              <a:off x="2469" y="1103"/>
              <a:ext cx="486" cy="124"/>
            </a:xfrm>
            <a:custGeom>
              <a:avLst/>
              <a:gdLst>
                <a:gd name="T0" fmla="*/ 2 w 181"/>
                <a:gd name="T1" fmla="*/ 12 h 46"/>
                <a:gd name="T2" fmla="*/ 2 w 181"/>
                <a:gd name="T3" fmla="*/ 33 h 46"/>
                <a:gd name="T4" fmla="*/ 5 w 181"/>
                <a:gd name="T5" fmla="*/ 36 h 46"/>
                <a:gd name="T6" fmla="*/ 43 w 181"/>
                <a:gd name="T7" fmla="*/ 6 h 46"/>
                <a:gd name="T8" fmla="*/ 37 w 181"/>
                <a:gd name="T9" fmla="*/ 5 h 46"/>
                <a:gd name="T10" fmla="*/ 53 w 181"/>
                <a:gd name="T11" fmla="*/ 39 h 46"/>
                <a:gd name="T12" fmla="*/ 59 w 181"/>
                <a:gd name="T13" fmla="*/ 40 h 46"/>
                <a:gd name="T14" fmla="*/ 76 w 181"/>
                <a:gd name="T15" fmla="*/ 5 h 46"/>
                <a:gd name="T16" fmla="*/ 70 w 181"/>
                <a:gd name="T17" fmla="*/ 6 h 46"/>
                <a:gd name="T18" fmla="*/ 84 w 181"/>
                <a:gd name="T19" fmla="*/ 40 h 46"/>
                <a:gd name="T20" fmla="*/ 90 w 181"/>
                <a:gd name="T21" fmla="*/ 41 h 46"/>
                <a:gd name="T22" fmla="*/ 104 w 181"/>
                <a:gd name="T23" fmla="*/ 14 h 46"/>
                <a:gd name="T24" fmla="*/ 99 w 181"/>
                <a:gd name="T25" fmla="*/ 16 h 46"/>
                <a:gd name="T26" fmla="*/ 123 w 181"/>
                <a:gd name="T27" fmla="*/ 42 h 46"/>
                <a:gd name="T28" fmla="*/ 129 w 181"/>
                <a:gd name="T29" fmla="*/ 39 h 46"/>
                <a:gd name="T30" fmla="*/ 139 w 181"/>
                <a:gd name="T31" fmla="*/ 10 h 46"/>
                <a:gd name="T32" fmla="*/ 134 w 181"/>
                <a:gd name="T33" fmla="*/ 11 h 46"/>
                <a:gd name="T34" fmla="*/ 149 w 181"/>
                <a:gd name="T35" fmla="*/ 36 h 46"/>
                <a:gd name="T36" fmla="*/ 155 w 181"/>
                <a:gd name="T37" fmla="*/ 37 h 46"/>
                <a:gd name="T38" fmla="*/ 168 w 181"/>
                <a:gd name="T39" fmla="*/ 9 h 46"/>
                <a:gd name="T40" fmla="*/ 161 w 181"/>
                <a:gd name="T41" fmla="*/ 9 h 46"/>
                <a:gd name="T42" fmla="*/ 173 w 181"/>
                <a:gd name="T43" fmla="*/ 42 h 46"/>
                <a:gd name="T44" fmla="*/ 180 w 181"/>
                <a:gd name="T45" fmla="*/ 40 h 46"/>
                <a:gd name="T46" fmla="*/ 168 w 181"/>
                <a:gd name="T47" fmla="*/ 8 h 46"/>
                <a:gd name="T48" fmla="*/ 161 w 181"/>
                <a:gd name="T49" fmla="*/ 8 h 46"/>
                <a:gd name="T50" fmla="*/ 149 w 181"/>
                <a:gd name="T51" fmla="*/ 33 h 46"/>
                <a:gd name="T52" fmla="*/ 155 w 181"/>
                <a:gd name="T53" fmla="*/ 34 h 46"/>
                <a:gd name="T54" fmla="*/ 138 w 181"/>
                <a:gd name="T55" fmla="*/ 6 h 46"/>
                <a:gd name="T56" fmla="*/ 133 w 181"/>
                <a:gd name="T57" fmla="*/ 7 h 46"/>
                <a:gd name="T58" fmla="*/ 122 w 181"/>
                <a:gd name="T59" fmla="*/ 39 h 46"/>
                <a:gd name="T60" fmla="*/ 128 w 181"/>
                <a:gd name="T61" fmla="*/ 37 h 46"/>
                <a:gd name="T62" fmla="*/ 103 w 181"/>
                <a:gd name="T63" fmla="*/ 10 h 46"/>
                <a:gd name="T64" fmla="*/ 98 w 181"/>
                <a:gd name="T65" fmla="*/ 11 h 46"/>
                <a:gd name="T66" fmla="*/ 84 w 181"/>
                <a:gd name="T67" fmla="*/ 37 h 46"/>
                <a:gd name="T68" fmla="*/ 90 w 181"/>
                <a:gd name="T69" fmla="*/ 38 h 46"/>
                <a:gd name="T70" fmla="*/ 75 w 181"/>
                <a:gd name="T71" fmla="*/ 3 h 46"/>
                <a:gd name="T72" fmla="*/ 69 w 181"/>
                <a:gd name="T73" fmla="*/ 4 h 46"/>
                <a:gd name="T74" fmla="*/ 54 w 181"/>
                <a:gd name="T75" fmla="*/ 35 h 46"/>
                <a:gd name="T76" fmla="*/ 59 w 181"/>
                <a:gd name="T77" fmla="*/ 35 h 46"/>
                <a:gd name="T78" fmla="*/ 43 w 181"/>
                <a:gd name="T79" fmla="*/ 4 h 46"/>
                <a:gd name="T80" fmla="*/ 37 w 181"/>
                <a:gd name="T81" fmla="*/ 3 h 46"/>
                <a:gd name="T82" fmla="*/ 5 w 181"/>
                <a:gd name="T83" fmla="*/ 30 h 46"/>
                <a:gd name="T84" fmla="*/ 9 w 181"/>
                <a:gd name="T85" fmla="*/ 33 h 46"/>
                <a:gd name="T86" fmla="*/ 9 w 181"/>
                <a:gd name="T87" fmla="*/ 14 h 46"/>
                <a:gd name="T88" fmla="*/ 2 w 181"/>
                <a:gd name="T89" fmla="*/ 1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1" h="46">
                  <a:moveTo>
                    <a:pt x="2" y="12"/>
                  </a:moveTo>
                  <a:cubicBezTo>
                    <a:pt x="0" y="19"/>
                    <a:pt x="2" y="26"/>
                    <a:pt x="2" y="33"/>
                  </a:cubicBezTo>
                  <a:cubicBezTo>
                    <a:pt x="2" y="35"/>
                    <a:pt x="3" y="37"/>
                    <a:pt x="5" y="36"/>
                  </a:cubicBezTo>
                  <a:cubicBezTo>
                    <a:pt x="22" y="35"/>
                    <a:pt x="35" y="20"/>
                    <a:pt x="43" y="6"/>
                  </a:cubicBezTo>
                  <a:cubicBezTo>
                    <a:pt x="41" y="6"/>
                    <a:pt x="39" y="6"/>
                    <a:pt x="37" y="5"/>
                  </a:cubicBezTo>
                  <a:cubicBezTo>
                    <a:pt x="41" y="17"/>
                    <a:pt x="46" y="29"/>
                    <a:pt x="53" y="39"/>
                  </a:cubicBezTo>
                  <a:cubicBezTo>
                    <a:pt x="55" y="41"/>
                    <a:pt x="57" y="41"/>
                    <a:pt x="59" y="40"/>
                  </a:cubicBezTo>
                  <a:cubicBezTo>
                    <a:pt x="69" y="30"/>
                    <a:pt x="73" y="19"/>
                    <a:pt x="76" y="5"/>
                  </a:cubicBezTo>
                  <a:cubicBezTo>
                    <a:pt x="74" y="6"/>
                    <a:pt x="72" y="6"/>
                    <a:pt x="70" y="6"/>
                  </a:cubicBezTo>
                  <a:cubicBezTo>
                    <a:pt x="76" y="17"/>
                    <a:pt x="80" y="28"/>
                    <a:pt x="84" y="40"/>
                  </a:cubicBezTo>
                  <a:cubicBezTo>
                    <a:pt x="85" y="43"/>
                    <a:pt x="88" y="44"/>
                    <a:pt x="90" y="41"/>
                  </a:cubicBezTo>
                  <a:cubicBezTo>
                    <a:pt x="94" y="32"/>
                    <a:pt x="99" y="23"/>
                    <a:pt x="104" y="14"/>
                  </a:cubicBezTo>
                  <a:cubicBezTo>
                    <a:pt x="103" y="15"/>
                    <a:pt x="101" y="15"/>
                    <a:pt x="99" y="16"/>
                  </a:cubicBezTo>
                  <a:cubicBezTo>
                    <a:pt x="110" y="21"/>
                    <a:pt x="116" y="32"/>
                    <a:pt x="123" y="42"/>
                  </a:cubicBezTo>
                  <a:cubicBezTo>
                    <a:pt x="125" y="44"/>
                    <a:pt x="129" y="42"/>
                    <a:pt x="129" y="39"/>
                  </a:cubicBezTo>
                  <a:cubicBezTo>
                    <a:pt x="129" y="28"/>
                    <a:pt x="132" y="19"/>
                    <a:pt x="139" y="10"/>
                  </a:cubicBezTo>
                  <a:cubicBezTo>
                    <a:pt x="137" y="11"/>
                    <a:pt x="136" y="11"/>
                    <a:pt x="134" y="11"/>
                  </a:cubicBezTo>
                  <a:cubicBezTo>
                    <a:pt x="143" y="17"/>
                    <a:pt x="147" y="26"/>
                    <a:pt x="149" y="36"/>
                  </a:cubicBezTo>
                  <a:cubicBezTo>
                    <a:pt x="149" y="39"/>
                    <a:pt x="154" y="39"/>
                    <a:pt x="155" y="37"/>
                  </a:cubicBezTo>
                  <a:cubicBezTo>
                    <a:pt x="160" y="28"/>
                    <a:pt x="165" y="19"/>
                    <a:pt x="168" y="9"/>
                  </a:cubicBezTo>
                  <a:cubicBezTo>
                    <a:pt x="165" y="9"/>
                    <a:pt x="163" y="9"/>
                    <a:pt x="161" y="9"/>
                  </a:cubicBezTo>
                  <a:cubicBezTo>
                    <a:pt x="165" y="20"/>
                    <a:pt x="169" y="31"/>
                    <a:pt x="173" y="42"/>
                  </a:cubicBezTo>
                  <a:cubicBezTo>
                    <a:pt x="175" y="46"/>
                    <a:pt x="181" y="44"/>
                    <a:pt x="180" y="40"/>
                  </a:cubicBezTo>
                  <a:cubicBezTo>
                    <a:pt x="176" y="30"/>
                    <a:pt x="172" y="19"/>
                    <a:pt x="168" y="8"/>
                  </a:cubicBezTo>
                  <a:cubicBezTo>
                    <a:pt x="166" y="5"/>
                    <a:pt x="162" y="4"/>
                    <a:pt x="161" y="8"/>
                  </a:cubicBezTo>
                  <a:cubicBezTo>
                    <a:pt x="159" y="17"/>
                    <a:pt x="154" y="25"/>
                    <a:pt x="149" y="33"/>
                  </a:cubicBezTo>
                  <a:cubicBezTo>
                    <a:pt x="151" y="34"/>
                    <a:pt x="153" y="34"/>
                    <a:pt x="155" y="34"/>
                  </a:cubicBezTo>
                  <a:cubicBezTo>
                    <a:pt x="153" y="23"/>
                    <a:pt x="148" y="12"/>
                    <a:pt x="138" y="6"/>
                  </a:cubicBezTo>
                  <a:cubicBezTo>
                    <a:pt x="136" y="5"/>
                    <a:pt x="134" y="5"/>
                    <a:pt x="133" y="7"/>
                  </a:cubicBezTo>
                  <a:cubicBezTo>
                    <a:pt x="126" y="17"/>
                    <a:pt x="123" y="27"/>
                    <a:pt x="122" y="39"/>
                  </a:cubicBezTo>
                  <a:cubicBezTo>
                    <a:pt x="124" y="38"/>
                    <a:pt x="126" y="38"/>
                    <a:pt x="128" y="37"/>
                  </a:cubicBezTo>
                  <a:cubicBezTo>
                    <a:pt x="120" y="27"/>
                    <a:pt x="114" y="15"/>
                    <a:pt x="103" y="10"/>
                  </a:cubicBezTo>
                  <a:cubicBezTo>
                    <a:pt x="101" y="9"/>
                    <a:pt x="99" y="9"/>
                    <a:pt x="98" y="11"/>
                  </a:cubicBezTo>
                  <a:cubicBezTo>
                    <a:pt x="94" y="20"/>
                    <a:pt x="89" y="29"/>
                    <a:pt x="84" y="37"/>
                  </a:cubicBezTo>
                  <a:cubicBezTo>
                    <a:pt x="86" y="38"/>
                    <a:pt x="88" y="38"/>
                    <a:pt x="90" y="38"/>
                  </a:cubicBezTo>
                  <a:cubicBezTo>
                    <a:pt x="86" y="26"/>
                    <a:pt x="82" y="14"/>
                    <a:pt x="75" y="3"/>
                  </a:cubicBezTo>
                  <a:cubicBezTo>
                    <a:pt x="74" y="1"/>
                    <a:pt x="70" y="1"/>
                    <a:pt x="69" y="4"/>
                  </a:cubicBezTo>
                  <a:cubicBezTo>
                    <a:pt x="67" y="16"/>
                    <a:pt x="63" y="27"/>
                    <a:pt x="54" y="35"/>
                  </a:cubicBezTo>
                  <a:cubicBezTo>
                    <a:pt x="56" y="35"/>
                    <a:pt x="57" y="35"/>
                    <a:pt x="59" y="35"/>
                  </a:cubicBezTo>
                  <a:cubicBezTo>
                    <a:pt x="52" y="26"/>
                    <a:pt x="48" y="15"/>
                    <a:pt x="43" y="4"/>
                  </a:cubicBezTo>
                  <a:cubicBezTo>
                    <a:pt x="42" y="1"/>
                    <a:pt x="39" y="0"/>
                    <a:pt x="37" y="3"/>
                  </a:cubicBezTo>
                  <a:cubicBezTo>
                    <a:pt x="31" y="15"/>
                    <a:pt x="20" y="29"/>
                    <a:pt x="5" y="30"/>
                  </a:cubicBezTo>
                  <a:cubicBezTo>
                    <a:pt x="6" y="31"/>
                    <a:pt x="8" y="32"/>
                    <a:pt x="9" y="33"/>
                  </a:cubicBezTo>
                  <a:cubicBezTo>
                    <a:pt x="8" y="27"/>
                    <a:pt x="7" y="20"/>
                    <a:pt x="9" y="14"/>
                  </a:cubicBezTo>
                  <a:cubicBezTo>
                    <a:pt x="10" y="9"/>
                    <a:pt x="3" y="8"/>
                    <a:pt x="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9"/>
            <p:cNvSpPr/>
            <p:nvPr/>
          </p:nvSpPr>
          <p:spPr bwMode="auto">
            <a:xfrm>
              <a:off x="3140" y="2075"/>
              <a:ext cx="317" cy="282"/>
            </a:xfrm>
            <a:custGeom>
              <a:avLst/>
              <a:gdLst>
                <a:gd name="T0" fmla="*/ 11 w 118"/>
                <a:gd name="T1" fmla="*/ 102 h 105"/>
                <a:gd name="T2" fmla="*/ 98 w 118"/>
                <a:gd name="T3" fmla="*/ 82 h 105"/>
                <a:gd name="T4" fmla="*/ 115 w 118"/>
                <a:gd name="T5" fmla="*/ 56 h 105"/>
                <a:gd name="T6" fmla="*/ 107 w 118"/>
                <a:gd name="T7" fmla="*/ 46 h 105"/>
                <a:gd name="T8" fmla="*/ 94 w 118"/>
                <a:gd name="T9" fmla="*/ 32 h 105"/>
                <a:gd name="T10" fmla="*/ 71 w 118"/>
                <a:gd name="T11" fmla="*/ 2 h 105"/>
                <a:gd name="T12" fmla="*/ 67 w 118"/>
                <a:gd name="T13" fmla="*/ 2 h 105"/>
                <a:gd name="T14" fmla="*/ 38 w 118"/>
                <a:gd name="T15" fmla="*/ 54 h 105"/>
                <a:gd name="T16" fmla="*/ 3 w 118"/>
                <a:gd name="T17" fmla="*/ 100 h 105"/>
                <a:gd name="T18" fmla="*/ 6 w 118"/>
                <a:gd name="T19" fmla="*/ 103 h 105"/>
                <a:gd name="T20" fmla="*/ 40 w 118"/>
                <a:gd name="T21" fmla="*/ 59 h 105"/>
                <a:gd name="T22" fmla="*/ 71 w 118"/>
                <a:gd name="T23" fmla="*/ 5 h 105"/>
                <a:gd name="T24" fmla="*/ 67 w 118"/>
                <a:gd name="T25" fmla="*/ 5 h 105"/>
                <a:gd name="T26" fmla="*/ 101 w 118"/>
                <a:gd name="T27" fmla="*/ 47 h 105"/>
                <a:gd name="T28" fmla="*/ 110 w 118"/>
                <a:gd name="T29" fmla="*/ 57 h 105"/>
                <a:gd name="T30" fmla="*/ 107 w 118"/>
                <a:gd name="T31" fmla="*/ 66 h 105"/>
                <a:gd name="T32" fmla="*/ 91 w 118"/>
                <a:gd name="T33" fmla="*/ 81 h 105"/>
                <a:gd name="T34" fmla="*/ 11 w 118"/>
                <a:gd name="T35" fmla="*/ 97 h 105"/>
                <a:gd name="T36" fmla="*/ 11 w 118"/>
                <a:gd name="T37" fmla="*/ 10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8" h="105">
                  <a:moveTo>
                    <a:pt x="11" y="102"/>
                  </a:moveTo>
                  <a:cubicBezTo>
                    <a:pt x="40" y="103"/>
                    <a:pt x="74" y="99"/>
                    <a:pt x="98" y="82"/>
                  </a:cubicBezTo>
                  <a:cubicBezTo>
                    <a:pt x="104" y="77"/>
                    <a:pt x="118" y="65"/>
                    <a:pt x="115" y="56"/>
                  </a:cubicBezTo>
                  <a:cubicBezTo>
                    <a:pt x="115" y="53"/>
                    <a:pt x="109" y="48"/>
                    <a:pt x="107" y="46"/>
                  </a:cubicBezTo>
                  <a:cubicBezTo>
                    <a:pt x="103" y="41"/>
                    <a:pt x="98" y="37"/>
                    <a:pt x="94" y="32"/>
                  </a:cubicBezTo>
                  <a:cubicBezTo>
                    <a:pt x="86" y="23"/>
                    <a:pt x="78" y="13"/>
                    <a:pt x="71" y="2"/>
                  </a:cubicBezTo>
                  <a:cubicBezTo>
                    <a:pt x="70" y="1"/>
                    <a:pt x="68" y="0"/>
                    <a:pt x="67" y="2"/>
                  </a:cubicBezTo>
                  <a:cubicBezTo>
                    <a:pt x="57" y="20"/>
                    <a:pt x="48" y="37"/>
                    <a:pt x="38" y="54"/>
                  </a:cubicBezTo>
                  <a:cubicBezTo>
                    <a:pt x="28" y="70"/>
                    <a:pt x="18" y="88"/>
                    <a:pt x="3" y="100"/>
                  </a:cubicBezTo>
                  <a:cubicBezTo>
                    <a:pt x="0" y="102"/>
                    <a:pt x="4" y="105"/>
                    <a:pt x="6" y="103"/>
                  </a:cubicBezTo>
                  <a:cubicBezTo>
                    <a:pt x="21" y="92"/>
                    <a:pt x="31" y="75"/>
                    <a:pt x="40" y="59"/>
                  </a:cubicBezTo>
                  <a:cubicBezTo>
                    <a:pt x="51" y="42"/>
                    <a:pt x="61" y="23"/>
                    <a:pt x="71" y="5"/>
                  </a:cubicBezTo>
                  <a:cubicBezTo>
                    <a:pt x="70" y="5"/>
                    <a:pt x="68" y="5"/>
                    <a:pt x="67" y="5"/>
                  </a:cubicBezTo>
                  <a:cubicBezTo>
                    <a:pt x="77" y="20"/>
                    <a:pt x="89" y="34"/>
                    <a:pt x="101" y="47"/>
                  </a:cubicBezTo>
                  <a:cubicBezTo>
                    <a:pt x="103" y="50"/>
                    <a:pt x="109" y="54"/>
                    <a:pt x="110" y="57"/>
                  </a:cubicBezTo>
                  <a:cubicBezTo>
                    <a:pt x="111" y="60"/>
                    <a:pt x="108" y="64"/>
                    <a:pt x="107" y="66"/>
                  </a:cubicBezTo>
                  <a:cubicBezTo>
                    <a:pt x="103" y="72"/>
                    <a:pt x="97" y="77"/>
                    <a:pt x="91" y="81"/>
                  </a:cubicBezTo>
                  <a:cubicBezTo>
                    <a:pt x="68" y="95"/>
                    <a:pt x="37" y="98"/>
                    <a:pt x="11" y="97"/>
                  </a:cubicBezTo>
                  <a:cubicBezTo>
                    <a:pt x="8" y="97"/>
                    <a:pt x="8" y="102"/>
                    <a:pt x="11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3" name="Group 4"/>
          <p:cNvGrpSpPr>
            <a:grpSpLocks noChangeAspect="1"/>
          </p:cNvGrpSpPr>
          <p:nvPr/>
        </p:nvGrpSpPr>
        <p:grpSpPr bwMode="auto">
          <a:xfrm>
            <a:off x="4781536" y="1377875"/>
            <a:ext cx="1590138" cy="2064082"/>
            <a:chOff x="2292" y="851"/>
            <a:chExt cx="1181" cy="1533"/>
          </a:xfrm>
          <a:solidFill>
            <a:srgbClr val="96795F"/>
          </a:solidFill>
        </p:grpSpPr>
        <p:sp>
          <p:nvSpPr>
            <p:cNvPr id="54" name="Freeform 5"/>
            <p:cNvSpPr/>
            <p:nvPr/>
          </p:nvSpPr>
          <p:spPr bwMode="auto">
            <a:xfrm>
              <a:off x="2292" y="851"/>
              <a:ext cx="1181" cy="1533"/>
            </a:xfrm>
            <a:custGeom>
              <a:avLst/>
              <a:gdLst>
                <a:gd name="T0" fmla="*/ 1 w 440"/>
                <a:gd name="T1" fmla="*/ 80 h 571"/>
                <a:gd name="T2" fmla="*/ 15 w 440"/>
                <a:gd name="T3" fmla="*/ 558 h 571"/>
                <a:gd name="T4" fmla="*/ 16 w 440"/>
                <a:gd name="T5" fmla="*/ 560 h 571"/>
                <a:gd name="T6" fmla="*/ 196 w 440"/>
                <a:gd name="T7" fmla="*/ 564 h 571"/>
                <a:gd name="T8" fmla="*/ 282 w 440"/>
                <a:gd name="T9" fmla="*/ 563 h 571"/>
                <a:gd name="T10" fmla="*/ 354 w 440"/>
                <a:gd name="T11" fmla="*/ 556 h 571"/>
                <a:gd name="T12" fmla="*/ 392 w 440"/>
                <a:gd name="T13" fmla="*/ 543 h 571"/>
                <a:gd name="T14" fmla="*/ 412 w 440"/>
                <a:gd name="T15" fmla="*/ 534 h 571"/>
                <a:gd name="T16" fmla="*/ 426 w 440"/>
                <a:gd name="T17" fmla="*/ 525 h 571"/>
                <a:gd name="T18" fmla="*/ 429 w 440"/>
                <a:gd name="T19" fmla="*/ 512 h 571"/>
                <a:gd name="T20" fmla="*/ 431 w 440"/>
                <a:gd name="T21" fmla="*/ 501 h 571"/>
                <a:gd name="T22" fmla="*/ 434 w 440"/>
                <a:gd name="T23" fmla="*/ 479 h 571"/>
                <a:gd name="T24" fmla="*/ 437 w 440"/>
                <a:gd name="T25" fmla="*/ 434 h 571"/>
                <a:gd name="T26" fmla="*/ 434 w 440"/>
                <a:gd name="T27" fmla="*/ 251 h 571"/>
                <a:gd name="T28" fmla="*/ 431 w 440"/>
                <a:gd name="T29" fmla="*/ 19 h 571"/>
                <a:gd name="T30" fmla="*/ 429 w 440"/>
                <a:gd name="T31" fmla="*/ 16 h 571"/>
                <a:gd name="T32" fmla="*/ 276 w 440"/>
                <a:gd name="T33" fmla="*/ 17 h 571"/>
                <a:gd name="T34" fmla="*/ 199 w 440"/>
                <a:gd name="T35" fmla="*/ 21 h 571"/>
                <a:gd name="T36" fmla="*/ 140 w 440"/>
                <a:gd name="T37" fmla="*/ 19 h 571"/>
                <a:gd name="T38" fmla="*/ 52 w 440"/>
                <a:gd name="T39" fmla="*/ 6 h 571"/>
                <a:gd name="T40" fmla="*/ 8 w 440"/>
                <a:gd name="T41" fmla="*/ 16 h 571"/>
                <a:gd name="T42" fmla="*/ 1 w 440"/>
                <a:gd name="T43" fmla="*/ 80 h 571"/>
                <a:gd name="T44" fmla="*/ 6 w 440"/>
                <a:gd name="T45" fmla="*/ 80 h 571"/>
                <a:gd name="T46" fmla="*/ 12 w 440"/>
                <a:gd name="T47" fmla="*/ 24 h 571"/>
                <a:gd name="T48" fmla="*/ 13 w 440"/>
                <a:gd name="T49" fmla="*/ 14 h 571"/>
                <a:gd name="T50" fmla="*/ 14 w 440"/>
                <a:gd name="T51" fmla="*/ 13 h 571"/>
                <a:gd name="T52" fmla="*/ 19 w 440"/>
                <a:gd name="T53" fmla="*/ 12 h 571"/>
                <a:gd name="T54" fmla="*/ 54 w 440"/>
                <a:gd name="T55" fmla="*/ 11 h 571"/>
                <a:gd name="T56" fmla="*/ 140 w 440"/>
                <a:gd name="T57" fmla="*/ 24 h 571"/>
                <a:gd name="T58" fmla="*/ 191 w 440"/>
                <a:gd name="T59" fmla="*/ 26 h 571"/>
                <a:gd name="T60" fmla="*/ 265 w 440"/>
                <a:gd name="T61" fmla="*/ 23 h 571"/>
                <a:gd name="T62" fmla="*/ 429 w 440"/>
                <a:gd name="T63" fmla="*/ 21 h 571"/>
                <a:gd name="T64" fmla="*/ 426 w 440"/>
                <a:gd name="T65" fmla="*/ 19 h 571"/>
                <a:gd name="T66" fmla="*/ 430 w 440"/>
                <a:gd name="T67" fmla="*/ 304 h 571"/>
                <a:gd name="T68" fmla="*/ 433 w 440"/>
                <a:gd name="T69" fmla="*/ 429 h 571"/>
                <a:gd name="T70" fmla="*/ 427 w 440"/>
                <a:gd name="T71" fmla="*/ 494 h 571"/>
                <a:gd name="T72" fmla="*/ 416 w 440"/>
                <a:gd name="T73" fmla="*/ 526 h 571"/>
                <a:gd name="T74" fmla="*/ 381 w 440"/>
                <a:gd name="T75" fmla="*/ 543 h 571"/>
                <a:gd name="T76" fmla="*/ 273 w 440"/>
                <a:gd name="T77" fmla="*/ 558 h 571"/>
                <a:gd name="T78" fmla="*/ 150 w 440"/>
                <a:gd name="T79" fmla="*/ 561 h 571"/>
                <a:gd name="T80" fmla="*/ 85 w 440"/>
                <a:gd name="T81" fmla="*/ 562 h 571"/>
                <a:gd name="T82" fmla="*/ 54 w 440"/>
                <a:gd name="T83" fmla="*/ 560 h 571"/>
                <a:gd name="T84" fmla="*/ 39 w 440"/>
                <a:gd name="T85" fmla="*/ 559 h 571"/>
                <a:gd name="T86" fmla="*/ 21 w 440"/>
                <a:gd name="T87" fmla="*/ 556 h 571"/>
                <a:gd name="T88" fmla="*/ 18 w 440"/>
                <a:gd name="T89" fmla="*/ 538 h 571"/>
                <a:gd name="T90" fmla="*/ 17 w 440"/>
                <a:gd name="T91" fmla="*/ 522 h 571"/>
                <a:gd name="T92" fmla="*/ 14 w 440"/>
                <a:gd name="T93" fmla="*/ 483 h 571"/>
                <a:gd name="T94" fmla="*/ 12 w 440"/>
                <a:gd name="T95" fmla="*/ 412 h 571"/>
                <a:gd name="T96" fmla="*/ 6 w 440"/>
                <a:gd name="T97" fmla="*/ 80 h 571"/>
                <a:gd name="T98" fmla="*/ 1 w 440"/>
                <a:gd name="T99" fmla="*/ 8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40" h="571">
                  <a:moveTo>
                    <a:pt x="1" y="80"/>
                  </a:moveTo>
                  <a:cubicBezTo>
                    <a:pt x="10" y="239"/>
                    <a:pt x="0" y="399"/>
                    <a:pt x="15" y="558"/>
                  </a:cubicBezTo>
                  <a:cubicBezTo>
                    <a:pt x="15" y="559"/>
                    <a:pt x="15" y="560"/>
                    <a:pt x="16" y="560"/>
                  </a:cubicBezTo>
                  <a:cubicBezTo>
                    <a:pt x="75" y="571"/>
                    <a:pt x="136" y="567"/>
                    <a:pt x="196" y="564"/>
                  </a:cubicBezTo>
                  <a:cubicBezTo>
                    <a:pt x="225" y="563"/>
                    <a:pt x="253" y="562"/>
                    <a:pt x="282" y="563"/>
                  </a:cubicBezTo>
                  <a:cubicBezTo>
                    <a:pt x="306" y="563"/>
                    <a:pt x="330" y="562"/>
                    <a:pt x="354" y="556"/>
                  </a:cubicBezTo>
                  <a:cubicBezTo>
                    <a:pt x="367" y="553"/>
                    <a:pt x="380" y="549"/>
                    <a:pt x="392" y="543"/>
                  </a:cubicBezTo>
                  <a:cubicBezTo>
                    <a:pt x="399" y="541"/>
                    <a:pt x="405" y="538"/>
                    <a:pt x="412" y="534"/>
                  </a:cubicBezTo>
                  <a:cubicBezTo>
                    <a:pt x="416" y="532"/>
                    <a:pt x="423" y="530"/>
                    <a:pt x="426" y="525"/>
                  </a:cubicBezTo>
                  <a:cubicBezTo>
                    <a:pt x="428" y="522"/>
                    <a:pt x="428" y="516"/>
                    <a:pt x="429" y="512"/>
                  </a:cubicBezTo>
                  <a:cubicBezTo>
                    <a:pt x="429" y="508"/>
                    <a:pt x="430" y="505"/>
                    <a:pt x="431" y="501"/>
                  </a:cubicBezTo>
                  <a:cubicBezTo>
                    <a:pt x="432" y="494"/>
                    <a:pt x="433" y="486"/>
                    <a:pt x="434" y="479"/>
                  </a:cubicBezTo>
                  <a:cubicBezTo>
                    <a:pt x="436" y="464"/>
                    <a:pt x="437" y="449"/>
                    <a:pt x="437" y="434"/>
                  </a:cubicBezTo>
                  <a:cubicBezTo>
                    <a:pt x="440" y="373"/>
                    <a:pt x="433" y="312"/>
                    <a:pt x="434" y="251"/>
                  </a:cubicBezTo>
                  <a:cubicBezTo>
                    <a:pt x="436" y="174"/>
                    <a:pt x="440" y="96"/>
                    <a:pt x="431" y="19"/>
                  </a:cubicBezTo>
                  <a:cubicBezTo>
                    <a:pt x="431" y="17"/>
                    <a:pt x="430" y="16"/>
                    <a:pt x="429" y="16"/>
                  </a:cubicBezTo>
                  <a:cubicBezTo>
                    <a:pt x="378" y="11"/>
                    <a:pt x="327" y="14"/>
                    <a:pt x="276" y="17"/>
                  </a:cubicBezTo>
                  <a:cubicBezTo>
                    <a:pt x="251" y="19"/>
                    <a:pt x="225" y="20"/>
                    <a:pt x="199" y="21"/>
                  </a:cubicBezTo>
                  <a:cubicBezTo>
                    <a:pt x="179" y="21"/>
                    <a:pt x="159" y="22"/>
                    <a:pt x="140" y="19"/>
                  </a:cubicBezTo>
                  <a:cubicBezTo>
                    <a:pt x="111" y="14"/>
                    <a:pt x="81" y="9"/>
                    <a:pt x="52" y="6"/>
                  </a:cubicBezTo>
                  <a:cubicBezTo>
                    <a:pt x="41" y="5"/>
                    <a:pt x="10" y="0"/>
                    <a:pt x="8" y="16"/>
                  </a:cubicBezTo>
                  <a:cubicBezTo>
                    <a:pt x="6" y="37"/>
                    <a:pt x="4" y="59"/>
                    <a:pt x="1" y="80"/>
                  </a:cubicBezTo>
                  <a:cubicBezTo>
                    <a:pt x="1" y="83"/>
                    <a:pt x="6" y="83"/>
                    <a:pt x="6" y="80"/>
                  </a:cubicBezTo>
                  <a:cubicBezTo>
                    <a:pt x="8" y="62"/>
                    <a:pt x="10" y="43"/>
                    <a:pt x="12" y="24"/>
                  </a:cubicBezTo>
                  <a:cubicBezTo>
                    <a:pt x="13" y="21"/>
                    <a:pt x="12" y="17"/>
                    <a:pt x="13" y="14"/>
                  </a:cubicBezTo>
                  <a:cubicBezTo>
                    <a:pt x="14" y="12"/>
                    <a:pt x="13" y="14"/>
                    <a:pt x="14" y="13"/>
                  </a:cubicBezTo>
                  <a:cubicBezTo>
                    <a:pt x="15" y="12"/>
                    <a:pt x="17" y="12"/>
                    <a:pt x="19" y="12"/>
                  </a:cubicBezTo>
                  <a:cubicBezTo>
                    <a:pt x="30" y="9"/>
                    <a:pt x="43" y="10"/>
                    <a:pt x="54" y="11"/>
                  </a:cubicBezTo>
                  <a:cubicBezTo>
                    <a:pt x="83" y="14"/>
                    <a:pt x="111" y="19"/>
                    <a:pt x="140" y="24"/>
                  </a:cubicBezTo>
                  <a:cubicBezTo>
                    <a:pt x="157" y="27"/>
                    <a:pt x="174" y="26"/>
                    <a:pt x="191" y="26"/>
                  </a:cubicBezTo>
                  <a:cubicBezTo>
                    <a:pt x="216" y="25"/>
                    <a:pt x="240" y="24"/>
                    <a:pt x="265" y="23"/>
                  </a:cubicBezTo>
                  <a:cubicBezTo>
                    <a:pt x="319" y="19"/>
                    <a:pt x="374" y="16"/>
                    <a:pt x="429" y="21"/>
                  </a:cubicBezTo>
                  <a:cubicBezTo>
                    <a:pt x="428" y="20"/>
                    <a:pt x="427" y="19"/>
                    <a:pt x="426" y="19"/>
                  </a:cubicBezTo>
                  <a:cubicBezTo>
                    <a:pt x="437" y="113"/>
                    <a:pt x="427" y="209"/>
                    <a:pt x="430" y="304"/>
                  </a:cubicBezTo>
                  <a:cubicBezTo>
                    <a:pt x="431" y="346"/>
                    <a:pt x="434" y="387"/>
                    <a:pt x="433" y="429"/>
                  </a:cubicBezTo>
                  <a:cubicBezTo>
                    <a:pt x="432" y="451"/>
                    <a:pt x="430" y="473"/>
                    <a:pt x="427" y="494"/>
                  </a:cubicBezTo>
                  <a:cubicBezTo>
                    <a:pt x="425" y="505"/>
                    <a:pt x="425" y="520"/>
                    <a:pt x="416" y="526"/>
                  </a:cubicBezTo>
                  <a:cubicBezTo>
                    <a:pt x="405" y="533"/>
                    <a:pt x="393" y="538"/>
                    <a:pt x="381" y="543"/>
                  </a:cubicBezTo>
                  <a:cubicBezTo>
                    <a:pt x="346" y="556"/>
                    <a:pt x="310" y="559"/>
                    <a:pt x="273" y="558"/>
                  </a:cubicBezTo>
                  <a:cubicBezTo>
                    <a:pt x="232" y="557"/>
                    <a:pt x="191" y="560"/>
                    <a:pt x="150" y="561"/>
                  </a:cubicBezTo>
                  <a:cubicBezTo>
                    <a:pt x="128" y="562"/>
                    <a:pt x="106" y="563"/>
                    <a:pt x="85" y="562"/>
                  </a:cubicBezTo>
                  <a:cubicBezTo>
                    <a:pt x="74" y="562"/>
                    <a:pt x="64" y="561"/>
                    <a:pt x="54" y="560"/>
                  </a:cubicBezTo>
                  <a:cubicBezTo>
                    <a:pt x="49" y="560"/>
                    <a:pt x="44" y="559"/>
                    <a:pt x="39" y="559"/>
                  </a:cubicBezTo>
                  <a:cubicBezTo>
                    <a:pt x="36" y="558"/>
                    <a:pt x="24" y="558"/>
                    <a:pt x="21" y="556"/>
                  </a:cubicBezTo>
                  <a:cubicBezTo>
                    <a:pt x="17" y="553"/>
                    <a:pt x="18" y="542"/>
                    <a:pt x="18" y="538"/>
                  </a:cubicBezTo>
                  <a:cubicBezTo>
                    <a:pt x="17" y="533"/>
                    <a:pt x="17" y="528"/>
                    <a:pt x="17" y="522"/>
                  </a:cubicBezTo>
                  <a:cubicBezTo>
                    <a:pt x="16" y="509"/>
                    <a:pt x="15" y="496"/>
                    <a:pt x="14" y="483"/>
                  </a:cubicBezTo>
                  <a:cubicBezTo>
                    <a:pt x="13" y="459"/>
                    <a:pt x="12" y="436"/>
                    <a:pt x="12" y="412"/>
                  </a:cubicBezTo>
                  <a:cubicBezTo>
                    <a:pt x="9" y="301"/>
                    <a:pt x="12" y="191"/>
                    <a:pt x="6" y="80"/>
                  </a:cubicBezTo>
                  <a:cubicBezTo>
                    <a:pt x="6" y="77"/>
                    <a:pt x="1" y="77"/>
                    <a:pt x="1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6"/>
            <p:cNvSpPr/>
            <p:nvPr/>
          </p:nvSpPr>
          <p:spPr bwMode="auto">
            <a:xfrm>
              <a:off x="2415" y="1366"/>
              <a:ext cx="760" cy="54"/>
            </a:xfrm>
            <a:custGeom>
              <a:avLst/>
              <a:gdLst>
                <a:gd name="T0" fmla="*/ 4 w 283"/>
                <a:gd name="T1" fmla="*/ 8 h 20"/>
                <a:gd name="T2" fmla="*/ 144 w 283"/>
                <a:gd name="T3" fmla="*/ 20 h 20"/>
                <a:gd name="T4" fmla="*/ 279 w 283"/>
                <a:gd name="T5" fmla="*/ 8 h 20"/>
                <a:gd name="T6" fmla="*/ 277 w 283"/>
                <a:gd name="T7" fmla="*/ 1 h 20"/>
                <a:gd name="T8" fmla="*/ 144 w 283"/>
                <a:gd name="T9" fmla="*/ 13 h 20"/>
                <a:gd name="T10" fmla="*/ 6 w 283"/>
                <a:gd name="T11" fmla="*/ 1 h 20"/>
                <a:gd name="T12" fmla="*/ 4 w 283"/>
                <a:gd name="T13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3" h="20">
                  <a:moveTo>
                    <a:pt x="4" y="8"/>
                  </a:moveTo>
                  <a:cubicBezTo>
                    <a:pt x="50" y="16"/>
                    <a:pt x="97" y="19"/>
                    <a:pt x="144" y="20"/>
                  </a:cubicBezTo>
                  <a:cubicBezTo>
                    <a:pt x="189" y="20"/>
                    <a:pt x="235" y="18"/>
                    <a:pt x="279" y="8"/>
                  </a:cubicBezTo>
                  <a:cubicBezTo>
                    <a:pt x="283" y="7"/>
                    <a:pt x="281" y="0"/>
                    <a:pt x="277" y="1"/>
                  </a:cubicBezTo>
                  <a:cubicBezTo>
                    <a:pt x="234" y="12"/>
                    <a:pt x="188" y="14"/>
                    <a:pt x="144" y="13"/>
                  </a:cubicBezTo>
                  <a:cubicBezTo>
                    <a:pt x="98" y="13"/>
                    <a:pt x="51" y="9"/>
                    <a:pt x="6" y="1"/>
                  </a:cubicBezTo>
                  <a:cubicBezTo>
                    <a:pt x="2" y="0"/>
                    <a:pt x="0" y="7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7"/>
            <p:cNvSpPr/>
            <p:nvPr/>
          </p:nvSpPr>
          <p:spPr bwMode="auto">
            <a:xfrm>
              <a:off x="2475" y="1514"/>
              <a:ext cx="706" cy="62"/>
            </a:xfrm>
            <a:custGeom>
              <a:avLst/>
              <a:gdLst>
                <a:gd name="T0" fmla="*/ 3 w 263"/>
                <a:gd name="T1" fmla="*/ 9 h 23"/>
                <a:gd name="T2" fmla="*/ 50 w 263"/>
                <a:gd name="T3" fmla="*/ 22 h 23"/>
                <a:gd name="T4" fmla="*/ 120 w 263"/>
                <a:gd name="T5" fmla="*/ 17 h 23"/>
                <a:gd name="T6" fmla="*/ 177 w 263"/>
                <a:gd name="T7" fmla="*/ 12 h 23"/>
                <a:gd name="T8" fmla="*/ 259 w 263"/>
                <a:gd name="T9" fmla="*/ 8 h 23"/>
                <a:gd name="T10" fmla="*/ 257 w 263"/>
                <a:gd name="T11" fmla="*/ 1 h 23"/>
                <a:gd name="T12" fmla="*/ 177 w 263"/>
                <a:gd name="T13" fmla="*/ 5 h 23"/>
                <a:gd name="T14" fmla="*/ 125 w 263"/>
                <a:gd name="T15" fmla="*/ 10 h 23"/>
                <a:gd name="T16" fmla="*/ 59 w 263"/>
                <a:gd name="T17" fmla="*/ 15 h 23"/>
                <a:gd name="T18" fmla="*/ 8 w 263"/>
                <a:gd name="T19" fmla="*/ 4 h 23"/>
                <a:gd name="T20" fmla="*/ 3 w 263"/>
                <a:gd name="T21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3" h="23">
                  <a:moveTo>
                    <a:pt x="3" y="9"/>
                  </a:moveTo>
                  <a:cubicBezTo>
                    <a:pt x="15" y="20"/>
                    <a:pt x="34" y="22"/>
                    <a:pt x="50" y="22"/>
                  </a:cubicBezTo>
                  <a:cubicBezTo>
                    <a:pt x="73" y="23"/>
                    <a:pt x="97" y="20"/>
                    <a:pt x="120" y="17"/>
                  </a:cubicBezTo>
                  <a:cubicBezTo>
                    <a:pt x="139" y="15"/>
                    <a:pt x="158" y="12"/>
                    <a:pt x="177" y="12"/>
                  </a:cubicBezTo>
                  <a:cubicBezTo>
                    <a:pt x="204" y="12"/>
                    <a:pt x="234" y="17"/>
                    <a:pt x="259" y="8"/>
                  </a:cubicBezTo>
                  <a:cubicBezTo>
                    <a:pt x="263" y="6"/>
                    <a:pt x="261" y="0"/>
                    <a:pt x="257" y="1"/>
                  </a:cubicBezTo>
                  <a:cubicBezTo>
                    <a:pt x="232" y="10"/>
                    <a:pt x="203" y="5"/>
                    <a:pt x="177" y="5"/>
                  </a:cubicBezTo>
                  <a:cubicBezTo>
                    <a:pt x="160" y="5"/>
                    <a:pt x="142" y="8"/>
                    <a:pt x="125" y="10"/>
                  </a:cubicBezTo>
                  <a:cubicBezTo>
                    <a:pt x="103" y="13"/>
                    <a:pt x="81" y="15"/>
                    <a:pt x="59" y="15"/>
                  </a:cubicBezTo>
                  <a:cubicBezTo>
                    <a:pt x="43" y="16"/>
                    <a:pt x="20" y="16"/>
                    <a:pt x="8" y="4"/>
                  </a:cubicBezTo>
                  <a:cubicBezTo>
                    <a:pt x="5" y="1"/>
                    <a:pt x="0" y="6"/>
                    <a:pt x="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8"/>
            <p:cNvSpPr/>
            <p:nvPr/>
          </p:nvSpPr>
          <p:spPr bwMode="auto">
            <a:xfrm>
              <a:off x="2477" y="1686"/>
              <a:ext cx="637" cy="51"/>
            </a:xfrm>
            <a:custGeom>
              <a:avLst/>
              <a:gdLst>
                <a:gd name="T0" fmla="*/ 4 w 237"/>
                <a:gd name="T1" fmla="*/ 11 h 19"/>
                <a:gd name="T2" fmla="*/ 233 w 237"/>
                <a:gd name="T3" fmla="*/ 7 h 19"/>
                <a:gd name="T4" fmla="*/ 233 w 237"/>
                <a:gd name="T5" fmla="*/ 0 h 19"/>
                <a:gd name="T6" fmla="*/ 4 w 237"/>
                <a:gd name="T7" fmla="*/ 4 h 19"/>
                <a:gd name="T8" fmla="*/ 4 w 237"/>
                <a:gd name="T9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19">
                  <a:moveTo>
                    <a:pt x="4" y="11"/>
                  </a:moveTo>
                  <a:cubicBezTo>
                    <a:pt x="80" y="19"/>
                    <a:pt x="157" y="16"/>
                    <a:pt x="233" y="7"/>
                  </a:cubicBezTo>
                  <a:cubicBezTo>
                    <a:pt x="237" y="7"/>
                    <a:pt x="237" y="0"/>
                    <a:pt x="233" y="0"/>
                  </a:cubicBezTo>
                  <a:cubicBezTo>
                    <a:pt x="157" y="9"/>
                    <a:pt x="80" y="13"/>
                    <a:pt x="4" y="4"/>
                  </a:cubicBezTo>
                  <a:cubicBezTo>
                    <a:pt x="0" y="4"/>
                    <a:pt x="0" y="11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9"/>
            <p:cNvSpPr/>
            <p:nvPr/>
          </p:nvSpPr>
          <p:spPr bwMode="auto">
            <a:xfrm>
              <a:off x="2472" y="1817"/>
              <a:ext cx="666" cy="51"/>
            </a:xfrm>
            <a:custGeom>
              <a:avLst/>
              <a:gdLst>
                <a:gd name="T0" fmla="*/ 4 w 248"/>
                <a:gd name="T1" fmla="*/ 7 h 19"/>
                <a:gd name="T2" fmla="*/ 211 w 248"/>
                <a:gd name="T3" fmla="*/ 12 h 19"/>
                <a:gd name="T4" fmla="*/ 231 w 248"/>
                <a:gd name="T5" fmla="*/ 14 h 19"/>
                <a:gd name="T6" fmla="*/ 238 w 248"/>
                <a:gd name="T7" fmla="*/ 15 h 19"/>
                <a:gd name="T8" fmla="*/ 240 w 248"/>
                <a:gd name="T9" fmla="*/ 15 h 19"/>
                <a:gd name="T10" fmla="*/ 246 w 248"/>
                <a:gd name="T11" fmla="*/ 13 h 19"/>
                <a:gd name="T12" fmla="*/ 227 w 248"/>
                <a:gd name="T13" fmla="*/ 7 h 19"/>
                <a:gd name="T14" fmla="*/ 180 w 248"/>
                <a:gd name="T15" fmla="*/ 4 h 19"/>
                <a:gd name="T16" fmla="*/ 52 w 248"/>
                <a:gd name="T17" fmla="*/ 1 h 19"/>
                <a:gd name="T18" fmla="*/ 4 w 248"/>
                <a:gd name="T19" fmla="*/ 0 h 19"/>
                <a:gd name="T20" fmla="*/ 4 w 248"/>
                <a:gd name="T21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8" h="19">
                  <a:moveTo>
                    <a:pt x="4" y="7"/>
                  </a:moveTo>
                  <a:cubicBezTo>
                    <a:pt x="73" y="7"/>
                    <a:pt x="142" y="7"/>
                    <a:pt x="211" y="12"/>
                  </a:cubicBezTo>
                  <a:cubicBezTo>
                    <a:pt x="218" y="13"/>
                    <a:pt x="224" y="13"/>
                    <a:pt x="231" y="14"/>
                  </a:cubicBezTo>
                  <a:cubicBezTo>
                    <a:pt x="233" y="14"/>
                    <a:pt x="236" y="15"/>
                    <a:pt x="238" y="15"/>
                  </a:cubicBezTo>
                  <a:cubicBezTo>
                    <a:pt x="240" y="15"/>
                    <a:pt x="241" y="17"/>
                    <a:pt x="240" y="15"/>
                  </a:cubicBezTo>
                  <a:cubicBezTo>
                    <a:pt x="241" y="19"/>
                    <a:pt x="248" y="17"/>
                    <a:pt x="246" y="13"/>
                  </a:cubicBezTo>
                  <a:cubicBezTo>
                    <a:pt x="244" y="7"/>
                    <a:pt x="232" y="7"/>
                    <a:pt x="227" y="7"/>
                  </a:cubicBezTo>
                  <a:cubicBezTo>
                    <a:pt x="211" y="5"/>
                    <a:pt x="195" y="4"/>
                    <a:pt x="180" y="4"/>
                  </a:cubicBezTo>
                  <a:cubicBezTo>
                    <a:pt x="137" y="2"/>
                    <a:pt x="95" y="1"/>
                    <a:pt x="52" y="1"/>
                  </a:cubicBezTo>
                  <a:cubicBezTo>
                    <a:pt x="36" y="0"/>
                    <a:pt x="20" y="0"/>
                    <a:pt x="4" y="0"/>
                  </a:cubicBezTo>
                  <a:cubicBezTo>
                    <a:pt x="0" y="0"/>
                    <a:pt x="0" y="7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10"/>
            <p:cNvSpPr/>
            <p:nvPr/>
          </p:nvSpPr>
          <p:spPr bwMode="auto">
            <a:xfrm>
              <a:off x="2448" y="1946"/>
              <a:ext cx="719" cy="113"/>
            </a:xfrm>
            <a:custGeom>
              <a:avLst/>
              <a:gdLst>
                <a:gd name="T0" fmla="*/ 4 w 268"/>
                <a:gd name="T1" fmla="*/ 8 h 42"/>
                <a:gd name="T2" fmla="*/ 264 w 268"/>
                <a:gd name="T3" fmla="*/ 18 h 42"/>
                <a:gd name="T4" fmla="*/ 264 w 268"/>
                <a:gd name="T5" fmla="*/ 11 h 42"/>
                <a:gd name="T6" fmla="*/ 6 w 268"/>
                <a:gd name="T7" fmla="*/ 1 h 42"/>
                <a:gd name="T8" fmla="*/ 4 w 268"/>
                <a:gd name="T9" fmla="*/ 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42">
                  <a:moveTo>
                    <a:pt x="4" y="8"/>
                  </a:moveTo>
                  <a:cubicBezTo>
                    <a:pt x="87" y="42"/>
                    <a:pt x="179" y="10"/>
                    <a:pt x="264" y="18"/>
                  </a:cubicBezTo>
                  <a:cubicBezTo>
                    <a:pt x="268" y="18"/>
                    <a:pt x="268" y="12"/>
                    <a:pt x="264" y="11"/>
                  </a:cubicBezTo>
                  <a:cubicBezTo>
                    <a:pt x="179" y="3"/>
                    <a:pt x="88" y="36"/>
                    <a:pt x="6" y="1"/>
                  </a:cubicBezTo>
                  <a:cubicBezTo>
                    <a:pt x="2" y="0"/>
                    <a:pt x="0" y="6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11"/>
            <p:cNvSpPr/>
            <p:nvPr/>
          </p:nvSpPr>
          <p:spPr bwMode="auto">
            <a:xfrm>
              <a:off x="2536" y="2150"/>
              <a:ext cx="602" cy="118"/>
            </a:xfrm>
            <a:custGeom>
              <a:avLst/>
              <a:gdLst>
                <a:gd name="T0" fmla="*/ 2 w 224"/>
                <a:gd name="T1" fmla="*/ 7 h 44"/>
                <a:gd name="T2" fmla="*/ 11 w 224"/>
                <a:gd name="T3" fmla="*/ 43 h 44"/>
                <a:gd name="T4" fmla="*/ 15 w 224"/>
                <a:gd name="T5" fmla="*/ 43 h 44"/>
                <a:gd name="T6" fmla="*/ 38 w 224"/>
                <a:gd name="T7" fmla="*/ 6 h 44"/>
                <a:gd name="T8" fmla="*/ 33 w 224"/>
                <a:gd name="T9" fmla="*/ 6 h 44"/>
                <a:gd name="T10" fmla="*/ 61 w 224"/>
                <a:gd name="T11" fmla="*/ 28 h 44"/>
                <a:gd name="T12" fmla="*/ 89 w 224"/>
                <a:gd name="T13" fmla="*/ 6 h 44"/>
                <a:gd name="T14" fmla="*/ 83 w 224"/>
                <a:gd name="T15" fmla="*/ 6 h 44"/>
                <a:gd name="T16" fmla="*/ 111 w 224"/>
                <a:gd name="T17" fmla="*/ 27 h 44"/>
                <a:gd name="T18" fmla="*/ 130 w 224"/>
                <a:gd name="T19" fmla="*/ 5 h 44"/>
                <a:gd name="T20" fmla="*/ 125 w 224"/>
                <a:gd name="T21" fmla="*/ 6 h 44"/>
                <a:gd name="T22" fmla="*/ 149 w 224"/>
                <a:gd name="T23" fmla="*/ 23 h 44"/>
                <a:gd name="T24" fmla="*/ 171 w 224"/>
                <a:gd name="T25" fmla="*/ 6 h 44"/>
                <a:gd name="T26" fmla="*/ 165 w 224"/>
                <a:gd name="T27" fmla="*/ 6 h 44"/>
                <a:gd name="T28" fmla="*/ 185 w 224"/>
                <a:gd name="T29" fmla="*/ 26 h 44"/>
                <a:gd name="T30" fmla="*/ 191 w 224"/>
                <a:gd name="T31" fmla="*/ 26 h 44"/>
                <a:gd name="T32" fmla="*/ 200 w 224"/>
                <a:gd name="T33" fmla="*/ 14 h 44"/>
                <a:gd name="T34" fmla="*/ 217 w 224"/>
                <a:gd name="T35" fmla="*/ 23 h 44"/>
                <a:gd name="T36" fmla="*/ 221 w 224"/>
                <a:gd name="T37" fmla="*/ 18 h 44"/>
                <a:gd name="T38" fmla="*/ 199 w 224"/>
                <a:gd name="T39" fmla="*/ 7 h 44"/>
                <a:gd name="T40" fmla="*/ 196 w 224"/>
                <a:gd name="T41" fmla="*/ 8 h 44"/>
                <a:gd name="T42" fmla="*/ 185 w 224"/>
                <a:gd name="T43" fmla="*/ 23 h 44"/>
                <a:gd name="T44" fmla="*/ 191 w 224"/>
                <a:gd name="T45" fmla="*/ 23 h 44"/>
                <a:gd name="T46" fmla="*/ 171 w 224"/>
                <a:gd name="T47" fmla="*/ 2 h 44"/>
                <a:gd name="T48" fmla="*/ 165 w 224"/>
                <a:gd name="T49" fmla="*/ 2 h 44"/>
                <a:gd name="T50" fmla="*/ 146 w 224"/>
                <a:gd name="T51" fmla="*/ 15 h 44"/>
                <a:gd name="T52" fmla="*/ 130 w 224"/>
                <a:gd name="T53" fmla="*/ 2 h 44"/>
                <a:gd name="T54" fmla="*/ 124 w 224"/>
                <a:gd name="T55" fmla="*/ 3 h 44"/>
                <a:gd name="T56" fmla="*/ 108 w 224"/>
                <a:gd name="T57" fmla="*/ 19 h 44"/>
                <a:gd name="T58" fmla="*/ 89 w 224"/>
                <a:gd name="T59" fmla="*/ 2 h 44"/>
                <a:gd name="T60" fmla="*/ 83 w 224"/>
                <a:gd name="T61" fmla="*/ 2 h 44"/>
                <a:gd name="T62" fmla="*/ 61 w 224"/>
                <a:gd name="T63" fmla="*/ 21 h 44"/>
                <a:gd name="T64" fmla="*/ 38 w 224"/>
                <a:gd name="T65" fmla="*/ 2 h 44"/>
                <a:gd name="T66" fmla="*/ 33 w 224"/>
                <a:gd name="T67" fmla="*/ 2 h 44"/>
                <a:gd name="T68" fmla="*/ 11 w 224"/>
                <a:gd name="T69" fmla="*/ 38 h 44"/>
                <a:gd name="T70" fmla="*/ 15 w 224"/>
                <a:gd name="T71" fmla="*/ 38 h 44"/>
                <a:gd name="T72" fmla="*/ 8 w 224"/>
                <a:gd name="T73" fmla="*/ 9 h 44"/>
                <a:gd name="T74" fmla="*/ 2 w 224"/>
                <a:gd name="T75" fmla="*/ 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4" h="44">
                  <a:moveTo>
                    <a:pt x="2" y="7"/>
                  </a:moveTo>
                  <a:cubicBezTo>
                    <a:pt x="0" y="20"/>
                    <a:pt x="1" y="33"/>
                    <a:pt x="11" y="43"/>
                  </a:cubicBezTo>
                  <a:cubicBezTo>
                    <a:pt x="12" y="44"/>
                    <a:pt x="14" y="44"/>
                    <a:pt x="15" y="43"/>
                  </a:cubicBezTo>
                  <a:cubicBezTo>
                    <a:pt x="26" y="32"/>
                    <a:pt x="32" y="19"/>
                    <a:pt x="38" y="6"/>
                  </a:cubicBezTo>
                  <a:cubicBezTo>
                    <a:pt x="36" y="6"/>
                    <a:pt x="34" y="6"/>
                    <a:pt x="33" y="6"/>
                  </a:cubicBezTo>
                  <a:cubicBezTo>
                    <a:pt x="39" y="15"/>
                    <a:pt x="48" y="28"/>
                    <a:pt x="61" y="28"/>
                  </a:cubicBezTo>
                  <a:cubicBezTo>
                    <a:pt x="74" y="28"/>
                    <a:pt x="83" y="15"/>
                    <a:pt x="89" y="6"/>
                  </a:cubicBezTo>
                  <a:cubicBezTo>
                    <a:pt x="87" y="6"/>
                    <a:pt x="85" y="6"/>
                    <a:pt x="83" y="6"/>
                  </a:cubicBezTo>
                  <a:cubicBezTo>
                    <a:pt x="90" y="15"/>
                    <a:pt x="99" y="25"/>
                    <a:pt x="111" y="27"/>
                  </a:cubicBezTo>
                  <a:cubicBezTo>
                    <a:pt x="124" y="28"/>
                    <a:pt x="129" y="16"/>
                    <a:pt x="130" y="5"/>
                  </a:cubicBezTo>
                  <a:cubicBezTo>
                    <a:pt x="129" y="5"/>
                    <a:pt x="127" y="6"/>
                    <a:pt x="125" y="6"/>
                  </a:cubicBezTo>
                  <a:cubicBezTo>
                    <a:pt x="131" y="14"/>
                    <a:pt x="139" y="22"/>
                    <a:pt x="149" y="23"/>
                  </a:cubicBezTo>
                  <a:cubicBezTo>
                    <a:pt x="160" y="23"/>
                    <a:pt x="167" y="15"/>
                    <a:pt x="171" y="6"/>
                  </a:cubicBezTo>
                  <a:cubicBezTo>
                    <a:pt x="169" y="6"/>
                    <a:pt x="167" y="6"/>
                    <a:pt x="165" y="6"/>
                  </a:cubicBezTo>
                  <a:cubicBezTo>
                    <a:pt x="171" y="13"/>
                    <a:pt x="180" y="18"/>
                    <a:pt x="185" y="26"/>
                  </a:cubicBezTo>
                  <a:cubicBezTo>
                    <a:pt x="187" y="28"/>
                    <a:pt x="190" y="28"/>
                    <a:pt x="191" y="26"/>
                  </a:cubicBezTo>
                  <a:cubicBezTo>
                    <a:pt x="193" y="23"/>
                    <a:pt x="197" y="15"/>
                    <a:pt x="200" y="14"/>
                  </a:cubicBezTo>
                  <a:cubicBezTo>
                    <a:pt x="204" y="12"/>
                    <a:pt x="214" y="20"/>
                    <a:pt x="217" y="23"/>
                  </a:cubicBezTo>
                  <a:cubicBezTo>
                    <a:pt x="220" y="26"/>
                    <a:pt x="224" y="21"/>
                    <a:pt x="221" y="18"/>
                  </a:cubicBezTo>
                  <a:cubicBezTo>
                    <a:pt x="215" y="12"/>
                    <a:pt x="207" y="8"/>
                    <a:pt x="199" y="7"/>
                  </a:cubicBezTo>
                  <a:cubicBezTo>
                    <a:pt x="197" y="7"/>
                    <a:pt x="196" y="8"/>
                    <a:pt x="196" y="8"/>
                  </a:cubicBezTo>
                  <a:cubicBezTo>
                    <a:pt x="192" y="14"/>
                    <a:pt x="188" y="17"/>
                    <a:pt x="185" y="23"/>
                  </a:cubicBezTo>
                  <a:cubicBezTo>
                    <a:pt x="187" y="23"/>
                    <a:pt x="189" y="23"/>
                    <a:pt x="191" y="23"/>
                  </a:cubicBezTo>
                  <a:cubicBezTo>
                    <a:pt x="186" y="14"/>
                    <a:pt x="177" y="10"/>
                    <a:pt x="171" y="2"/>
                  </a:cubicBezTo>
                  <a:cubicBezTo>
                    <a:pt x="169" y="1"/>
                    <a:pt x="166" y="0"/>
                    <a:pt x="165" y="2"/>
                  </a:cubicBezTo>
                  <a:cubicBezTo>
                    <a:pt x="161" y="10"/>
                    <a:pt x="156" y="18"/>
                    <a:pt x="146" y="15"/>
                  </a:cubicBezTo>
                  <a:cubicBezTo>
                    <a:pt x="139" y="13"/>
                    <a:pt x="134" y="7"/>
                    <a:pt x="130" y="2"/>
                  </a:cubicBezTo>
                  <a:cubicBezTo>
                    <a:pt x="128" y="0"/>
                    <a:pt x="124" y="1"/>
                    <a:pt x="124" y="3"/>
                  </a:cubicBezTo>
                  <a:cubicBezTo>
                    <a:pt x="123" y="12"/>
                    <a:pt x="119" y="23"/>
                    <a:pt x="108" y="19"/>
                  </a:cubicBezTo>
                  <a:cubicBezTo>
                    <a:pt x="100" y="17"/>
                    <a:pt x="94" y="9"/>
                    <a:pt x="89" y="2"/>
                  </a:cubicBezTo>
                  <a:cubicBezTo>
                    <a:pt x="88" y="0"/>
                    <a:pt x="85" y="0"/>
                    <a:pt x="83" y="2"/>
                  </a:cubicBezTo>
                  <a:cubicBezTo>
                    <a:pt x="79" y="10"/>
                    <a:pt x="71" y="22"/>
                    <a:pt x="61" y="21"/>
                  </a:cubicBezTo>
                  <a:cubicBezTo>
                    <a:pt x="51" y="21"/>
                    <a:pt x="43" y="9"/>
                    <a:pt x="38" y="2"/>
                  </a:cubicBezTo>
                  <a:cubicBezTo>
                    <a:pt x="37" y="0"/>
                    <a:pt x="34" y="0"/>
                    <a:pt x="33" y="2"/>
                  </a:cubicBezTo>
                  <a:cubicBezTo>
                    <a:pt x="26" y="15"/>
                    <a:pt x="20" y="28"/>
                    <a:pt x="11" y="38"/>
                  </a:cubicBezTo>
                  <a:cubicBezTo>
                    <a:pt x="12" y="38"/>
                    <a:pt x="14" y="38"/>
                    <a:pt x="15" y="38"/>
                  </a:cubicBezTo>
                  <a:cubicBezTo>
                    <a:pt x="8" y="30"/>
                    <a:pt x="7" y="20"/>
                    <a:pt x="8" y="9"/>
                  </a:cubicBezTo>
                  <a:cubicBezTo>
                    <a:pt x="9" y="5"/>
                    <a:pt x="2" y="3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12"/>
            <p:cNvSpPr/>
            <p:nvPr/>
          </p:nvSpPr>
          <p:spPr bwMode="auto">
            <a:xfrm>
              <a:off x="3076" y="1033"/>
              <a:ext cx="121" cy="170"/>
            </a:xfrm>
            <a:custGeom>
              <a:avLst/>
              <a:gdLst>
                <a:gd name="T0" fmla="*/ 38 w 45"/>
                <a:gd name="T1" fmla="*/ 3 h 63"/>
                <a:gd name="T2" fmla="*/ 2 w 45"/>
                <a:gd name="T3" fmla="*/ 57 h 63"/>
                <a:gd name="T4" fmla="*/ 7 w 45"/>
                <a:gd name="T5" fmla="*/ 60 h 63"/>
                <a:gd name="T6" fmla="*/ 43 w 45"/>
                <a:gd name="T7" fmla="*/ 7 h 63"/>
                <a:gd name="T8" fmla="*/ 38 w 45"/>
                <a:gd name="T9" fmla="*/ 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3">
                  <a:moveTo>
                    <a:pt x="38" y="3"/>
                  </a:moveTo>
                  <a:cubicBezTo>
                    <a:pt x="25" y="19"/>
                    <a:pt x="12" y="37"/>
                    <a:pt x="2" y="57"/>
                  </a:cubicBezTo>
                  <a:cubicBezTo>
                    <a:pt x="0" y="60"/>
                    <a:pt x="6" y="63"/>
                    <a:pt x="7" y="60"/>
                  </a:cubicBezTo>
                  <a:cubicBezTo>
                    <a:pt x="17" y="41"/>
                    <a:pt x="29" y="23"/>
                    <a:pt x="43" y="7"/>
                  </a:cubicBezTo>
                  <a:cubicBezTo>
                    <a:pt x="45" y="4"/>
                    <a:pt x="41" y="0"/>
                    <a:pt x="3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13"/>
            <p:cNvSpPr/>
            <p:nvPr/>
          </p:nvSpPr>
          <p:spPr bwMode="auto">
            <a:xfrm>
              <a:off x="3173" y="1017"/>
              <a:ext cx="59" cy="202"/>
            </a:xfrm>
            <a:custGeom>
              <a:avLst/>
              <a:gdLst>
                <a:gd name="T0" fmla="*/ 0 w 22"/>
                <a:gd name="T1" fmla="*/ 6 h 75"/>
                <a:gd name="T2" fmla="*/ 15 w 22"/>
                <a:gd name="T3" fmla="*/ 71 h 75"/>
                <a:gd name="T4" fmla="*/ 21 w 22"/>
                <a:gd name="T5" fmla="*/ 69 h 75"/>
                <a:gd name="T6" fmla="*/ 6 w 22"/>
                <a:gd name="T7" fmla="*/ 4 h 75"/>
                <a:gd name="T8" fmla="*/ 0 w 22"/>
                <a:gd name="T9" fmla="*/ 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75">
                  <a:moveTo>
                    <a:pt x="0" y="6"/>
                  </a:moveTo>
                  <a:cubicBezTo>
                    <a:pt x="4" y="28"/>
                    <a:pt x="9" y="49"/>
                    <a:pt x="15" y="71"/>
                  </a:cubicBezTo>
                  <a:cubicBezTo>
                    <a:pt x="16" y="75"/>
                    <a:pt x="22" y="73"/>
                    <a:pt x="21" y="69"/>
                  </a:cubicBezTo>
                  <a:cubicBezTo>
                    <a:pt x="15" y="48"/>
                    <a:pt x="10" y="26"/>
                    <a:pt x="6" y="4"/>
                  </a:cubicBezTo>
                  <a:cubicBezTo>
                    <a:pt x="6" y="0"/>
                    <a:pt x="0" y="2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14"/>
            <p:cNvSpPr/>
            <p:nvPr/>
          </p:nvSpPr>
          <p:spPr bwMode="auto">
            <a:xfrm>
              <a:off x="3114" y="1125"/>
              <a:ext cx="94" cy="24"/>
            </a:xfrm>
            <a:custGeom>
              <a:avLst/>
              <a:gdLst>
                <a:gd name="T0" fmla="*/ 4 w 35"/>
                <a:gd name="T1" fmla="*/ 7 h 9"/>
                <a:gd name="T2" fmla="*/ 31 w 35"/>
                <a:gd name="T3" fmla="*/ 9 h 9"/>
                <a:gd name="T4" fmla="*/ 31 w 35"/>
                <a:gd name="T5" fmla="*/ 3 h 9"/>
                <a:gd name="T6" fmla="*/ 6 w 35"/>
                <a:gd name="T7" fmla="*/ 1 h 9"/>
                <a:gd name="T8" fmla="*/ 4 w 35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9">
                  <a:moveTo>
                    <a:pt x="4" y="7"/>
                  </a:moveTo>
                  <a:cubicBezTo>
                    <a:pt x="13" y="9"/>
                    <a:pt x="22" y="9"/>
                    <a:pt x="31" y="9"/>
                  </a:cubicBezTo>
                  <a:cubicBezTo>
                    <a:pt x="35" y="9"/>
                    <a:pt x="35" y="3"/>
                    <a:pt x="31" y="3"/>
                  </a:cubicBezTo>
                  <a:cubicBezTo>
                    <a:pt x="23" y="3"/>
                    <a:pt x="14" y="3"/>
                    <a:pt x="6" y="1"/>
                  </a:cubicBezTo>
                  <a:cubicBezTo>
                    <a:pt x="2" y="0"/>
                    <a:pt x="0" y="6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15"/>
            <p:cNvSpPr/>
            <p:nvPr/>
          </p:nvSpPr>
          <p:spPr bwMode="auto">
            <a:xfrm>
              <a:off x="3277" y="1028"/>
              <a:ext cx="25" cy="113"/>
            </a:xfrm>
            <a:custGeom>
              <a:avLst/>
              <a:gdLst>
                <a:gd name="T0" fmla="*/ 2 w 9"/>
                <a:gd name="T1" fmla="*/ 4 h 42"/>
                <a:gd name="T2" fmla="*/ 0 w 9"/>
                <a:gd name="T3" fmla="*/ 38 h 42"/>
                <a:gd name="T4" fmla="*/ 6 w 9"/>
                <a:gd name="T5" fmla="*/ 38 h 42"/>
                <a:gd name="T6" fmla="*/ 8 w 9"/>
                <a:gd name="T7" fmla="*/ 6 h 42"/>
                <a:gd name="T8" fmla="*/ 2 w 9"/>
                <a:gd name="T9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2">
                  <a:moveTo>
                    <a:pt x="2" y="4"/>
                  </a:moveTo>
                  <a:cubicBezTo>
                    <a:pt x="0" y="15"/>
                    <a:pt x="0" y="26"/>
                    <a:pt x="0" y="38"/>
                  </a:cubicBezTo>
                  <a:cubicBezTo>
                    <a:pt x="0" y="42"/>
                    <a:pt x="6" y="42"/>
                    <a:pt x="6" y="38"/>
                  </a:cubicBezTo>
                  <a:cubicBezTo>
                    <a:pt x="6" y="27"/>
                    <a:pt x="6" y="16"/>
                    <a:pt x="8" y="6"/>
                  </a:cubicBezTo>
                  <a:cubicBezTo>
                    <a:pt x="9" y="2"/>
                    <a:pt x="3" y="0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16"/>
            <p:cNvSpPr/>
            <p:nvPr/>
          </p:nvSpPr>
          <p:spPr bwMode="auto">
            <a:xfrm>
              <a:off x="3237" y="1066"/>
              <a:ext cx="102" cy="16"/>
            </a:xfrm>
            <a:custGeom>
              <a:avLst/>
              <a:gdLst>
                <a:gd name="T0" fmla="*/ 4 w 38"/>
                <a:gd name="T1" fmla="*/ 6 h 6"/>
                <a:gd name="T2" fmla="*/ 34 w 38"/>
                <a:gd name="T3" fmla="*/ 6 h 6"/>
                <a:gd name="T4" fmla="*/ 34 w 38"/>
                <a:gd name="T5" fmla="*/ 0 h 6"/>
                <a:gd name="T6" fmla="*/ 4 w 38"/>
                <a:gd name="T7" fmla="*/ 0 h 6"/>
                <a:gd name="T8" fmla="*/ 4 w 3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6">
                  <a:moveTo>
                    <a:pt x="4" y="6"/>
                  </a:moveTo>
                  <a:cubicBezTo>
                    <a:pt x="14" y="6"/>
                    <a:pt x="24" y="6"/>
                    <a:pt x="34" y="6"/>
                  </a:cubicBezTo>
                  <a:cubicBezTo>
                    <a:pt x="38" y="6"/>
                    <a:pt x="38" y="0"/>
                    <a:pt x="34" y="0"/>
                  </a:cubicBezTo>
                  <a:cubicBezTo>
                    <a:pt x="24" y="0"/>
                    <a:pt x="14" y="0"/>
                    <a:pt x="4" y="0"/>
                  </a:cubicBezTo>
                  <a:cubicBezTo>
                    <a:pt x="0" y="0"/>
                    <a:pt x="0" y="6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18"/>
            <p:cNvSpPr/>
            <p:nvPr/>
          </p:nvSpPr>
          <p:spPr bwMode="auto">
            <a:xfrm>
              <a:off x="2469" y="1103"/>
              <a:ext cx="486" cy="124"/>
            </a:xfrm>
            <a:custGeom>
              <a:avLst/>
              <a:gdLst>
                <a:gd name="T0" fmla="*/ 2 w 181"/>
                <a:gd name="T1" fmla="*/ 12 h 46"/>
                <a:gd name="T2" fmla="*/ 2 w 181"/>
                <a:gd name="T3" fmla="*/ 33 h 46"/>
                <a:gd name="T4" fmla="*/ 5 w 181"/>
                <a:gd name="T5" fmla="*/ 36 h 46"/>
                <a:gd name="T6" fmla="*/ 43 w 181"/>
                <a:gd name="T7" fmla="*/ 6 h 46"/>
                <a:gd name="T8" fmla="*/ 37 w 181"/>
                <a:gd name="T9" fmla="*/ 5 h 46"/>
                <a:gd name="T10" fmla="*/ 53 w 181"/>
                <a:gd name="T11" fmla="*/ 39 h 46"/>
                <a:gd name="T12" fmla="*/ 59 w 181"/>
                <a:gd name="T13" fmla="*/ 40 h 46"/>
                <a:gd name="T14" fmla="*/ 76 w 181"/>
                <a:gd name="T15" fmla="*/ 5 h 46"/>
                <a:gd name="T16" fmla="*/ 70 w 181"/>
                <a:gd name="T17" fmla="*/ 6 h 46"/>
                <a:gd name="T18" fmla="*/ 84 w 181"/>
                <a:gd name="T19" fmla="*/ 40 h 46"/>
                <a:gd name="T20" fmla="*/ 90 w 181"/>
                <a:gd name="T21" fmla="*/ 41 h 46"/>
                <a:gd name="T22" fmla="*/ 104 w 181"/>
                <a:gd name="T23" fmla="*/ 14 h 46"/>
                <a:gd name="T24" fmla="*/ 99 w 181"/>
                <a:gd name="T25" fmla="*/ 16 h 46"/>
                <a:gd name="T26" fmla="*/ 123 w 181"/>
                <a:gd name="T27" fmla="*/ 42 h 46"/>
                <a:gd name="T28" fmla="*/ 129 w 181"/>
                <a:gd name="T29" fmla="*/ 39 h 46"/>
                <a:gd name="T30" fmla="*/ 139 w 181"/>
                <a:gd name="T31" fmla="*/ 10 h 46"/>
                <a:gd name="T32" fmla="*/ 134 w 181"/>
                <a:gd name="T33" fmla="*/ 11 h 46"/>
                <a:gd name="T34" fmla="*/ 149 w 181"/>
                <a:gd name="T35" fmla="*/ 36 h 46"/>
                <a:gd name="T36" fmla="*/ 155 w 181"/>
                <a:gd name="T37" fmla="*/ 37 h 46"/>
                <a:gd name="T38" fmla="*/ 168 w 181"/>
                <a:gd name="T39" fmla="*/ 9 h 46"/>
                <a:gd name="T40" fmla="*/ 161 w 181"/>
                <a:gd name="T41" fmla="*/ 9 h 46"/>
                <a:gd name="T42" fmla="*/ 173 w 181"/>
                <a:gd name="T43" fmla="*/ 42 h 46"/>
                <a:gd name="T44" fmla="*/ 180 w 181"/>
                <a:gd name="T45" fmla="*/ 40 h 46"/>
                <a:gd name="T46" fmla="*/ 168 w 181"/>
                <a:gd name="T47" fmla="*/ 8 h 46"/>
                <a:gd name="T48" fmla="*/ 161 w 181"/>
                <a:gd name="T49" fmla="*/ 8 h 46"/>
                <a:gd name="T50" fmla="*/ 149 w 181"/>
                <a:gd name="T51" fmla="*/ 33 h 46"/>
                <a:gd name="T52" fmla="*/ 155 w 181"/>
                <a:gd name="T53" fmla="*/ 34 h 46"/>
                <a:gd name="T54" fmla="*/ 138 w 181"/>
                <a:gd name="T55" fmla="*/ 6 h 46"/>
                <a:gd name="T56" fmla="*/ 133 w 181"/>
                <a:gd name="T57" fmla="*/ 7 h 46"/>
                <a:gd name="T58" fmla="*/ 122 w 181"/>
                <a:gd name="T59" fmla="*/ 39 h 46"/>
                <a:gd name="T60" fmla="*/ 128 w 181"/>
                <a:gd name="T61" fmla="*/ 37 h 46"/>
                <a:gd name="T62" fmla="*/ 103 w 181"/>
                <a:gd name="T63" fmla="*/ 10 h 46"/>
                <a:gd name="T64" fmla="*/ 98 w 181"/>
                <a:gd name="T65" fmla="*/ 11 h 46"/>
                <a:gd name="T66" fmla="*/ 84 w 181"/>
                <a:gd name="T67" fmla="*/ 37 h 46"/>
                <a:gd name="T68" fmla="*/ 90 w 181"/>
                <a:gd name="T69" fmla="*/ 38 h 46"/>
                <a:gd name="T70" fmla="*/ 75 w 181"/>
                <a:gd name="T71" fmla="*/ 3 h 46"/>
                <a:gd name="T72" fmla="*/ 69 w 181"/>
                <a:gd name="T73" fmla="*/ 4 h 46"/>
                <a:gd name="T74" fmla="*/ 54 w 181"/>
                <a:gd name="T75" fmla="*/ 35 h 46"/>
                <a:gd name="T76" fmla="*/ 59 w 181"/>
                <a:gd name="T77" fmla="*/ 35 h 46"/>
                <a:gd name="T78" fmla="*/ 43 w 181"/>
                <a:gd name="T79" fmla="*/ 4 h 46"/>
                <a:gd name="T80" fmla="*/ 37 w 181"/>
                <a:gd name="T81" fmla="*/ 3 h 46"/>
                <a:gd name="T82" fmla="*/ 5 w 181"/>
                <a:gd name="T83" fmla="*/ 30 h 46"/>
                <a:gd name="T84" fmla="*/ 9 w 181"/>
                <a:gd name="T85" fmla="*/ 33 h 46"/>
                <a:gd name="T86" fmla="*/ 9 w 181"/>
                <a:gd name="T87" fmla="*/ 14 h 46"/>
                <a:gd name="T88" fmla="*/ 2 w 181"/>
                <a:gd name="T89" fmla="*/ 1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1" h="46">
                  <a:moveTo>
                    <a:pt x="2" y="12"/>
                  </a:moveTo>
                  <a:cubicBezTo>
                    <a:pt x="0" y="19"/>
                    <a:pt x="2" y="26"/>
                    <a:pt x="2" y="33"/>
                  </a:cubicBezTo>
                  <a:cubicBezTo>
                    <a:pt x="2" y="35"/>
                    <a:pt x="3" y="37"/>
                    <a:pt x="5" y="36"/>
                  </a:cubicBezTo>
                  <a:cubicBezTo>
                    <a:pt x="22" y="35"/>
                    <a:pt x="35" y="20"/>
                    <a:pt x="43" y="6"/>
                  </a:cubicBezTo>
                  <a:cubicBezTo>
                    <a:pt x="41" y="6"/>
                    <a:pt x="39" y="6"/>
                    <a:pt x="37" y="5"/>
                  </a:cubicBezTo>
                  <a:cubicBezTo>
                    <a:pt x="41" y="17"/>
                    <a:pt x="46" y="29"/>
                    <a:pt x="53" y="39"/>
                  </a:cubicBezTo>
                  <a:cubicBezTo>
                    <a:pt x="55" y="41"/>
                    <a:pt x="57" y="41"/>
                    <a:pt x="59" y="40"/>
                  </a:cubicBezTo>
                  <a:cubicBezTo>
                    <a:pt x="69" y="30"/>
                    <a:pt x="73" y="19"/>
                    <a:pt x="76" y="5"/>
                  </a:cubicBezTo>
                  <a:cubicBezTo>
                    <a:pt x="74" y="6"/>
                    <a:pt x="72" y="6"/>
                    <a:pt x="70" y="6"/>
                  </a:cubicBezTo>
                  <a:cubicBezTo>
                    <a:pt x="76" y="17"/>
                    <a:pt x="80" y="28"/>
                    <a:pt x="84" y="40"/>
                  </a:cubicBezTo>
                  <a:cubicBezTo>
                    <a:pt x="85" y="43"/>
                    <a:pt x="88" y="44"/>
                    <a:pt x="90" y="41"/>
                  </a:cubicBezTo>
                  <a:cubicBezTo>
                    <a:pt x="94" y="32"/>
                    <a:pt x="99" y="23"/>
                    <a:pt x="104" y="14"/>
                  </a:cubicBezTo>
                  <a:cubicBezTo>
                    <a:pt x="103" y="15"/>
                    <a:pt x="101" y="15"/>
                    <a:pt x="99" y="16"/>
                  </a:cubicBezTo>
                  <a:cubicBezTo>
                    <a:pt x="110" y="21"/>
                    <a:pt x="116" y="32"/>
                    <a:pt x="123" y="42"/>
                  </a:cubicBezTo>
                  <a:cubicBezTo>
                    <a:pt x="125" y="44"/>
                    <a:pt x="129" y="42"/>
                    <a:pt x="129" y="39"/>
                  </a:cubicBezTo>
                  <a:cubicBezTo>
                    <a:pt x="129" y="28"/>
                    <a:pt x="132" y="19"/>
                    <a:pt x="139" y="10"/>
                  </a:cubicBezTo>
                  <a:cubicBezTo>
                    <a:pt x="137" y="11"/>
                    <a:pt x="136" y="11"/>
                    <a:pt x="134" y="11"/>
                  </a:cubicBezTo>
                  <a:cubicBezTo>
                    <a:pt x="143" y="17"/>
                    <a:pt x="147" y="26"/>
                    <a:pt x="149" y="36"/>
                  </a:cubicBezTo>
                  <a:cubicBezTo>
                    <a:pt x="149" y="39"/>
                    <a:pt x="154" y="39"/>
                    <a:pt x="155" y="37"/>
                  </a:cubicBezTo>
                  <a:cubicBezTo>
                    <a:pt x="160" y="28"/>
                    <a:pt x="165" y="19"/>
                    <a:pt x="168" y="9"/>
                  </a:cubicBezTo>
                  <a:cubicBezTo>
                    <a:pt x="165" y="9"/>
                    <a:pt x="163" y="9"/>
                    <a:pt x="161" y="9"/>
                  </a:cubicBezTo>
                  <a:cubicBezTo>
                    <a:pt x="165" y="20"/>
                    <a:pt x="169" y="31"/>
                    <a:pt x="173" y="42"/>
                  </a:cubicBezTo>
                  <a:cubicBezTo>
                    <a:pt x="175" y="46"/>
                    <a:pt x="181" y="44"/>
                    <a:pt x="180" y="40"/>
                  </a:cubicBezTo>
                  <a:cubicBezTo>
                    <a:pt x="176" y="30"/>
                    <a:pt x="172" y="19"/>
                    <a:pt x="168" y="8"/>
                  </a:cubicBezTo>
                  <a:cubicBezTo>
                    <a:pt x="166" y="5"/>
                    <a:pt x="162" y="4"/>
                    <a:pt x="161" y="8"/>
                  </a:cubicBezTo>
                  <a:cubicBezTo>
                    <a:pt x="159" y="17"/>
                    <a:pt x="154" y="25"/>
                    <a:pt x="149" y="33"/>
                  </a:cubicBezTo>
                  <a:cubicBezTo>
                    <a:pt x="151" y="34"/>
                    <a:pt x="153" y="34"/>
                    <a:pt x="155" y="34"/>
                  </a:cubicBezTo>
                  <a:cubicBezTo>
                    <a:pt x="153" y="23"/>
                    <a:pt x="148" y="12"/>
                    <a:pt x="138" y="6"/>
                  </a:cubicBezTo>
                  <a:cubicBezTo>
                    <a:pt x="136" y="5"/>
                    <a:pt x="134" y="5"/>
                    <a:pt x="133" y="7"/>
                  </a:cubicBezTo>
                  <a:cubicBezTo>
                    <a:pt x="126" y="17"/>
                    <a:pt x="123" y="27"/>
                    <a:pt x="122" y="39"/>
                  </a:cubicBezTo>
                  <a:cubicBezTo>
                    <a:pt x="124" y="38"/>
                    <a:pt x="126" y="38"/>
                    <a:pt x="128" y="37"/>
                  </a:cubicBezTo>
                  <a:cubicBezTo>
                    <a:pt x="120" y="27"/>
                    <a:pt x="114" y="15"/>
                    <a:pt x="103" y="10"/>
                  </a:cubicBezTo>
                  <a:cubicBezTo>
                    <a:pt x="101" y="9"/>
                    <a:pt x="99" y="9"/>
                    <a:pt x="98" y="11"/>
                  </a:cubicBezTo>
                  <a:cubicBezTo>
                    <a:pt x="94" y="20"/>
                    <a:pt x="89" y="29"/>
                    <a:pt x="84" y="37"/>
                  </a:cubicBezTo>
                  <a:cubicBezTo>
                    <a:pt x="86" y="38"/>
                    <a:pt x="88" y="38"/>
                    <a:pt x="90" y="38"/>
                  </a:cubicBezTo>
                  <a:cubicBezTo>
                    <a:pt x="86" y="26"/>
                    <a:pt x="82" y="14"/>
                    <a:pt x="75" y="3"/>
                  </a:cubicBezTo>
                  <a:cubicBezTo>
                    <a:pt x="74" y="1"/>
                    <a:pt x="70" y="1"/>
                    <a:pt x="69" y="4"/>
                  </a:cubicBezTo>
                  <a:cubicBezTo>
                    <a:pt x="67" y="16"/>
                    <a:pt x="63" y="27"/>
                    <a:pt x="54" y="35"/>
                  </a:cubicBezTo>
                  <a:cubicBezTo>
                    <a:pt x="56" y="35"/>
                    <a:pt x="57" y="35"/>
                    <a:pt x="59" y="35"/>
                  </a:cubicBezTo>
                  <a:cubicBezTo>
                    <a:pt x="52" y="26"/>
                    <a:pt x="48" y="15"/>
                    <a:pt x="43" y="4"/>
                  </a:cubicBezTo>
                  <a:cubicBezTo>
                    <a:pt x="42" y="1"/>
                    <a:pt x="39" y="0"/>
                    <a:pt x="37" y="3"/>
                  </a:cubicBezTo>
                  <a:cubicBezTo>
                    <a:pt x="31" y="15"/>
                    <a:pt x="20" y="29"/>
                    <a:pt x="5" y="30"/>
                  </a:cubicBezTo>
                  <a:cubicBezTo>
                    <a:pt x="6" y="31"/>
                    <a:pt x="8" y="32"/>
                    <a:pt x="9" y="33"/>
                  </a:cubicBezTo>
                  <a:cubicBezTo>
                    <a:pt x="8" y="27"/>
                    <a:pt x="7" y="20"/>
                    <a:pt x="9" y="14"/>
                  </a:cubicBezTo>
                  <a:cubicBezTo>
                    <a:pt x="10" y="9"/>
                    <a:pt x="3" y="8"/>
                    <a:pt x="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19"/>
            <p:cNvSpPr/>
            <p:nvPr/>
          </p:nvSpPr>
          <p:spPr bwMode="auto">
            <a:xfrm>
              <a:off x="3140" y="2075"/>
              <a:ext cx="317" cy="282"/>
            </a:xfrm>
            <a:custGeom>
              <a:avLst/>
              <a:gdLst>
                <a:gd name="T0" fmla="*/ 11 w 118"/>
                <a:gd name="T1" fmla="*/ 102 h 105"/>
                <a:gd name="T2" fmla="*/ 98 w 118"/>
                <a:gd name="T3" fmla="*/ 82 h 105"/>
                <a:gd name="T4" fmla="*/ 115 w 118"/>
                <a:gd name="T5" fmla="*/ 56 h 105"/>
                <a:gd name="T6" fmla="*/ 107 w 118"/>
                <a:gd name="T7" fmla="*/ 46 h 105"/>
                <a:gd name="T8" fmla="*/ 94 w 118"/>
                <a:gd name="T9" fmla="*/ 32 h 105"/>
                <a:gd name="T10" fmla="*/ 71 w 118"/>
                <a:gd name="T11" fmla="*/ 2 h 105"/>
                <a:gd name="T12" fmla="*/ 67 w 118"/>
                <a:gd name="T13" fmla="*/ 2 h 105"/>
                <a:gd name="T14" fmla="*/ 38 w 118"/>
                <a:gd name="T15" fmla="*/ 54 h 105"/>
                <a:gd name="T16" fmla="*/ 3 w 118"/>
                <a:gd name="T17" fmla="*/ 100 h 105"/>
                <a:gd name="T18" fmla="*/ 6 w 118"/>
                <a:gd name="T19" fmla="*/ 103 h 105"/>
                <a:gd name="T20" fmla="*/ 40 w 118"/>
                <a:gd name="T21" fmla="*/ 59 h 105"/>
                <a:gd name="T22" fmla="*/ 71 w 118"/>
                <a:gd name="T23" fmla="*/ 5 h 105"/>
                <a:gd name="T24" fmla="*/ 67 w 118"/>
                <a:gd name="T25" fmla="*/ 5 h 105"/>
                <a:gd name="T26" fmla="*/ 101 w 118"/>
                <a:gd name="T27" fmla="*/ 47 h 105"/>
                <a:gd name="T28" fmla="*/ 110 w 118"/>
                <a:gd name="T29" fmla="*/ 57 h 105"/>
                <a:gd name="T30" fmla="*/ 107 w 118"/>
                <a:gd name="T31" fmla="*/ 66 h 105"/>
                <a:gd name="T32" fmla="*/ 91 w 118"/>
                <a:gd name="T33" fmla="*/ 81 h 105"/>
                <a:gd name="T34" fmla="*/ 11 w 118"/>
                <a:gd name="T35" fmla="*/ 97 h 105"/>
                <a:gd name="T36" fmla="*/ 11 w 118"/>
                <a:gd name="T37" fmla="*/ 10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8" h="105">
                  <a:moveTo>
                    <a:pt x="11" y="102"/>
                  </a:moveTo>
                  <a:cubicBezTo>
                    <a:pt x="40" y="103"/>
                    <a:pt x="74" y="99"/>
                    <a:pt x="98" y="82"/>
                  </a:cubicBezTo>
                  <a:cubicBezTo>
                    <a:pt x="104" y="77"/>
                    <a:pt x="118" y="65"/>
                    <a:pt x="115" y="56"/>
                  </a:cubicBezTo>
                  <a:cubicBezTo>
                    <a:pt x="115" y="53"/>
                    <a:pt x="109" y="48"/>
                    <a:pt x="107" y="46"/>
                  </a:cubicBezTo>
                  <a:cubicBezTo>
                    <a:pt x="103" y="41"/>
                    <a:pt x="98" y="37"/>
                    <a:pt x="94" y="32"/>
                  </a:cubicBezTo>
                  <a:cubicBezTo>
                    <a:pt x="86" y="23"/>
                    <a:pt x="78" y="13"/>
                    <a:pt x="71" y="2"/>
                  </a:cubicBezTo>
                  <a:cubicBezTo>
                    <a:pt x="70" y="1"/>
                    <a:pt x="68" y="0"/>
                    <a:pt x="67" y="2"/>
                  </a:cubicBezTo>
                  <a:cubicBezTo>
                    <a:pt x="57" y="20"/>
                    <a:pt x="48" y="37"/>
                    <a:pt x="38" y="54"/>
                  </a:cubicBezTo>
                  <a:cubicBezTo>
                    <a:pt x="28" y="70"/>
                    <a:pt x="18" y="88"/>
                    <a:pt x="3" y="100"/>
                  </a:cubicBezTo>
                  <a:cubicBezTo>
                    <a:pt x="0" y="102"/>
                    <a:pt x="4" y="105"/>
                    <a:pt x="6" y="103"/>
                  </a:cubicBezTo>
                  <a:cubicBezTo>
                    <a:pt x="21" y="92"/>
                    <a:pt x="31" y="75"/>
                    <a:pt x="40" y="59"/>
                  </a:cubicBezTo>
                  <a:cubicBezTo>
                    <a:pt x="51" y="42"/>
                    <a:pt x="61" y="23"/>
                    <a:pt x="71" y="5"/>
                  </a:cubicBezTo>
                  <a:cubicBezTo>
                    <a:pt x="70" y="5"/>
                    <a:pt x="68" y="5"/>
                    <a:pt x="67" y="5"/>
                  </a:cubicBezTo>
                  <a:cubicBezTo>
                    <a:pt x="77" y="20"/>
                    <a:pt x="89" y="34"/>
                    <a:pt x="101" y="47"/>
                  </a:cubicBezTo>
                  <a:cubicBezTo>
                    <a:pt x="103" y="50"/>
                    <a:pt x="109" y="54"/>
                    <a:pt x="110" y="57"/>
                  </a:cubicBezTo>
                  <a:cubicBezTo>
                    <a:pt x="111" y="60"/>
                    <a:pt x="108" y="64"/>
                    <a:pt x="107" y="66"/>
                  </a:cubicBezTo>
                  <a:cubicBezTo>
                    <a:pt x="103" y="72"/>
                    <a:pt x="97" y="77"/>
                    <a:pt x="91" y="81"/>
                  </a:cubicBezTo>
                  <a:cubicBezTo>
                    <a:pt x="68" y="95"/>
                    <a:pt x="37" y="98"/>
                    <a:pt x="11" y="97"/>
                  </a:cubicBezTo>
                  <a:cubicBezTo>
                    <a:pt x="8" y="97"/>
                    <a:pt x="8" y="102"/>
                    <a:pt x="11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9" name="矩形 68"/>
          <p:cNvSpPr/>
          <p:nvPr/>
        </p:nvSpPr>
        <p:spPr>
          <a:xfrm>
            <a:off x="802091" y="1458219"/>
            <a:ext cx="1902997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100" dirty="0">
                <a:solidFill>
                  <a:srgbClr val="000000">
                    <a:lumMod val="65000"/>
                    <a:lumOff val="35000"/>
                  </a:srgbClr>
                </a:solidFill>
                <a:latin typeface="汉仪悠然体简" pitchFamily="18" charset="-122"/>
                <a:ea typeface="汉仪悠然体简" pitchFamily="18" charset="-122"/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  <p:sp>
        <p:nvSpPr>
          <p:cNvPr id="70" name="矩形 69"/>
          <p:cNvSpPr/>
          <p:nvPr/>
        </p:nvSpPr>
        <p:spPr>
          <a:xfrm>
            <a:off x="802091" y="2598869"/>
            <a:ext cx="1902997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100" dirty="0">
                <a:solidFill>
                  <a:srgbClr val="000000">
                    <a:lumMod val="65000"/>
                    <a:lumOff val="35000"/>
                  </a:srgbClr>
                </a:solidFill>
                <a:latin typeface="汉仪悠然体简" pitchFamily="18" charset="-122"/>
                <a:ea typeface="汉仪悠然体简" pitchFamily="18" charset="-122"/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  <p:sp>
        <p:nvSpPr>
          <p:cNvPr id="71" name="矩形 70"/>
          <p:cNvSpPr/>
          <p:nvPr/>
        </p:nvSpPr>
        <p:spPr>
          <a:xfrm>
            <a:off x="6576692" y="1446322"/>
            <a:ext cx="1902997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100" dirty="0">
                <a:solidFill>
                  <a:srgbClr val="000000">
                    <a:lumMod val="65000"/>
                    <a:lumOff val="35000"/>
                  </a:srgbClr>
                </a:solidFill>
                <a:latin typeface="汉仪悠然体简" pitchFamily="18" charset="-122"/>
                <a:ea typeface="汉仪悠然体简" pitchFamily="18" charset="-122"/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  <p:sp>
        <p:nvSpPr>
          <p:cNvPr id="72" name="矩形 71"/>
          <p:cNvSpPr/>
          <p:nvPr/>
        </p:nvSpPr>
        <p:spPr>
          <a:xfrm>
            <a:off x="6576692" y="2586972"/>
            <a:ext cx="1902997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100" dirty="0">
                <a:solidFill>
                  <a:srgbClr val="000000">
                    <a:lumMod val="65000"/>
                    <a:lumOff val="35000"/>
                  </a:srgbClr>
                </a:solidFill>
                <a:latin typeface="汉仪悠然体简" pitchFamily="18" charset="-122"/>
                <a:ea typeface="汉仪悠然体简" pitchFamily="18" charset="-122"/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  <p:sp>
        <p:nvSpPr>
          <p:cNvPr id="73" name="文本框 72"/>
          <p:cNvSpPr txBox="1"/>
          <p:nvPr/>
        </p:nvSpPr>
        <p:spPr>
          <a:xfrm>
            <a:off x="2924726" y="94730"/>
            <a:ext cx="32945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spc="-150" dirty="0">
                <a:solidFill>
                  <a:srgbClr val="96795F"/>
                </a:solidFill>
                <a:latin typeface="汉仪悠然体简" pitchFamily="18" charset="-122"/>
                <a:ea typeface="汉仪悠然体简" pitchFamily="18" charset="-122"/>
              </a:rPr>
              <a:t>Click here to add text</a:t>
            </a:r>
          </a:p>
        </p:txBody>
      </p:sp>
      <p:pic>
        <p:nvPicPr>
          <p:cNvPr id="74" name="图片 7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3511" y="115451"/>
            <a:ext cx="1457070" cy="426757"/>
          </a:xfrm>
          <a:prstGeom prst="rect">
            <a:avLst/>
          </a:prstGeom>
        </p:spPr>
      </p:pic>
      <p:pic>
        <p:nvPicPr>
          <p:cNvPr id="75" name="图片 7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3419" y="115451"/>
            <a:ext cx="1457070" cy="4267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500">
        <p:random/>
      </p:transition>
    </mc:Choice>
    <mc:Fallback xmlns:a14="http://schemas.microsoft.com/office/drawing/2010/main" xmlns="">
      <p:transition spd="slow" advTm="25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71" grpId="0"/>
      <p:bldP spid="72" grpId="0"/>
      <p:bldP spid="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535" y="4041337"/>
            <a:ext cx="8900931" cy="1121761"/>
          </a:xfrm>
          <a:prstGeom prst="rect">
            <a:avLst/>
          </a:prstGeom>
        </p:spPr>
      </p:pic>
      <p:grpSp>
        <p:nvGrpSpPr>
          <p:cNvPr id="105" name="组合 104"/>
          <p:cNvGrpSpPr/>
          <p:nvPr/>
        </p:nvGrpSpPr>
        <p:grpSpPr>
          <a:xfrm>
            <a:off x="1465067" y="1169926"/>
            <a:ext cx="1383912" cy="1847248"/>
            <a:chOff x="1465067" y="1169926"/>
            <a:chExt cx="1383912" cy="1847248"/>
          </a:xfrm>
        </p:grpSpPr>
        <p:pic>
          <p:nvPicPr>
            <p:cNvPr id="91" name="图片 9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65067" y="1169926"/>
              <a:ext cx="1383912" cy="1847248"/>
            </a:xfrm>
            <a:prstGeom prst="rect">
              <a:avLst/>
            </a:prstGeom>
          </p:spPr>
        </p:pic>
        <p:pic>
          <p:nvPicPr>
            <p:cNvPr id="94" name="图片 9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50517" y="1560274"/>
              <a:ext cx="1181114" cy="998979"/>
            </a:xfrm>
            <a:prstGeom prst="rect">
              <a:avLst/>
            </a:prstGeom>
          </p:spPr>
        </p:pic>
      </p:grpSp>
      <p:grpSp>
        <p:nvGrpSpPr>
          <p:cNvPr id="106" name="组合 105"/>
          <p:cNvGrpSpPr/>
          <p:nvPr/>
        </p:nvGrpSpPr>
        <p:grpSpPr>
          <a:xfrm>
            <a:off x="3882508" y="1169926"/>
            <a:ext cx="1383912" cy="1853345"/>
            <a:chOff x="3882508" y="1169926"/>
            <a:chExt cx="1383912" cy="1853345"/>
          </a:xfrm>
        </p:grpSpPr>
        <p:pic>
          <p:nvPicPr>
            <p:cNvPr id="90" name="图片 8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82508" y="1169926"/>
              <a:ext cx="1383912" cy="1853345"/>
            </a:xfrm>
            <a:prstGeom prst="rect">
              <a:avLst/>
            </a:prstGeom>
          </p:spPr>
        </p:pic>
        <p:pic>
          <p:nvPicPr>
            <p:cNvPr id="96" name="图片 9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140602" y="1610636"/>
              <a:ext cx="707623" cy="1096466"/>
            </a:xfrm>
            <a:prstGeom prst="rect">
              <a:avLst/>
            </a:prstGeom>
          </p:spPr>
        </p:pic>
      </p:grpSp>
      <p:grpSp>
        <p:nvGrpSpPr>
          <p:cNvPr id="107" name="组合 106"/>
          <p:cNvGrpSpPr/>
          <p:nvPr/>
        </p:nvGrpSpPr>
        <p:grpSpPr>
          <a:xfrm>
            <a:off x="6302997" y="1169926"/>
            <a:ext cx="1377815" cy="1853345"/>
            <a:chOff x="6302997" y="1169926"/>
            <a:chExt cx="1377815" cy="1853345"/>
          </a:xfrm>
        </p:grpSpPr>
        <p:pic>
          <p:nvPicPr>
            <p:cNvPr id="89" name="图片 8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302997" y="1169926"/>
              <a:ext cx="1377815" cy="1853345"/>
            </a:xfrm>
            <a:prstGeom prst="rect">
              <a:avLst/>
            </a:prstGeom>
          </p:spPr>
        </p:pic>
        <p:pic>
          <p:nvPicPr>
            <p:cNvPr id="98" name="图片 9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445485" y="1691964"/>
              <a:ext cx="926865" cy="1015138"/>
            </a:xfrm>
            <a:prstGeom prst="rect">
              <a:avLst/>
            </a:prstGeom>
          </p:spPr>
        </p:pic>
      </p:grpSp>
      <p:sp>
        <p:nvSpPr>
          <p:cNvPr id="99" name="矩形 98"/>
          <p:cNvSpPr/>
          <p:nvPr/>
        </p:nvSpPr>
        <p:spPr>
          <a:xfrm>
            <a:off x="6002305" y="3086802"/>
            <a:ext cx="1902997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100" dirty="0">
                <a:solidFill>
                  <a:srgbClr val="000000">
                    <a:lumMod val="65000"/>
                    <a:lumOff val="35000"/>
                  </a:srgbClr>
                </a:solidFill>
                <a:latin typeface="汉仪悠然体简" pitchFamily="18" charset="-122"/>
                <a:ea typeface="汉仪悠然体简" pitchFamily="18" charset="-122"/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  <p:sp>
        <p:nvSpPr>
          <p:cNvPr id="100" name="矩形 99"/>
          <p:cNvSpPr/>
          <p:nvPr/>
        </p:nvSpPr>
        <p:spPr>
          <a:xfrm>
            <a:off x="3637376" y="3086802"/>
            <a:ext cx="1902997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100" dirty="0">
                <a:solidFill>
                  <a:srgbClr val="000000">
                    <a:lumMod val="65000"/>
                    <a:lumOff val="35000"/>
                  </a:srgbClr>
                </a:solidFill>
                <a:latin typeface="汉仪悠然体简" pitchFamily="18" charset="-122"/>
                <a:ea typeface="汉仪悠然体简" pitchFamily="18" charset="-122"/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  <p:sp>
        <p:nvSpPr>
          <p:cNvPr id="101" name="矩形 100"/>
          <p:cNvSpPr/>
          <p:nvPr/>
        </p:nvSpPr>
        <p:spPr>
          <a:xfrm>
            <a:off x="1272447" y="3086802"/>
            <a:ext cx="1902997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100" dirty="0">
                <a:solidFill>
                  <a:srgbClr val="000000">
                    <a:lumMod val="65000"/>
                    <a:lumOff val="35000"/>
                  </a:srgbClr>
                </a:solidFill>
                <a:latin typeface="汉仪悠然体简" pitchFamily="18" charset="-122"/>
                <a:ea typeface="汉仪悠然体简" pitchFamily="18" charset="-122"/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  <p:sp>
        <p:nvSpPr>
          <p:cNvPr id="102" name="文本框 101"/>
          <p:cNvSpPr txBox="1"/>
          <p:nvPr/>
        </p:nvSpPr>
        <p:spPr>
          <a:xfrm>
            <a:off x="2924726" y="94730"/>
            <a:ext cx="32945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spc="-150" dirty="0">
                <a:solidFill>
                  <a:srgbClr val="96795F"/>
                </a:solidFill>
                <a:latin typeface="汉仪悠然体简" pitchFamily="18" charset="-122"/>
                <a:ea typeface="汉仪悠然体简" pitchFamily="18" charset="-122"/>
              </a:rPr>
              <a:t>Click here to add text</a:t>
            </a:r>
          </a:p>
        </p:txBody>
      </p:sp>
      <p:pic>
        <p:nvPicPr>
          <p:cNvPr id="103" name="图片 10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33511" y="115451"/>
            <a:ext cx="1457070" cy="426757"/>
          </a:xfrm>
          <a:prstGeom prst="rect">
            <a:avLst/>
          </a:prstGeom>
        </p:spPr>
      </p:pic>
      <p:pic>
        <p:nvPicPr>
          <p:cNvPr id="104" name="图片 10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53419" y="115451"/>
            <a:ext cx="1457070" cy="4267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500">
        <p:random/>
      </p:transition>
    </mc:Choice>
    <mc:Fallback xmlns="">
      <p:transition spd="slow" advTm="45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0" grpId="0"/>
      <p:bldP spid="101" grpId="0"/>
      <p:bldP spid="10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779822" y="188239"/>
            <a:ext cx="1584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rgbClr val="96795F"/>
                </a:solidFill>
                <a:latin typeface="华康布丁体W12" panose="040B0C09000000000000" pitchFamily="81" charset="-122"/>
                <a:ea typeface="华康布丁体W12" panose="040B0C09000000000000" pitchFamily="81" charset="-122"/>
              </a:rPr>
              <a:t>0</a:t>
            </a:r>
            <a:r>
              <a:rPr lang="en-US" altLang="zh-CN" sz="4000" dirty="0">
                <a:solidFill>
                  <a:srgbClr val="96795F"/>
                </a:solidFill>
                <a:latin typeface="华康布丁体W12" panose="040B0C09000000000000" pitchFamily="81" charset="-122"/>
                <a:ea typeface="华康布丁体W12" panose="040B0C09000000000000" pitchFamily="81" charset="-122"/>
              </a:rPr>
              <a:t>2</a:t>
            </a:r>
            <a:endParaRPr lang="zh-CN" altLang="en-US" sz="4000" dirty="0">
              <a:solidFill>
                <a:srgbClr val="96795F"/>
              </a:solidFill>
              <a:latin typeface="华康布丁体W12" panose="040B0C09000000000000" pitchFamily="81" charset="-122"/>
              <a:ea typeface="华康布丁体W12" panose="040B0C09000000000000" pitchFamily="8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66654" y="814644"/>
            <a:ext cx="1810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96795F"/>
                </a:solidFill>
                <a:latin typeface="华康布丁体W12" panose="040B0C09000000000000" pitchFamily="81" charset="-122"/>
                <a:ea typeface="华康布丁体W12" panose="040B0C09000000000000" pitchFamily="81" charset="-122"/>
              </a:rPr>
              <a:t>PART TWO</a:t>
            </a:r>
            <a:endParaRPr lang="zh-CN" altLang="en-US" sz="2400" dirty="0">
              <a:solidFill>
                <a:srgbClr val="96795F"/>
              </a:solidFill>
              <a:latin typeface="华康布丁体W12" panose="040B0C09000000000000" pitchFamily="81" charset="-122"/>
              <a:ea typeface="华康布丁体W12" panose="040B0C09000000000000" pitchFamily="8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538964" y="1689533"/>
            <a:ext cx="406607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dirty="0">
                <a:solidFill>
                  <a:srgbClr val="96795F"/>
                </a:solidFill>
                <a:latin typeface="汉仪悠然体简" pitchFamily="18" charset="-122"/>
                <a:ea typeface="汉仪悠然体简" pitchFamily="18" charset="-122"/>
              </a:rPr>
              <a:t>Click here to add text</a:t>
            </a:r>
          </a:p>
        </p:txBody>
      </p:sp>
      <p:sp>
        <p:nvSpPr>
          <p:cNvPr id="11" name="矩形: 圆角 1844"/>
          <p:cNvSpPr/>
          <p:nvPr/>
        </p:nvSpPr>
        <p:spPr>
          <a:xfrm>
            <a:off x="2683283" y="1689534"/>
            <a:ext cx="3777434" cy="646330"/>
          </a:xfrm>
          <a:custGeom>
            <a:avLst/>
            <a:gdLst>
              <a:gd name="connsiteX0" fmla="*/ 0 w 6553994"/>
              <a:gd name="connsiteY0" fmla="*/ 402244 h 804487"/>
              <a:gd name="connsiteX1" fmla="*/ 402244 w 6553994"/>
              <a:gd name="connsiteY1" fmla="*/ 0 h 804487"/>
              <a:gd name="connsiteX2" fmla="*/ 6151751 w 6553994"/>
              <a:gd name="connsiteY2" fmla="*/ 0 h 804487"/>
              <a:gd name="connsiteX3" fmla="*/ 6553995 w 6553994"/>
              <a:gd name="connsiteY3" fmla="*/ 402244 h 804487"/>
              <a:gd name="connsiteX4" fmla="*/ 6553994 w 6553994"/>
              <a:gd name="connsiteY4" fmla="*/ 402244 h 804487"/>
              <a:gd name="connsiteX5" fmla="*/ 6151750 w 6553994"/>
              <a:gd name="connsiteY5" fmla="*/ 804488 h 804487"/>
              <a:gd name="connsiteX6" fmla="*/ 402244 w 6553994"/>
              <a:gd name="connsiteY6" fmla="*/ 804487 h 804487"/>
              <a:gd name="connsiteX7" fmla="*/ 0 w 6553994"/>
              <a:gd name="connsiteY7" fmla="*/ 402243 h 804487"/>
              <a:gd name="connsiteX8" fmla="*/ 0 w 6553994"/>
              <a:gd name="connsiteY8" fmla="*/ 402244 h 804487"/>
              <a:gd name="connsiteX0-1" fmla="*/ 19377 w 6573372"/>
              <a:gd name="connsiteY0-2" fmla="*/ 406809 h 809053"/>
              <a:gd name="connsiteX1-3" fmla="*/ 421621 w 6573372"/>
              <a:gd name="connsiteY1-4" fmla="*/ 4565 h 809053"/>
              <a:gd name="connsiteX2-5" fmla="*/ 6171128 w 6573372"/>
              <a:gd name="connsiteY2-6" fmla="*/ 4565 h 809053"/>
              <a:gd name="connsiteX3-7" fmla="*/ 6573372 w 6573372"/>
              <a:gd name="connsiteY3-8" fmla="*/ 406809 h 809053"/>
              <a:gd name="connsiteX4-9" fmla="*/ 6573371 w 6573372"/>
              <a:gd name="connsiteY4-10" fmla="*/ 406809 h 809053"/>
              <a:gd name="connsiteX5-11" fmla="*/ 6171127 w 6573372"/>
              <a:gd name="connsiteY5-12" fmla="*/ 809053 h 809053"/>
              <a:gd name="connsiteX6-13" fmla="*/ 421621 w 6573372"/>
              <a:gd name="connsiteY6-14" fmla="*/ 809052 h 809053"/>
              <a:gd name="connsiteX7-15" fmla="*/ 19377 w 6573372"/>
              <a:gd name="connsiteY7-16" fmla="*/ 406808 h 809053"/>
              <a:gd name="connsiteX8-17" fmla="*/ 19377 w 6573372"/>
              <a:gd name="connsiteY8-18" fmla="*/ 406809 h 809053"/>
              <a:gd name="connsiteX0-19" fmla="*/ 61178 w 6615173"/>
              <a:gd name="connsiteY0-20" fmla="*/ 506611 h 908855"/>
              <a:gd name="connsiteX1-21" fmla="*/ 311208 w 6615173"/>
              <a:gd name="connsiteY1-22" fmla="*/ 17295 h 908855"/>
              <a:gd name="connsiteX2-23" fmla="*/ 463422 w 6615173"/>
              <a:gd name="connsiteY2-24" fmla="*/ 104367 h 908855"/>
              <a:gd name="connsiteX3-25" fmla="*/ 6212929 w 6615173"/>
              <a:gd name="connsiteY3-26" fmla="*/ 104367 h 908855"/>
              <a:gd name="connsiteX4-27" fmla="*/ 6615173 w 6615173"/>
              <a:gd name="connsiteY4-28" fmla="*/ 506611 h 908855"/>
              <a:gd name="connsiteX5-29" fmla="*/ 6615172 w 6615173"/>
              <a:gd name="connsiteY5-30" fmla="*/ 506611 h 908855"/>
              <a:gd name="connsiteX6-31" fmla="*/ 6212928 w 6615173"/>
              <a:gd name="connsiteY6-32" fmla="*/ 908855 h 908855"/>
              <a:gd name="connsiteX7-33" fmla="*/ 463422 w 6615173"/>
              <a:gd name="connsiteY7-34" fmla="*/ 908854 h 908855"/>
              <a:gd name="connsiteX8-35" fmla="*/ 61178 w 6615173"/>
              <a:gd name="connsiteY8-36" fmla="*/ 506610 h 908855"/>
              <a:gd name="connsiteX9" fmla="*/ 61178 w 6615173"/>
              <a:gd name="connsiteY9" fmla="*/ 506611 h 908855"/>
              <a:gd name="connsiteX0-37" fmla="*/ 165503 w 6719498"/>
              <a:gd name="connsiteY0-38" fmla="*/ 402244 h 804488"/>
              <a:gd name="connsiteX1-39" fmla="*/ 567747 w 6719498"/>
              <a:gd name="connsiteY1-40" fmla="*/ 0 h 804488"/>
              <a:gd name="connsiteX2-41" fmla="*/ 6317254 w 6719498"/>
              <a:gd name="connsiteY2-42" fmla="*/ 0 h 804488"/>
              <a:gd name="connsiteX3-43" fmla="*/ 6719498 w 6719498"/>
              <a:gd name="connsiteY3-44" fmla="*/ 402244 h 804488"/>
              <a:gd name="connsiteX4-45" fmla="*/ 6719497 w 6719498"/>
              <a:gd name="connsiteY4-46" fmla="*/ 402244 h 804488"/>
              <a:gd name="connsiteX5-47" fmla="*/ 6317253 w 6719498"/>
              <a:gd name="connsiteY5-48" fmla="*/ 804488 h 804488"/>
              <a:gd name="connsiteX6-49" fmla="*/ 567747 w 6719498"/>
              <a:gd name="connsiteY6-50" fmla="*/ 804487 h 804488"/>
              <a:gd name="connsiteX7-51" fmla="*/ 165503 w 6719498"/>
              <a:gd name="connsiteY7-52" fmla="*/ 402243 h 804488"/>
              <a:gd name="connsiteX8-53" fmla="*/ 165503 w 6719498"/>
              <a:gd name="connsiteY8-54" fmla="*/ 402244 h 804488"/>
              <a:gd name="connsiteX0-55" fmla="*/ 165503 w 6719498"/>
              <a:gd name="connsiteY0-56" fmla="*/ 402244 h 804488"/>
              <a:gd name="connsiteX1-57" fmla="*/ 567747 w 6719498"/>
              <a:gd name="connsiteY1-58" fmla="*/ 0 h 804488"/>
              <a:gd name="connsiteX2-59" fmla="*/ 6317254 w 6719498"/>
              <a:gd name="connsiteY2-60" fmla="*/ 0 h 804488"/>
              <a:gd name="connsiteX3-61" fmla="*/ 6719498 w 6719498"/>
              <a:gd name="connsiteY3-62" fmla="*/ 402244 h 804488"/>
              <a:gd name="connsiteX4-63" fmla="*/ 6719497 w 6719498"/>
              <a:gd name="connsiteY4-64" fmla="*/ 402244 h 804488"/>
              <a:gd name="connsiteX5-65" fmla="*/ 6317253 w 6719498"/>
              <a:gd name="connsiteY5-66" fmla="*/ 804488 h 804488"/>
              <a:gd name="connsiteX6-67" fmla="*/ 567747 w 6719498"/>
              <a:gd name="connsiteY6-68" fmla="*/ 804487 h 804488"/>
              <a:gd name="connsiteX7-69" fmla="*/ 165503 w 6719498"/>
              <a:gd name="connsiteY7-70" fmla="*/ 402243 h 804488"/>
              <a:gd name="connsiteX8-71" fmla="*/ 165503 w 6719498"/>
              <a:gd name="connsiteY8-72" fmla="*/ 402244 h 804488"/>
              <a:gd name="connsiteX0-73" fmla="*/ 0 w 6553995"/>
              <a:gd name="connsiteY0-74" fmla="*/ 407846 h 810090"/>
              <a:gd name="connsiteX1-75" fmla="*/ 402244 w 6553995"/>
              <a:gd name="connsiteY1-76" fmla="*/ 5602 h 810090"/>
              <a:gd name="connsiteX2-77" fmla="*/ 6151751 w 6553995"/>
              <a:gd name="connsiteY2-78" fmla="*/ 5602 h 810090"/>
              <a:gd name="connsiteX3-79" fmla="*/ 6553995 w 6553995"/>
              <a:gd name="connsiteY3-80" fmla="*/ 407846 h 810090"/>
              <a:gd name="connsiteX4-81" fmla="*/ 6553994 w 6553995"/>
              <a:gd name="connsiteY4-82" fmla="*/ 407846 h 810090"/>
              <a:gd name="connsiteX5-83" fmla="*/ 6151750 w 6553995"/>
              <a:gd name="connsiteY5-84" fmla="*/ 810090 h 810090"/>
              <a:gd name="connsiteX6-85" fmla="*/ 402244 w 6553995"/>
              <a:gd name="connsiteY6-86" fmla="*/ 810089 h 810090"/>
              <a:gd name="connsiteX7-87" fmla="*/ 0 w 6553995"/>
              <a:gd name="connsiteY7-88" fmla="*/ 407845 h 810090"/>
              <a:gd name="connsiteX8-89" fmla="*/ 0 w 6553995"/>
              <a:gd name="connsiteY8-90" fmla="*/ 407846 h 810090"/>
              <a:gd name="connsiteX0-91" fmla="*/ 5928 w 6559923"/>
              <a:gd name="connsiteY0-92" fmla="*/ 407846 h 832472"/>
              <a:gd name="connsiteX1-93" fmla="*/ 408172 w 6559923"/>
              <a:gd name="connsiteY1-94" fmla="*/ 5602 h 832472"/>
              <a:gd name="connsiteX2-95" fmla="*/ 6157679 w 6559923"/>
              <a:gd name="connsiteY2-96" fmla="*/ 5602 h 832472"/>
              <a:gd name="connsiteX3-97" fmla="*/ 6559923 w 6559923"/>
              <a:gd name="connsiteY3-98" fmla="*/ 407846 h 832472"/>
              <a:gd name="connsiteX4-99" fmla="*/ 6559922 w 6559923"/>
              <a:gd name="connsiteY4-100" fmla="*/ 407846 h 832472"/>
              <a:gd name="connsiteX5-101" fmla="*/ 6157678 w 6559923"/>
              <a:gd name="connsiteY5-102" fmla="*/ 810090 h 832472"/>
              <a:gd name="connsiteX6-103" fmla="*/ 408172 w 6559923"/>
              <a:gd name="connsiteY6-104" fmla="*/ 810089 h 832472"/>
              <a:gd name="connsiteX7-105" fmla="*/ 5928 w 6559923"/>
              <a:gd name="connsiteY7-106" fmla="*/ 407845 h 832472"/>
              <a:gd name="connsiteX8-107" fmla="*/ 5928 w 6559923"/>
              <a:gd name="connsiteY8-108" fmla="*/ 407846 h 832472"/>
              <a:gd name="connsiteX0-109" fmla="*/ 24185 w 6578180"/>
              <a:gd name="connsiteY0-110" fmla="*/ 408097 h 832723"/>
              <a:gd name="connsiteX1-111" fmla="*/ 426429 w 6578180"/>
              <a:gd name="connsiteY1-112" fmla="*/ 5853 h 832723"/>
              <a:gd name="connsiteX2-113" fmla="*/ 6175936 w 6578180"/>
              <a:gd name="connsiteY2-114" fmla="*/ 5853 h 832723"/>
              <a:gd name="connsiteX3-115" fmla="*/ 6578180 w 6578180"/>
              <a:gd name="connsiteY3-116" fmla="*/ 408097 h 832723"/>
              <a:gd name="connsiteX4-117" fmla="*/ 6578179 w 6578180"/>
              <a:gd name="connsiteY4-118" fmla="*/ 408097 h 832723"/>
              <a:gd name="connsiteX5-119" fmla="*/ 6175935 w 6578180"/>
              <a:gd name="connsiteY5-120" fmla="*/ 810341 h 832723"/>
              <a:gd name="connsiteX6-121" fmla="*/ 426429 w 6578180"/>
              <a:gd name="connsiteY6-122" fmla="*/ 810340 h 832723"/>
              <a:gd name="connsiteX7-123" fmla="*/ 24185 w 6578180"/>
              <a:gd name="connsiteY7-124" fmla="*/ 408096 h 832723"/>
              <a:gd name="connsiteX8-125" fmla="*/ 24185 w 6578180"/>
              <a:gd name="connsiteY8-126" fmla="*/ 408097 h 832723"/>
              <a:gd name="connsiteX0-127" fmla="*/ 7336 w 6561331"/>
              <a:gd name="connsiteY0-128" fmla="*/ 407303 h 831929"/>
              <a:gd name="connsiteX1-129" fmla="*/ 409580 w 6561331"/>
              <a:gd name="connsiteY1-130" fmla="*/ 5059 h 831929"/>
              <a:gd name="connsiteX2-131" fmla="*/ 6159087 w 6561331"/>
              <a:gd name="connsiteY2-132" fmla="*/ 5059 h 831929"/>
              <a:gd name="connsiteX3-133" fmla="*/ 6561331 w 6561331"/>
              <a:gd name="connsiteY3-134" fmla="*/ 407303 h 831929"/>
              <a:gd name="connsiteX4-135" fmla="*/ 6561330 w 6561331"/>
              <a:gd name="connsiteY4-136" fmla="*/ 407303 h 831929"/>
              <a:gd name="connsiteX5-137" fmla="*/ 6159086 w 6561331"/>
              <a:gd name="connsiteY5-138" fmla="*/ 809547 h 831929"/>
              <a:gd name="connsiteX6-139" fmla="*/ 409580 w 6561331"/>
              <a:gd name="connsiteY6-140" fmla="*/ 809546 h 831929"/>
              <a:gd name="connsiteX7-141" fmla="*/ 7336 w 6561331"/>
              <a:gd name="connsiteY7-142" fmla="*/ 407302 h 831929"/>
              <a:gd name="connsiteX8-143" fmla="*/ 7336 w 6561331"/>
              <a:gd name="connsiteY8-144" fmla="*/ 407303 h 831929"/>
              <a:gd name="connsiteX0-145" fmla="*/ 7336 w 6561331"/>
              <a:gd name="connsiteY0-146" fmla="*/ 407303 h 823255"/>
              <a:gd name="connsiteX1-147" fmla="*/ 409580 w 6561331"/>
              <a:gd name="connsiteY1-148" fmla="*/ 5059 h 823255"/>
              <a:gd name="connsiteX2-149" fmla="*/ 6159087 w 6561331"/>
              <a:gd name="connsiteY2-150" fmla="*/ 5059 h 823255"/>
              <a:gd name="connsiteX3-151" fmla="*/ 6561331 w 6561331"/>
              <a:gd name="connsiteY3-152" fmla="*/ 407303 h 823255"/>
              <a:gd name="connsiteX4-153" fmla="*/ 6561330 w 6561331"/>
              <a:gd name="connsiteY4-154" fmla="*/ 407303 h 823255"/>
              <a:gd name="connsiteX5-155" fmla="*/ 6159086 w 6561331"/>
              <a:gd name="connsiteY5-156" fmla="*/ 809547 h 823255"/>
              <a:gd name="connsiteX6-157" fmla="*/ 409580 w 6561331"/>
              <a:gd name="connsiteY6-158" fmla="*/ 809546 h 823255"/>
              <a:gd name="connsiteX7-159" fmla="*/ 7336 w 6561331"/>
              <a:gd name="connsiteY7-160" fmla="*/ 407302 h 823255"/>
              <a:gd name="connsiteX8-161" fmla="*/ 7336 w 6561331"/>
              <a:gd name="connsiteY8-162" fmla="*/ 407303 h 823255"/>
              <a:gd name="connsiteX0-163" fmla="*/ 7336 w 6561331"/>
              <a:gd name="connsiteY0-164" fmla="*/ 407303 h 823255"/>
              <a:gd name="connsiteX1-165" fmla="*/ 409580 w 6561331"/>
              <a:gd name="connsiteY1-166" fmla="*/ 5059 h 823255"/>
              <a:gd name="connsiteX2-167" fmla="*/ 6159087 w 6561331"/>
              <a:gd name="connsiteY2-168" fmla="*/ 5059 h 823255"/>
              <a:gd name="connsiteX3-169" fmla="*/ 6561331 w 6561331"/>
              <a:gd name="connsiteY3-170" fmla="*/ 407303 h 823255"/>
              <a:gd name="connsiteX4-171" fmla="*/ 6561330 w 6561331"/>
              <a:gd name="connsiteY4-172" fmla="*/ 407303 h 823255"/>
              <a:gd name="connsiteX5-173" fmla="*/ 6159086 w 6561331"/>
              <a:gd name="connsiteY5-174" fmla="*/ 809547 h 823255"/>
              <a:gd name="connsiteX6-175" fmla="*/ 409580 w 6561331"/>
              <a:gd name="connsiteY6-176" fmla="*/ 809546 h 823255"/>
              <a:gd name="connsiteX7-177" fmla="*/ 7336 w 6561331"/>
              <a:gd name="connsiteY7-178" fmla="*/ 407302 h 823255"/>
              <a:gd name="connsiteX8-179" fmla="*/ 7336 w 6561331"/>
              <a:gd name="connsiteY8-180" fmla="*/ 407303 h 823255"/>
              <a:gd name="connsiteX0-181" fmla="*/ 7336 w 6561331"/>
              <a:gd name="connsiteY0-182" fmla="*/ 407303 h 823255"/>
              <a:gd name="connsiteX1-183" fmla="*/ 409580 w 6561331"/>
              <a:gd name="connsiteY1-184" fmla="*/ 5059 h 823255"/>
              <a:gd name="connsiteX2-185" fmla="*/ 6159087 w 6561331"/>
              <a:gd name="connsiteY2-186" fmla="*/ 5059 h 823255"/>
              <a:gd name="connsiteX3-187" fmla="*/ 6561331 w 6561331"/>
              <a:gd name="connsiteY3-188" fmla="*/ 407303 h 823255"/>
              <a:gd name="connsiteX4-189" fmla="*/ 6561330 w 6561331"/>
              <a:gd name="connsiteY4-190" fmla="*/ 407303 h 823255"/>
              <a:gd name="connsiteX5-191" fmla="*/ 6159086 w 6561331"/>
              <a:gd name="connsiteY5-192" fmla="*/ 809547 h 823255"/>
              <a:gd name="connsiteX6-193" fmla="*/ 409580 w 6561331"/>
              <a:gd name="connsiteY6-194" fmla="*/ 809546 h 823255"/>
              <a:gd name="connsiteX7-195" fmla="*/ 7336 w 6561331"/>
              <a:gd name="connsiteY7-196" fmla="*/ 407302 h 823255"/>
              <a:gd name="connsiteX8-197" fmla="*/ 7336 w 6561331"/>
              <a:gd name="connsiteY8-198" fmla="*/ 407303 h 823255"/>
              <a:gd name="connsiteX0-199" fmla="*/ 7336 w 6561355"/>
              <a:gd name="connsiteY0-200" fmla="*/ 407303 h 823255"/>
              <a:gd name="connsiteX1-201" fmla="*/ 409580 w 6561355"/>
              <a:gd name="connsiteY1-202" fmla="*/ 5059 h 823255"/>
              <a:gd name="connsiteX2-203" fmla="*/ 6159087 w 6561355"/>
              <a:gd name="connsiteY2-204" fmla="*/ 5059 h 823255"/>
              <a:gd name="connsiteX3-205" fmla="*/ 6561331 w 6561355"/>
              <a:gd name="connsiteY3-206" fmla="*/ 407303 h 823255"/>
              <a:gd name="connsiteX4-207" fmla="*/ 6561330 w 6561355"/>
              <a:gd name="connsiteY4-208" fmla="*/ 407303 h 823255"/>
              <a:gd name="connsiteX5-209" fmla="*/ 6159086 w 6561355"/>
              <a:gd name="connsiteY5-210" fmla="*/ 809547 h 823255"/>
              <a:gd name="connsiteX6-211" fmla="*/ 409580 w 6561355"/>
              <a:gd name="connsiteY6-212" fmla="*/ 809546 h 823255"/>
              <a:gd name="connsiteX7-213" fmla="*/ 7336 w 6561355"/>
              <a:gd name="connsiteY7-214" fmla="*/ 407302 h 823255"/>
              <a:gd name="connsiteX8-215" fmla="*/ 7336 w 6561355"/>
              <a:gd name="connsiteY8-216" fmla="*/ 407303 h 823255"/>
              <a:gd name="connsiteX0-217" fmla="*/ 7336 w 6562852"/>
              <a:gd name="connsiteY0-218" fmla="*/ 415953 h 831905"/>
              <a:gd name="connsiteX1-219" fmla="*/ 409580 w 6562852"/>
              <a:gd name="connsiteY1-220" fmla="*/ 13709 h 831905"/>
              <a:gd name="connsiteX2-221" fmla="*/ 6159087 w 6562852"/>
              <a:gd name="connsiteY2-222" fmla="*/ 13709 h 831905"/>
              <a:gd name="connsiteX3-223" fmla="*/ 6561331 w 6562852"/>
              <a:gd name="connsiteY3-224" fmla="*/ 415953 h 831905"/>
              <a:gd name="connsiteX4-225" fmla="*/ 6561330 w 6562852"/>
              <a:gd name="connsiteY4-226" fmla="*/ 415953 h 831905"/>
              <a:gd name="connsiteX5-227" fmla="*/ 6159086 w 6562852"/>
              <a:gd name="connsiteY5-228" fmla="*/ 818197 h 831905"/>
              <a:gd name="connsiteX6-229" fmla="*/ 409580 w 6562852"/>
              <a:gd name="connsiteY6-230" fmla="*/ 818196 h 831905"/>
              <a:gd name="connsiteX7-231" fmla="*/ 7336 w 6562852"/>
              <a:gd name="connsiteY7-232" fmla="*/ 415952 h 831905"/>
              <a:gd name="connsiteX8-233" fmla="*/ 7336 w 6562852"/>
              <a:gd name="connsiteY8-234" fmla="*/ 415953 h 831905"/>
              <a:gd name="connsiteX0-235" fmla="*/ 7336 w 6562852"/>
              <a:gd name="connsiteY0-236" fmla="*/ 415953 h 831905"/>
              <a:gd name="connsiteX1-237" fmla="*/ 409580 w 6562852"/>
              <a:gd name="connsiteY1-238" fmla="*/ 13709 h 831905"/>
              <a:gd name="connsiteX2-239" fmla="*/ 6159087 w 6562852"/>
              <a:gd name="connsiteY2-240" fmla="*/ 13709 h 831905"/>
              <a:gd name="connsiteX3-241" fmla="*/ 6561331 w 6562852"/>
              <a:gd name="connsiteY3-242" fmla="*/ 415953 h 831905"/>
              <a:gd name="connsiteX4-243" fmla="*/ 6561330 w 6562852"/>
              <a:gd name="connsiteY4-244" fmla="*/ 415953 h 831905"/>
              <a:gd name="connsiteX5-245" fmla="*/ 6159086 w 6562852"/>
              <a:gd name="connsiteY5-246" fmla="*/ 818197 h 831905"/>
              <a:gd name="connsiteX6-247" fmla="*/ 409580 w 6562852"/>
              <a:gd name="connsiteY6-248" fmla="*/ 818196 h 831905"/>
              <a:gd name="connsiteX7-249" fmla="*/ 7336 w 6562852"/>
              <a:gd name="connsiteY7-250" fmla="*/ 415952 h 831905"/>
              <a:gd name="connsiteX8-251" fmla="*/ 7336 w 6562852"/>
              <a:gd name="connsiteY8-252" fmla="*/ 415953 h 831905"/>
              <a:gd name="connsiteX0-253" fmla="*/ 7336 w 6562852"/>
              <a:gd name="connsiteY0-254" fmla="*/ 415953 h 831905"/>
              <a:gd name="connsiteX1-255" fmla="*/ 409580 w 6562852"/>
              <a:gd name="connsiteY1-256" fmla="*/ 13709 h 831905"/>
              <a:gd name="connsiteX2-257" fmla="*/ 6159087 w 6562852"/>
              <a:gd name="connsiteY2-258" fmla="*/ 13709 h 831905"/>
              <a:gd name="connsiteX3-259" fmla="*/ 6561331 w 6562852"/>
              <a:gd name="connsiteY3-260" fmla="*/ 415953 h 831905"/>
              <a:gd name="connsiteX4-261" fmla="*/ 6532755 w 6562852"/>
              <a:gd name="connsiteY4-262" fmla="*/ 415953 h 831905"/>
              <a:gd name="connsiteX5-263" fmla="*/ 6159086 w 6562852"/>
              <a:gd name="connsiteY5-264" fmla="*/ 818197 h 831905"/>
              <a:gd name="connsiteX6-265" fmla="*/ 409580 w 6562852"/>
              <a:gd name="connsiteY6-266" fmla="*/ 818196 h 831905"/>
              <a:gd name="connsiteX7-267" fmla="*/ 7336 w 6562852"/>
              <a:gd name="connsiteY7-268" fmla="*/ 415952 h 831905"/>
              <a:gd name="connsiteX8-269" fmla="*/ 7336 w 6562852"/>
              <a:gd name="connsiteY8-270" fmla="*/ 415953 h 831905"/>
              <a:gd name="connsiteX0-271" fmla="*/ 7336 w 6734904"/>
              <a:gd name="connsiteY0-272" fmla="*/ 407303 h 823255"/>
              <a:gd name="connsiteX1-273" fmla="*/ 409580 w 6734904"/>
              <a:gd name="connsiteY1-274" fmla="*/ 5059 h 823255"/>
              <a:gd name="connsiteX2-275" fmla="*/ 6159087 w 6734904"/>
              <a:gd name="connsiteY2-276" fmla="*/ 5059 h 823255"/>
              <a:gd name="connsiteX3-277" fmla="*/ 6532755 w 6734904"/>
              <a:gd name="connsiteY3-278" fmla="*/ 407303 h 823255"/>
              <a:gd name="connsiteX4-279" fmla="*/ 6159086 w 6734904"/>
              <a:gd name="connsiteY4-280" fmla="*/ 809547 h 823255"/>
              <a:gd name="connsiteX5-281" fmla="*/ 409580 w 6734904"/>
              <a:gd name="connsiteY5-282" fmla="*/ 809546 h 823255"/>
              <a:gd name="connsiteX6-283" fmla="*/ 7336 w 6734904"/>
              <a:gd name="connsiteY6-284" fmla="*/ 407302 h 823255"/>
              <a:gd name="connsiteX7-285" fmla="*/ 7336 w 6734904"/>
              <a:gd name="connsiteY7-286" fmla="*/ 407303 h 823255"/>
              <a:gd name="connsiteX0-287" fmla="*/ 7336 w 6553050"/>
              <a:gd name="connsiteY0-288" fmla="*/ 407303 h 823255"/>
              <a:gd name="connsiteX1-289" fmla="*/ 409580 w 6553050"/>
              <a:gd name="connsiteY1-290" fmla="*/ 5059 h 823255"/>
              <a:gd name="connsiteX2-291" fmla="*/ 6159087 w 6553050"/>
              <a:gd name="connsiteY2-292" fmla="*/ 5059 h 823255"/>
              <a:gd name="connsiteX3-293" fmla="*/ 6532755 w 6553050"/>
              <a:gd name="connsiteY3-294" fmla="*/ 407303 h 823255"/>
              <a:gd name="connsiteX4-295" fmla="*/ 6159086 w 6553050"/>
              <a:gd name="connsiteY4-296" fmla="*/ 809547 h 823255"/>
              <a:gd name="connsiteX5-297" fmla="*/ 409580 w 6553050"/>
              <a:gd name="connsiteY5-298" fmla="*/ 809546 h 823255"/>
              <a:gd name="connsiteX6-299" fmla="*/ 7336 w 6553050"/>
              <a:gd name="connsiteY6-300" fmla="*/ 407302 h 823255"/>
              <a:gd name="connsiteX7-301" fmla="*/ 7336 w 6553050"/>
              <a:gd name="connsiteY7-302" fmla="*/ 407303 h 823255"/>
              <a:gd name="connsiteX0-303" fmla="*/ 7336 w 6553050"/>
              <a:gd name="connsiteY0-304" fmla="*/ 407303 h 823255"/>
              <a:gd name="connsiteX1-305" fmla="*/ 409580 w 6553050"/>
              <a:gd name="connsiteY1-306" fmla="*/ 5059 h 823255"/>
              <a:gd name="connsiteX2-307" fmla="*/ 6159087 w 6553050"/>
              <a:gd name="connsiteY2-308" fmla="*/ 5059 h 823255"/>
              <a:gd name="connsiteX3-309" fmla="*/ 6532755 w 6553050"/>
              <a:gd name="connsiteY3-310" fmla="*/ 407303 h 823255"/>
              <a:gd name="connsiteX4-311" fmla="*/ 6159086 w 6553050"/>
              <a:gd name="connsiteY4-312" fmla="*/ 809547 h 823255"/>
              <a:gd name="connsiteX5-313" fmla="*/ 409580 w 6553050"/>
              <a:gd name="connsiteY5-314" fmla="*/ 809546 h 823255"/>
              <a:gd name="connsiteX6-315" fmla="*/ 7336 w 6553050"/>
              <a:gd name="connsiteY6-316" fmla="*/ 407302 h 823255"/>
              <a:gd name="connsiteX7-317" fmla="*/ 7336 w 6553050"/>
              <a:gd name="connsiteY7-318" fmla="*/ 407303 h 823255"/>
              <a:gd name="connsiteX0-319" fmla="*/ 7336 w 6556749"/>
              <a:gd name="connsiteY0-320" fmla="*/ 407303 h 823255"/>
              <a:gd name="connsiteX1-321" fmla="*/ 409580 w 6556749"/>
              <a:gd name="connsiteY1-322" fmla="*/ 5059 h 823255"/>
              <a:gd name="connsiteX2-323" fmla="*/ 6159087 w 6556749"/>
              <a:gd name="connsiteY2-324" fmla="*/ 5059 h 823255"/>
              <a:gd name="connsiteX3-325" fmla="*/ 6532755 w 6556749"/>
              <a:gd name="connsiteY3-326" fmla="*/ 407303 h 823255"/>
              <a:gd name="connsiteX4-327" fmla="*/ 6159086 w 6556749"/>
              <a:gd name="connsiteY4-328" fmla="*/ 809547 h 823255"/>
              <a:gd name="connsiteX5-329" fmla="*/ 409580 w 6556749"/>
              <a:gd name="connsiteY5-330" fmla="*/ 809546 h 823255"/>
              <a:gd name="connsiteX6-331" fmla="*/ 7336 w 6556749"/>
              <a:gd name="connsiteY6-332" fmla="*/ 407302 h 823255"/>
              <a:gd name="connsiteX7-333" fmla="*/ 7336 w 6556749"/>
              <a:gd name="connsiteY7-334" fmla="*/ 407303 h 823255"/>
              <a:gd name="connsiteX0-335" fmla="*/ 7336 w 6556749"/>
              <a:gd name="connsiteY0-336" fmla="*/ 407303 h 823255"/>
              <a:gd name="connsiteX1-337" fmla="*/ 409580 w 6556749"/>
              <a:gd name="connsiteY1-338" fmla="*/ 5059 h 823255"/>
              <a:gd name="connsiteX2-339" fmla="*/ 6159087 w 6556749"/>
              <a:gd name="connsiteY2-340" fmla="*/ 5059 h 823255"/>
              <a:gd name="connsiteX3-341" fmla="*/ 6532755 w 6556749"/>
              <a:gd name="connsiteY3-342" fmla="*/ 450165 h 823255"/>
              <a:gd name="connsiteX4-343" fmla="*/ 6159086 w 6556749"/>
              <a:gd name="connsiteY4-344" fmla="*/ 809547 h 823255"/>
              <a:gd name="connsiteX5-345" fmla="*/ 409580 w 6556749"/>
              <a:gd name="connsiteY5-346" fmla="*/ 809546 h 823255"/>
              <a:gd name="connsiteX6-347" fmla="*/ 7336 w 6556749"/>
              <a:gd name="connsiteY6-348" fmla="*/ 407302 h 823255"/>
              <a:gd name="connsiteX7-349" fmla="*/ 7336 w 6556749"/>
              <a:gd name="connsiteY7-350" fmla="*/ 407303 h 823255"/>
              <a:gd name="connsiteX0-351" fmla="*/ 7336 w 6556749"/>
              <a:gd name="connsiteY0-352" fmla="*/ 407303 h 823255"/>
              <a:gd name="connsiteX1-353" fmla="*/ 409580 w 6556749"/>
              <a:gd name="connsiteY1-354" fmla="*/ 5059 h 823255"/>
              <a:gd name="connsiteX2-355" fmla="*/ 6159087 w 6556749"/>
              <a:gd name="connsiteY2-356" fmla="*/ 5059 h 823255"/>
              <a:gd name="connsiteX3-357" fmla="*/ 6532755 w 6556749"/>
              <a:gd name="connsiteY3-358" fmla="*/ 412065 h 823255"/>
              <a:gd name="connsiteX4-359" fmla="*/ 6159086 w 6556749"/>
              <a:gd name="connsiteY4-360" fmla="*/ 809547 h 823255"/>
              <a:gd name="connsiteX5-361" fmla="*/ 409580 w 6556749"/>
              <a:gd name="connsiteY5-362" fmla="*/ 809546 h 823255"/>
              <a:gd name="connsiteX6-363" fmla="*/ 7336 w 6556749"/>
              <a:gd name="connsiteY6-364" fmla="*/ 407302 h 823255"/>
              <a:gd name="connsiteX7-365" fmla="*/ 7336 w 6556749"/>
              <a:gd name="connsiteY7-366" fmla="*/ 407303 h 823255"/>
              <a:gd name="connsiteX0-367" fmla="*/ 7336 w 6553050"/>
              <a:gd name="connsiteY0-368" fmla="*/ 407303 h 823255"/>
              <a:gd name="connsiteX1-369" fmla="*/ 409580 w 6553050"/>
              <a:gd name="connsiteY1-370" fmla="*/ 5059 h 823255"/>
              <a:gd name="connsiteX2-371" fmla="*/ 6159087 w 6553050"/>
              <a:gd name="connsiteY2-372" fmla="*/ 5059 h 823255"/>
              <a:gd name="connsiteX3-373" fmla="*/ 6532755 w 6553050"/>
              <a:gd name="connsiteY3-374" fmla="*/ 412065 h 823255"/>
              <a:gd name="connsiteX4-375" fmla="*/ 6159086 w 6553050"/>
              <a:gd name="connsiteY4-376" fmla="*/ 809547 h 823255"/>
              <a:gd name="connsiteX5-377" fmla="*/ 409580 w 6553050"/>
              <a:gd name="connsiteY5-378" fmla="*/ 809546 h 823255"/>
              <a:gd name="connsiteX6-379" fmla="*/ 7336 w 6553050"/>
              <a:gd name="connsiteY6-380" fmla="*/ 407302 h 823255"/>
              <a:gd name="connsiteX7-381" fmla="*/ 7336 w 6553050"/>
              <a:gd name="connsiteY7-382" fmla="*/ 407303 h 823255"/>
              <a:gd name="connsiteX0-383" fmla="*/ 7336 w 6564803"/>
              <a:gd name="connsiteY0-384" fmla="*/ 407303 h 823255"/>
              <a:gd name="connsiteX1-385" fmla="*/ 409580 w 6564803"/>
              <a:gd name="connsiteY1-386" fmla="*/ 5059 h 823255"/>
              <a:gd name="connsiteX2-387" fmla="*/ 6159087 w 6564803"/>
              <a:gd name="connsiteY2-388" fmla="*/ 5059 h 823255"/>
              <a:gd name="connsiteX3-389" fmla="*/ 6532755 w 6564803"/>
              <a:gd name="connsiteY3-390" fmla="*/ 412065 h 823255"/>
              <a:gd name="connsiteX4-391" fmla="*/ 6159086 w 6564803"/>
              <a:gd name="connsiteY4-392" fmla="*/ 809547 h 823255"/>
              <a:gd name="connsiteX5-393" fmla="*/ 409580 w 6564803"/>
              <a:gd name="connsiteY5-394" fmla="*/ 809546 h 823255"/>
              <a:gd name="connsiteX6-395" fmla="*/ 7336 w 6564803"/>
              <a:gd name="connsiteY6-396" fmla="*/ 407302 h 823255"/>
              <a:gd name="connsiteX7-397" fmla="*/ 7336 w 6564803"/>
              <a:gd name="connsiteY7-398" fmla="*/ 407303 h 823255"/>
            </a:gdLst>
            <a:ahLst/>
            <a:cxnLst>
              <a:cxn ang="0">
                <a:pos x="connsiteX0-383" y="connsiteY0-384"/>
              </a:cxn>
              <a:cxn ang="0">
                <a:pos x="connsiteX1-385" y="connsiteY1-386"/>
              </a:cxn>
              <a:cxn ang="0">
                <a:pos x="connsiteX2-387" y="connsiteY2-388"/>
              </a:cxn>
              <a:cxn ang="0">
                <a:pos x="connsiteX3-389" y="connsiteY3-390"/>
              </a:cxn>
              <a:cxn ang="0">
                <a:pos x="connsiteX4-391" y="connsiteY4-392"/>
              </a:cxn>
              <a:cxn ang="0">
                <a:pos x="connsiteX5-393" y="connsiteY5-394"/>
              </a:cxn>
              <a:cxn ang="0">
                <a:pos x="connsiteX6-395" y="connsiteY6-396"/>
              </a:cxn>
              <a:cxn ang="0">
                <a:pos x="connsiteX7-397" y="connsiteY7-398"/>
              </a:cxn>
            </a:cxnLst>
            <a:rect l="l" t="t" r="r" b="b"/>
            <a:pathLst>
              <a:path w="6564803" h="823255">
                <a:moveTo>
                  <a:pt x="7336" y="407303"/>
                </a:moveTo>
                <a:cubicBezTo>
                  <a:pt x="36277" y="387888"/>
                  <a:pt x="-148987" y="-51725"/>
                  <a:pt x="409580" y="5059"/>
                </a:cubicBezTo>
                <a:cubicBezTo>
                  <a:pt x="2478482" y="119359"/>
                  <a:pt x="4242585" y="5059"/>
                  <a:pt x="6159087" y="5059"/>
                </a:cubicBezTo>
                <a:cubicBezTo>
                  <a:pt x="6684316" y="-42200"/>
                  <a:pt x="6532755" y="277984"/>
                  <a:pt x="6532755" y="412065"/>
                </a:cubicBezTo>
                <a:cubicBezTo>
                  <a:pt x="6547043" y="624694"/>
                  <a:pt x="6705089" y="857172"/>
                  <a:pt x="6159086" y="809547"/>
                </a:cubicBezTo>
                <a:lnTo>
                  <a:pt x="409580" y="809546"/>
                </a:lnTo>
                <a:cubicBezTo>
                  <a:pt x="-69748" y="885746"/>
                  <a:pt x="7336" y="629455"/>
                  <a:pt x="7336" y="407302"/>
                </a:cubicBezTo>
                <a:lnTo>
                  <a:pt x="7336" y="407303"/>
                </a:lnTo>
                <a:close/>
              </a:path>
            </a:pathLst>
          </a:custGeom>
          <a:noFill/>
          <a:ln>
            <a:solidFill>
              <a:srgbClr val="96795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384" y="1371778"/>
            <a:ext cx="1457070" cy="42675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96" y="2986505"/>
            <a:ext cx="9144793" cy="215817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7536" y="347173"/>
            <a:ext cx="1335140" cy="54868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7453" y="306434"/>
            <a:ext cx="1335140" cy="548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 animBg="1"/>
    </p:bldLst>
  </p:timing>
</p:sld>
</file>

<file path=ppt/theme/theme1.xml><?xml version="1.0" encoding="utf-8"?>
<a:theme xmlns:a="http://schemas.openxmlformats.org/drawingml/2006/main" name="https://www.freeppt7.com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A5300F"/>
      </a:accent1>
      <a:accent2>
        <a:srgbClr val="E19825"/>
      </a:accent2>
      <a:accent3>
        <a:srgbClr val="D55816"/>
      </a:accent3>
      <a:accent4>
        <a:srgbClr val="B19C7D"/>
      </a:accent4>
      <a:accent5>
        <a:srgbClr val="7F5F52"/>
      </a:accent5>
      <a:accent6>
        <a:srgbClr val="B27D49"/>
      </a:accent6>
      <a:hlink>
        <a:srgbClr val="A5300F"/>
      </a:hlink>
      <a:folHlink>
        <a:srgbClr val="BFBFBF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A5300F"/>
    </a:accent1>
    <a:accent2>
      <a:srgbClr val="E19825"/>
    </a:accent2>
    <a:accent3>
      <a:srgbClr val="D55816"/>
    </a:accent3>
    <a:accent4>
      <a:srgbClr val="B19C7D"/>
    </a:accent4>
    <a:accent5>
      <a:srgbClr val="7F5F52"/>
    </a:accent5>
    <a:accent6>
      <a:srgbClr val="B27D49"/>
    </a:accent6>
    <a:hlink>
      <a:srgbClr val="A5300F"/>
    </a:hlink>
    <a:folHlink>
      <a:srgbClr val="BFBFBF"/>
    </a:folHlink>
  </a:clrScheme>
</a:themeOverride>
</file>

<file path=ppt/theme/themeOverride10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A5300F"/>
    </a:accent1>
    <a:accent2>
      <a:srgbClr val="E19825"/>
    </a:accent2>
    <a:accent3>
      <a:srgbClr val="D55816"/>
    </a:accent3>
    <a:accent4>
      <a:srgbClr val="B19C7D"/>
    </a:accent4>
    <a:accent5>
      <a:srgbClr val="7F5F52"/>
    </a:accent5>
    <a:accent6>
      <a:srgbClr val="B27D49"/>
    </a:accent6>
    <a:hlink>
      <a:srgbClr val="A5300F"/>
    </a:hlink>
    <a:folHlink>
      <a:srgbClr val="BFBFBF"/>
    </a:folHlink>
  </a:clrScheme>
</a:themeOverride>
</file>

<file path=ppt/theme/themeOverride11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A5300F"/>
    </a:accent1>
    <a:accent2>
      <a:srgbClr val="E19825"/>
    </a:accent2>
    <a:accent3>
      <a:srgbClr val="D55816"/>
    </a:accent3>
    <a:accent4>
      <a:srgbClr val="B19C7D"/>
    </a:accent4>
    <a:accent5>
      <a:srgbClr val="7F5F52"/>
    </a:accent5>
    <a:accent6>
      <a:srgbClr val="B27D49"/>
    </a:accent6>
    <a:hlink>
      <a:srgbClr val="A5300F"/>
    </a:hlink>
    <a:folHlink>
      <a:srgbClr val="BFBFBF"/>
    </a:folHlink>
  </a:clrScheme>
</a:themeOverride>
</file>

<file path=ppt/theme/themeOverride12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A5300F"/>
    </a:accent1>
    <a:accent2>
      <a:srgbClr val="E19825"/>
    </a:accent2>
    <a:accent3>
      <a:srgbClr val="D55816"/>
    </a:accent3>
    <a:accent4>
      <a:srgbClr val="B19C7D"/>
    </a:accent4>
    <a:accent5>
      <a:srgbClr val="7F5F52"/>
    </a:accent5>
    <a:accent6>
      <a:srgbClr val="B27D49"/>
    </a:accent6>
    <a:hlink>
      <a:srgbClr val="A5300F"/>
    </a:hlink>
    <a:folHlink>
      <a:srgbClr val="BFBFBF"/>
    </a:folHlink>
  </a:clrScheme>
</a:themeOverride>
</file>

<file path=ppt/theme/themeOverride13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A5300F"/>
    </a:accent1>
    <a:accent2>
      <a:srgbClr val="E19825"/>
    </a:accent2>
    <a:accent3>
      <a:srgbClr val="D55816"/>
    </a:accent3>
    <a:accent4>
      <a:srgbClr val="B19C7D"/>
    </a:accent4>
    <a:accent5>
      <a:srgbClr val="7F5F52"/>
    </a:accent5>
    <a:accent6>
      <a:srgbClr val="B27D49"/>
    </a:accent6>
    <a:hlink>
      <a:srgbClr val="A5300F"/>
    </a:hlink>
    <a:folHlink>
      <a:srgbClr val="BFBFBF"/>
    </a:folHlink>
  </a:clrScheme>
</a:themeOverride>
</file>

<file path=ppt/theme/themeOverride14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A5300F"/>
    </a:accent1>
    <a:accent2>
      <a:srgbClr val="E19825"/>
    </a:accent2>
    <a:accent3>
      <a:srgbClr val="D55816"/>
    </a:accent3>
    <a:accent4>
      <a:srgbClr val="B19C7D"/>
    </a:accent4>
    <a:accent5>
      <a:srgbClr val="7F5F52"/>
    </a:accent5>
    <a:accent6>
      <a:srgbClr val="B27D49"/>
    </a:accent6>
    <a:hlink>
      <a:srgbClr val="A5300F"/>
    </a:hlink>
    <a:folHlink>
      <a:srgbClr val="BFBFBF"/>
    </a:folHlink>
  </a:clrScheme>
</a:themeOverride>
</file>

<file path=ppt/theme/themeOverride15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A5300F"/>
    </a:accent1>
    <a:accent2>
      <a:srgbClr val="E19825"/>
    </a:accent2>
    <a:accent3>
      <a:srgbClr val="D55816"/>
    </a:accent3>
    <a:accent4>
      <a:srgbClr val="B19C7D"/>
    </a:accent4>
    <a:accent5>
      <a:srgbClr val="7F5F52"/>
    </a:accent5>
    <a:accent6>
      <a:srgbClr val="B27D49"/>
    </a:accent6>
    <a:hlink>
      <a:srgbClr val="A5300F"/>
    </a:hlink>
    <a:folHlink>
      <a:srgbClr val="BFBFBF"/>
    </a:folHlink>
  </a:clrScheme>
</a:themeOverride>
</file>

<file path=ppt/theme/themeOverride16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A5300F"/>
    </a:accent1>
    <a:accent2>
      <a:srgbClr val="E19825"/>
    </a:accent2>
    <a:accent3>
      <a:srgbClr val="D55816"/>
    </a:accent3>
    <a:accent4>
      <a:srgbClr val="B19C7D"/>
    </a:accent4>
    <a:accent5>
      <a:srgbClr val="7F5F52"/>
    </a:accent5>
    <a:accent6>
      <a:srgbClr val="B27D49"/>
    </a:accent6>
    <a:hlink>
      <a:srgbClr val="A5300F"/>
    </a:hlink>
    <a:folHlink>
      <a:srgbClr val="BFBFBF"/>
    </a:folHlink>
  </a:clrScheme>
</a:themeOverride>
</file>

<file path=ppt/theme/themeOverride17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A5300F"/>
    </a:accent1>
    <a:accent2>
      <a:srgbClr val="E19825"/>
    </a:accent2>
    <a:accent3>
      <a:srgbClr val="D55816"/>
    </a:accent3>
    <a:accent4>
      <a:srgbClr val="B19C7D"/>
    </a:accent4>
    <a:accent5>
      <a:srgbClr val="7F5F52"/>
    </a:accent5>
    <a:accent6>
      <a:srgbClr val="B27D49"/>
    </a:accent6>
    <a:hlink>
      <a:srgbClr val="A5300F"/>
    </a:hlink>
    <a:folHlink>
      <a:srgbClr val="BFBFBF"/>
    </a:folHlink>
  </a:clrScheme>
</a:themeOverride>
</file>

<file path=ppt/theme/themeOverride18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A5300F"/>
    </a:accent1>
    <a:accent2>
      <a:srgbClr val="E19825"/>
    </a:accent2>
    <a:accent3>
      <a:srgbClr val="D55816"/>
    </a:accent3>
    <a:accent4>
      <a:srgbClr val="B19C7D"/>
    </a:accent4>
    <a:accent5>
      <a:srgbClr val="7F5F52"/>
    </a:accent5>
    <a:accent6>
      <a:srgbClr val="B27D49"/>
    </a:accent6>
    <a:hlink>
      <a:srgbClr val="A5300F"/>
    </a:hlink>
    <a:folHlink>
      <a:srgbClr val="BFBFBF"/>
    </a:folHlink>
  </a:clrScheme>
</a:themeOverride>
</file>

<file path=ppt/theme/themeOverride19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A5300F"/>
    </a:accent1>
    <a:accent2>
      <a:srgbClr val="E19825"/>
    </a:accent2>
    <a:accent3>
      <a:srgbClr val="D55816"/>
    </a:accent3>
    <a:accent4>
      <a:srgbClr val="B19C7D"/>
    </a:accent4>
    <a:accent5>
      <a:srgbClr val="7F5F52"/>
    </a:accent5>
    <a:accent6>
      <a:srgbClr val="B27D49"/>
    </a:accent6>
    <a:hlink>
      <a:srgbClr val="A5300F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A5300F"/>
    </a:accent1>
    <a:accent2>
      <a:srgbClr val="E19825"/>
    </a:accent2>
    <a:accent3>
      <a:srgbClr val="D55816"/>
    </a:accent3>
    <a:accent4>
      <a:srgbClr val="B19C7D"/>
    </a:accent4>
    <a:accent5>
      <a:srgbClr val="7F5F52"/>
    </a:accent5>
    <a:accent6>
      <a:srgbClr val="B27D49"/>
    </a:accent6>
    <a:hlink>
      <a:srgbClr val="A5300F"/>
    </a:hlink>
    <a:folHlink>
      <a:srgbClr val="BFBFBF"/>
    </a:folHlink>
  </a:clrScheme>
</a:themeOverride>
</file>

<file path=ppt/theme/themeOverride20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A5300F"/>
    </a:accent1>
    <a:accent2>
      <a:srgbClr val="E19825"/>
    </a:accent2>
    <a:accent3>
      <a:srgbClr val="D55816"/>
    </a:accent3>
    <a:accent4>
      <a:srgbClr val="B19C7D"/>
    </a:accent4>
    <a:accent5>
      <a:srgbClr val="7F5F52"/>
    </a:accent5>
    <a:accent6>
      <a:srgbClr val="B27D49"/>
    </a:accent6>
    <a:hlink>
      <a:srgbClr val="A5300F"/>
    </a:hlink>
    <a:folHlink>
      <a:srgbClr val="BFBFBF"/>
    </a:folHlink>
  </a:clrScheme>
</a:themeOverride>
</file>

<file path=ppt/theme/themeOverride21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A5300F"/>
    </a:accent1>
    <a:accent2>
      <a:srgbClr val="E19825"/>
    </a:accent2>
    <a:accent3>
      <a:srgbClr val="D55816"/>
    </a:accent3>
    <a:accent4>
      <a:srgbClr val="B19C7D"/>
    </a:accent4>
    <a:accent5>
      <a:srgbClr val="7F5F52"/>
    </a:accent5>
    <a:accent6>
      <a:srgbClr val="B27D49"/>
    </a:accent6>
    <a:hlink>
      <a:srgbClr val="A5300F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A5300F"/>
    </a:accent1>
    <a:accent2>
      <a:srgbClr val="E19825"/>
    </a:accent2>
    <a:accent3>
      <a:srgbClr val="D55816"/>
    </a:accent3>
    <a:accent4>
      <a:srgbClr val="B19C7D"/>
    </a:accent4>
    <a:accent5>
      <a:srgbClr val="7F5F52"/>
    </a:accent5>
    <a:accent6>
      <a:srgbClr val="B27D49"/>
    </a:accent6>
    <a:hlink>
      <a:srgbClr val="A5300F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A5300F"/>
    </a:accent1>
    <a:accent2>
      <a:srgbClr val="E19825"/>
    </a:accent2>
    <a:accent3>
      <a:srgbClr val="D55816"/>
    </a:accent3>
    <a:accent4>
      <a:srgbClr val="B19C7D"/>
    </a:accent4>
    <a:accent5>
      <a:srgbClr val="7F5F52"/>
    </a:accent5>
    <a:accent6>
      <a:srgbClr val="B27D49"/>
    </a:accent6>
    <a:hlink>
      <a:srgbClr val="A5300F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A5300F"/>
    </a:accent1>
    <a:accent2>
      <a:srgbClr val="E19825"/>
    </a:accent2>
    <a:accent3>
      <a:srgbClr val="D55816"/>
    </a:accent3>
    <a:accent4>
      <a:srgbClr val="B19C7D"/>
    </a:accent4>
    <a:accent5>
      <a:srgbClr val="7F5F52"/>
    </a:accent5>
    <a:accent6>
      <a:srgbClr val="B27D49"/>
    </a:accent6>
    <a:hlink>
      <a:srgbClr val="A5300F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A5300F"/>
    </a:accent1>
    <a:accent2>
      <a:srgbClr val="E19825"/>
    </a:accent2>
    <a:accent3>
      <a:srgbClr val="D55816"/>
    </a:accent3>
    <a:accent4>
      <a:srgbClr val="B19C7D"/>
    </a:accent4>
    <a:accent5>
      <a:srgbClr val="7F5F52"/>
    </a:accent5>
    <a:accent6>
      <a:srgbClr val="B27D49"/>
    </a:accent6>
    <a:hlink>
      <a:srgbClr val="A5300F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A5300F"/>
    </a:accent1>
    <a:accent2>
      <a:srgbClr val="E19825"/>
    </a:accent2>
    <a:accent3>
      <a:srgbClr val="D55816"/>
    </a:accent3>
    <a:accent4>
      <a:srgbClr val="B19C7D"/>
    </a:accent4>
    <a:accent5>
      <a:srgbClr val="7F5F52"/>
    </a:accent5>
    <a:accent6>
      <a:srgbClr val="B27D49"/>
    </a:accent6>
    <a:hlink>
      <a:srgbClr val="A5300F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A5300F"/>
    </a:accent1>
    <a:accent2>
      <a:srgbClr val="E19825"/>
    </a:accent2>
    <a:accent3>
      <a:srgbClr val="D55816"/>
    </a:accent3>
    <a:accent4>
      <a:srgbClr val="B19C7D"/>
    </a:accent4>
    <a:accent5>
      <a:srgbClr val="7F5F52"/>
    </a:accent5>
    <a:accent6>
      <a:srgbClr val="B27D49"/>
    </a:accent6>
    <a:hlink>
      <a:srgbClr val="A5300F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A5300F"/>
    </a:accent1>
    <a:accent2>
      <a:srgbClr val="E19825"/>
    </a:accent2>
    <a:accent3>
      <a:srgbClr val="D55816"/>
    </a:accent3>
    <a:accent4>
      <a:srgbClr val="B19C7D"/>
    </a:accent4>
    <a:accent5>
      <a:srgbClr val="7F5F52"/>
    </a:accent5>
    <a:accent6>
      <a:srgbClr val="B27D49"/>
    </a:accent6>
    <a:hlink>
      <a:srgbClr val="A5300F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1488</Words>
  <Application>Microsoft Office PowerPoint</Application>
  <PresentationFormat>全屏显示(16:9)</PresentationFormat>
  <Paragraphs>131</Paragraphs>
  <Slides>25</Slides>
  <Notes>25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等线</vt:lpstr>
      <vt:lpstr>汉仪悠然体简</vt:lpstr>
      <vt:lpstr>华康布丁体W12</vt:lpstr>
      <vt:lpstr>Arial</vt:lpstr>
      <vt:lpstr>Calibri</vt:lpstr>
      <vt:lpstr>Calibri Light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www.freeppt7.com</dc:creator>
  <cp:keywords>https:/www.freeppt7.com</cp:keywords>
  <cp:lastModifiedBy>宇 之灵</cp:lastModifiedBy>
  <cp:revision>320</cp:revision>
  <dcterms:created xsi:type="dcterms:W3CDTF">2017-07-27T02:15:00Z</dcterms:created>
  <dcterms:modified xsi:type="dcterms:W3CDTF">2020-01-25T03:33:46Z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2052-10.8.0.5391</vt:lpwstr>
  </property>
</Properties>
</file>