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8" r:id="rId2"/>
    <p:sldId id="279" r:id="rId3"/>
    <p:sldId id="280" r:id="rId4"/>
    <p:sldId id="282" r:id="rId5"/>
    <p:sldId id="283" r:id="rId6"/>
    <p:sldId id="284" r:id="rId7"/>
    <p:sldId id="285" r:id="rId8"/>
    <p:sldId id="286" r:id="rId9"/>
    <p:sldId id="287" r:id="rId10"/>
    <p:sldId id="288" r:id="rId11"/>
    <p:sldId id="289" r:id="rId12"/>
    <p:sldId id="290" r:id="rId13"/>
    <p:sldId id="296" r:id="rId14"/>
    <p:sldId id="297" r:id="rId15"/>
    <p:sldId id="298" r:id="rId16"/>
    <p:sldId id="299" r:id="rId17"/>
    <p:sldId id="294" r:id="rId18"/>
    <p:sldId id="293" r:id="rId19"/>
    <p:sldId id="292" r:id="rId20"/>
    <p:sldId id="291" r:id="rId21"/>
  </p:sldIdLst>
  <p:sldSz cx="12192000" cy="6858000"/>
  <p:notesSz cx="6858000" cy="9144000"/>
  <p:embeddedFontLst>
    <p:embeddedFont>
      <p:font typeface="Arial Unicode MS" panose="02010600030101010101" pitchFamily="2" charset="-122"/>
      <p:regular r:id="rId23"/>
    </p:embeddedFont>
    <p:embeddedFont>
      <p:font typeface="微软雅黑" panose="020B0503020204020204" pitchFamily="34" charset="-122"/>
      <p:regular r:id="rId24"/>
      <p:bold r:id="rId25"/>
    </p:embeddedFont>
    <p:embeddedFont>
      <p:font typeface="Arial Black" panose="020B0A04020102020204" pitchFamily="34" charset="0"/>
      <p:regular r:id="rId26"/>
      <p:bold r:id="rId27"/>
    </p:embeddedFont>
  </p:embeddedFont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53"/>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5F389D3D-CE08-46B4-9A84-5A6A25F7850E}"/>
              </a:ext>
            </a:extLst>
          </p:cNvPr>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日期占位符 2">
            <a:extLst>
              <a:ext uri="{FF2B5EF4-FFF2-40B4-BE49-F238E27FC236}">
                <a16:creationId xmlns:a16="http://schemas.microsoft.com/office/drawing/2014/main" id="{646A738A-9343-4885-9536-8772347FFA1E}"/>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552E55F9-29C7-40B1-9D19-C6F6311A6B4A}" type="datetime1">
              <a:rPr lang="zh-CN" altLang="en-US"/>
              <a:pPr/>
              <a:t>2020/1/25</a:t>
            </a:fld>
            <a:endParaRPr lang="zh-CN" altLang="en-US" sz="1200"/>
          </a:p>
        </p:txBody>
      </p:sp>
      <p:sp>
        <p:nvSpPr>
          <p:cNvPr id="2052" name="幻灯片图像占位符 3">
            <a:extLst>
              <a:ext uri="{FF2B5EF4-FFF2-40B4-BE49-F238E27FC236}">
                <a16:creationId xmlns:a16="http://schemas.microsoft.com/office/drawing/2014/main" id="{34631FD5-767D-49D6-B82E-A7EB7E356B0C}"/>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sp>
      <p:sp>
        <p:nvSpPr>
          <p:cNvPr id="2053" name="备注占位符 4">
            <a:extLst>
              <a:ext uri="{FF2B5EF4-FFF2-40B4-BE49-F238E27FC236}">
                <a16:creationId xmlns:a16="http://schemas.microsoft.com/office/drawing/2014/main" id="{32B43D76-C7C9-4AF2-8A8D-0E7F0945BAA0}"/>
              </a:ext>
            </a:extLst>
          </p:cNvPr>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单击此处编辑母版文本样式</a:t>
            </a:r>
          </a:p>
          <a:p>
            <a:pPr>
              <a:buFontTx/>
              <a:buNone/>
            </a:pPr>
            <a:r>
              <a:rPr lang="zh-CN" altLang="zh-CN"/>
              <a:t>第二级</a:t>
            </a:r>
          </a:p>
          <a:p>
            <a:pPr>
              <a:buFontTx/>
              <a:buNone/>
            </a:pPr>
            <a:r>
              <a:rPr lang="zh-CN" altLang="zh-CN"/>
              <a:t>第三级</a:t>
            </a:r>
          </a:p>
          <a:p>
            <a:pPr>
              <a:buFontTx/>
              <a:buNone/>
            </a:pPr>
            <a:r>
              <a:rPr lang="zh-CN" altLang="zh-CN"/>
              <a:t>第四级</a:t>
            </a:r>
          </a:p>
          <a:p>
            <a:pPr>
              <a:buFontTx/>
              <a:buNone/>
            </a:pPr>
            <a:r>
              <a:rPr lang="zh-CN" altLang="zh-CN"/>
              <a:t>第五级</a:t>
            </a:r>
          </a:p>
        </p:txBody>
      </p:sp>
      <p:sp>
        <p:nvSpPr>
          <p:cNvPr id="2054" name="页脚占位符 5">
            <a:extLst>
              <a:ext uri="{FF2B5EF4-FFF2-40B4-BE49-F238E27FC236}">
                <a16:creationId xmlns:a16="http://schemas.microsoft.com/office/drawing/2014/main" id="{953EFAE0-48DD-4018-A4BE-A68B881CB5ED}"/>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灯片编号占位符 6">
            <a:extLst>
              <a:ext uri="{FF2B5EF4-FFF2-40B4-BE49-F238E27FC236}">
                <a16:creationId xmlns:a16="http://schemas.microsoft.com/office/drawing/2014/main" id="{E7D75015-1F3A-41C1-A47A-C497E622D356}"/>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AC664D5F-576D-4722-9817-E2A1A0B1D0A4}" type="slidenum">
              <a:rPr lang="zh-CN" altLang="en-US"/>
              <a:pPr/>
              <a:t>‹#›</a:t>
            </a:fld>
            <a:endParaRPr lang="zh-CN" altLang="en-US" sz="1200"/>
          </a:p>
        </p:txBody>
      </p:sp>
    </p:spTree>
  </p:cSld>
  <p:clrMap bg1="dk2" tx1="lt1" bg2="dk1" tx2="lt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BC24A-37D6-4DCF-9540-9DEB5C63ACD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13B6E7D-641F-4306-A69D-E15E8A74A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C02D128-E149-4407-BB60-8D4FFD713BA8}"/>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5" name="页脚占位符 4">
            <a:extLst>
              <a:ext uri="{FF2B5EF4-FFF2-40B4-BE49-F238E27FC236}">
                <a16:creationId xmlns:a16="http://schemas.microsoft.com/office/drawing/2014/main" id="{5F4150E5-9C2A-442E-B914-3332989E7BCD}"/>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CC3FE2C1-690F-423A-BB59-EA8383D198E2}"/>
              </a:ext>
            </a:extLst>
          </p:cNvPr>
          <p:cNvSpPr>
            <a:spLocks noGrp="1"/>
          </p:cNvSpPr>
          <p:nvPr>
            <p:ph type="sldNum" sz="quarter" idx="12"/>
          </p:nvPr>
        </p:nvSpPr>
        <p:spPr/>
        <p:txBody>
          <a:bodyPr/>
          <a:lstStyle>
            <a:lvl1pPr>
              <a:defRPr/>
            </a:lvl1pPr>
          </a:lstStyle>
          <a:p>
            <a:fld id="{2EA84766-B792-4218-A660-FC9C2E06E0D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77510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89DD8F-F80D-48FA-B2BB-73AC7BA660F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66DD872-0E8A-4D8B-9AD3-6476D354412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247CF3-6868-4493-B9EE-23625FB11EF4}"/>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5" name="页脚占位符 4">
            <a:extLst>
              <a:ext uri="{FF2B5EF4-FFF2-40B4-BE49-F238E27FC236}">
                <a16:creationId xmlns:a16="http://schemas.microsoft.com/office/drawing/2014/main" id="{3B355AFC-ECBE-4C18-A59C-BE49C584B364}"/>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819F7A3D-EC5C-4761-9DBB-AEA955B90034}"/>
              </a:ext>
            </a:extLst>
          </p:cNvPr>
          <p:cNvSpPr>
            <a:spLocks noGrp="1"/>
          </p:cNvSpPr>
          <p:nvPr>
            <p:ph type="sldNum" sz="quarter" idx="12"/>
          </p:nvPr>
        </p:nvSpPr>
        <p:spPr/>
        <p:txBody>
          <a:bodyPr/>
          <a:lstStyle>
            <a:lvl1pPr>
              <a:defRPr/>
            </a:lvl1pPr>
          </a:lstStyle>
          <a:p>
            <a:fld id="{32C2A15C-6EC9-4DA2-8072-0ADA254375ED}"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30353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05DADD-074C-42D1-9A65-1588B8A511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1DB120-4660-4125-988D-4A1F9FFDD61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C6662F-FF25-434A-940F-B5551F8AEFD3}"/>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5" name="页脚占位符 4">
            <a:extLst>
              <a:ext uri="{FF2B5EF4-FFF2-40B4-BE49-F238E27FC236}">
                <a16:creationId xmlns:a16="http://schemas.microsoft.com/office/drawing/2014/main" id="{9D3E5036-F2E3-472D-BF4B-1E2A2712466F}"/>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DCBAA569-EDB5-47A5-8DD9-7B8D15791774}"/>
              </a:ext>
            </a:extLst>
          </p:cNvPr>
          <p:cNvSpPr>
            <a:spLocks noGrp="1"/>
          </p:cNvSpPr>
          <p:nvPr>
            <p:ph type="sldNum" sz="quarter" idx="12"/>
          </p:nvPr>
        </p:nvSpPr>
        <p:spPr/>
        <p:txBody>
          <a:bodyPr/>
          <a:lstStyle>
            <a:lvl1pPr>
              <a:defRPr/>
            </a:lvl1pPr>
          </a:lstStyle>
          <a:p>
            <a:fld id="{1DCB35EC-7EA8-4E53-B2EA-5F4C6A801DCD}"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19255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B0DCFE-8765-408E-B615-ED91392C4FBF}"/>
              </a:ext>
            </a:extLst>
          </p:cNvPr>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8D78FE-1FFC-49C8-B140-70287F25F912}"/>
              </a:ext>
            </a:extLst>
          </p:cNvPr>
          <p:cNvSpPr>
            <a:spLocks noGrp="1"/>
          </p:cNvSpPr>
          <p:nvPr>
            <p:ph type="dt" sz="half" idx="10"/>
          </p:nvPr>
        </p:nvSpPr>
        <p:spPr>
          <a:xfrm>
            <a:off x="838200" y="6356350"/>
            <a:ext cx="2743200" cy="365125"/>
          </a:xfrm>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4" name="页脚占位符 3">
            <a:extLst>
              <a:ext uri="{FF2B5EF4-FFF2-40B4-BE49-F238E27FC236}">
                <a16:creationId xmlns:a16="http://schemas.microsoft.com/office/drawing/2014/main" id="{FCEF003A-8481-4ADF-8F99-F6F4DCE7430F}"/>
              </a:ext>
            </a:extLst>
          </p:cNvPr>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DFCB8398-7420-4144-960A-CE8E6DA713A2}"/>
              </a:ext>
            </a:extLst>
          </p:cNvPr>
          <p:cNvSpPr>
            <a:spLocks noGrp="1"/>
          </p:cNvSpPr>
          <p:nvPr>
            <p:ph type="sldNum" sz="quarter" idx="12"/>
          </p:nvPr>
        </p:nvSpPr>
        <p:spPr>
          <a:xfrm>
            <a:off x="8610600" y="6356350"/>
            <a:ext cx="2743200" cy="365125"/>
          </a:xfrm>
        </p:spPr>
        <p:txBody>
          <a:bodyPr/>
          <a:lstStyle>
            <a:lvl1pPr>
              <a:defRPr/>
            </a:lvl1pPr>
          </a:lstStyle>
          <a:p>
            <a:fld id="{5CBC93D9-1BB5-4262-A031-169572EA7D9A}"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75524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B30D18-FB24-4F6D-B174-FE2573E384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B27831-C0EC-44C7-9B14-880F3190F4F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513ABE-F1BE-4228-A885-85266987A78A}"/>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5" name="页脚占位符 4">
            <a:extLst>
              <a:ext uri="{FF2B5EF4-FFF2-40B4-BE49-F238E27FC236}">
                <a16:creationId xmlns:a16="http://schemas.microsoft.com/office/drawing/2014/main" id="{9A7328EF-E8C6-4BDB-9DC7-C943E80E4A9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7E4478BC-D4DF-4FEF-8E4E-9495F182691D}"/>
              </a:ext>
            </a:extLst>
          </p:cNvPr>
          <p:cNvSpPr>
            <a:spLocks noGrp="1"/>
          </p:cNvSpPr>
          <p:nvPr>
            <p:ph type="sldNum" sz="quarter" idx="12"/>
          </p:nvPr>
        </p:nvSpPr>
        <p:spPr/>
        <p:txBody>
          <a:bodyPr/>
          <a:lstStyle>
            <a:lvl1pPr>
              <a:defRPr/>
            </a:lvl1pPr>
          </a:lstStyle>
          <a:p>
            <a:fld id="{BA166CDA-E347-4588-BEE4-B6EB4E0F6B1B}"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37011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560117-F1C2-4473-9973-DF97DDFFE85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CDCAA99-B332-48B7-A048-2179AD0C3BBB}"/>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AEAAE83-619B-4ED5-A4BF-C75CB90BD3D4}"/>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5" name="页脚占位符 4">
            <a:extLst>
              <a:ext uri="{FF2B5EF4-FFF2-40B4-BE49-F238E27FC236}">
                <a16:creationId xmlns:a16="http://schemas.microsoft.com/office/drawing/2014/main" id="{84525E63-6002-4108-9770-7790BAD40C9B}"/>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D3275E9B-62BD-423D-BA94-1B93093F75F1}"/>
              </a:ext>
            </a:extLst>
          </p:cNvPr>
          <p:cNvSpPr>
            <a:spLocks noGrp="1"/>
          </p:cNvSpPr>
          <p:nvPr>
            <p:ph type="sldNum" sz="quarter" idx="12"/>
          </p:nvPr>
        </p:nvSpPr>
        <p:spPr/>
        <p:txBody>
          <a:bodyPr/>
          <a:lstStyle>
            <a:lvl1pPr>
              <a:defRPr/>
            </a:lvl1pPr>
          </a:lstStyle>
          <a:p>
            <a:fld id="{D16E4FC8-33AB-4842-871B-C89C72C6FB28}"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49390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EE8138-D9A2-4E1C-9ACD-34AF83A158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2C841EC-F6C5-4761-A59E-B045350350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3226B2F-6E5A-47F2-9A54-5B8DD9FEB95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DD4CB3-3669-4D24-95BA-EF228D251AB8}"/>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6" name="页脚占位符 5">
            <a:extLst>
              <a:ext uri="{FF2B5EF4-FFF2-40B4-BE49-F238E27FC236}">
                <a16:creationId xmlns:a16="http://schemas.microsoft.com/office/drawing/2014/main" id="{B51E3E90-2CC9-4EF1-B963-A18624C98178}"/>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D92DE69A-67D8-4544-AC8C-F92EE6BF5EFD}"/>
              </a:ext>
            </a:extLst>
          </p:cNvPr>
          <p:cNvSpPr>
            <a:spLocks noGrp="1"/>
          </p:cNvSpPr>
          <p:nvPr>
            <p:ph type="sldNum" sz="quarter" idx="12"/>
          </p:nvPr>
        </p:nvSpPr>
        <p:spPr/>
        <p:txBody>
          <a:bodyPr/>
          <a:lstStyle>
            <a:lvl1pPr>
              <a:defRPr/>
            </a:lvl1pPr>
          </a:lstStyle>
          <a:p>
            <a:fld id="{39A9A641-6DB3-4050-98C2-ABA13188C7AD}"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39468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3DD9F7-D572-4F71-9B9E-7459DCDB9A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A362BF-A3EF-49FE-B746-27DFB79D9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95E49FD-65DD-4E26-82CC-FFE297C34E6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9F734E-5E9B-4A66-9AA3-C4E7CC379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97746C7-F30C-41F6-BE1C-685D850FFA4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F06065-2A7B-4BC9-B1FF-4FA2E8C6F7C2}"/>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8" name="页脚占位符 7">
            <a:extLst>
              <a:ext uri="{FF2B5EF4-FFF2-40B4-BE49-F238E27FC236}">
                <a16:creationId xmlns:a16="http://schemas.microsoft.com/office/drawing/2014/main" id="{91D2F15C-256B-4C9D-B80E-DE345B4EB72E}"/>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E946CFB3-CD1C-4995-B797-A0C1606FB4F2}"/>
              </a:ext>
            </a:extLst>
          </p:cNvPr>
          <p:cNvSpPr>
            <a:spLocks noGrp="1"/>
          </p:cNvSpPr>
          <p:nvPr>
            <p:ph type="sldNum" sz="quarter" idx="12"/>
          </p:nvPr>
        </p:nvSpPr>
        <p:spPr/>
        <p:txBody>
          <a:bodyPr/>
          <a:lstStyle>
            <a:lvl1pPr>
              <a:defRPr/>
            </a:lvl1pPr>
          </a:lstStyle>
          <a:p>
            <a:fld id="{3945AE3B-FD1C-419C-94FD-FBCDD06599E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1469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DCB6E-40B6-4A75-AB9C-A471C529A52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F7569E1-2A57-49C2-B146-14F05C3869AD}"/>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4" name="页脚占位符 3">
            <a:extLst>
              <a:ext uri="{FF2B5EF4-FFF2-40B4-BE49-F238E27FC236}">
                <a16:creationId xmlns:a16="http://schemas.microsoft.com/office/drawing/2014/main" id="{6FA48468-6B49-47C0-9E72-F842F1A0CA25}"/>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C780DBD7-9055-4516-9E02-93271CC5FB40}"/>
              </a:ext>
            </a:extLst>
          </p:cNvPr>
          <p:cNvSpPr>
            <a:spLocks noGrp="1"/>
          </p:cNvSpPr>
          <p:nvPr>
            <p:ph type="sldNum" sz="quarter" idx="12"/>
          </p:nvPr>
        </p:nvSpPr>
        <p:spPr/>
        <p:txBody>
          <a:bodyPr/>
          <a:lstStyle>
            <a:lvl1pPr>
              <a:defRPr/>
            </a:lvl1pPr>
          </a:lstStyle>
          <a:p>
            <a:fld id="{2D5BABCF-541F-4309-9F74-2226C09C2259}"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33556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04E945B-B117-4ABF-83E8-031F00761310}"/>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3" name="页脚占位符 2">
            <a:extLst>
              <a:ext uri="{FF2B5EF4-FFF2-40B4-BE49-F238E27FC236}">
                <a16:creationId xmlns:a16="http://schemas.microsoft.com/office/drawing/2014/main" id="{538A4660-DC28-49D9-8352-B62F12357494}"/>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6D830D84-5706-40B7-A809-B2949357AAD2}"/>
              </a:ext>
            </a:extLst>
          </p:cNvPr>
          <p:cNvSpPr>
            <a:spLocks noGrp="1"/>
          </p:cNvSpPr>
          <p:nvPr>
            <p:ph type="sldNum" sz="quarter" idx="12"/>
          </p:nvPr>
        </p:nvSpPr>
        <p:spPr/>
        <p:txBody>
          <a:bodyPr/>
          <a:lstStyle>
            <a:lvl1pPr>
              <a:defRPr/>
            </a:lvl1pPr>
          </a:lstStyle>
          <a:p>
            <a:fld id="{5A969C28-373E-49ED-99E3-E6780D300DEE}"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51311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32E6A-CEE4-4206-8B79-D25BF602A6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7217BF-1339-469E-8352-61E3948C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4174DF1-B8E3-44C7-8209-E5B170642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323EED-1E66-4A72-B2F0-623573D21443}"/>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6" name="页脚占位符 5">
            <a:extLst>
              <a:ext uri="{FF2B5EF4-FFF2-40B4-BE49-F238E27FC236}">
                <a16:creationId xmlns:a16="http://schemas.microsoft.com/office/drawing/2014/main" id="{6FC7811B-D20C-43A6-A7BA-A76E876AC617}"/>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5A6CD57E-E674-4226-9D35-B0D9AC3AF182}"/>
              </a:ext>
            </a:extLst>
          </p:cNvPr>
          <p:cNvSpPr>
            <a:spLocks noGrp="1"/>
          </p:cNvSpPr>
          <p:nvPr>
            <p:ph type="sldNum" sz="quarter" idx="12"/>
          </p:nvPr>
        </p:nvSpPr>
        <p:spPr/>
        <p:txBody>
          <a:bodyPr/>
          <a:lstStyle>
            <a:lvl1pPr>
              <a:defRPr/>
            </a:lvl1pPr>
          </a:lstStyle>
          <a:p>
            <a:fld id="{D8BF7A4F-1E27-4E20-8C15-014A7DE3D624}"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58800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14C22D-0513-463C-B3EF-0409E5DBDB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B5C1419-C57A-4383-8F97-87DA82495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8CBDC81-FF27-47F7-9334-BAE0A4BFC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40259C-49FC-472E-9BF9-5E8569BD017A}"/>
              </a:ext>
            </a:extLst>
          </p:cNvPr>
          <p:cNvSpPr>
            <a:spLocks noGrp="1"/>
          </p:cNvSpPr>
          <p:nvPr>
            <p:ph type="dt" sz="half" idx="10"/>
          </p:nvPr>
        </p:nvSpPr>
        <p:spPr/>
        <p:txBody>
          <a:bodyPr/>
          <a:lstStyle>
            <a:lvl1pPr>
              <a:defRPr/>
            </a:lvl1pPr>
          </a:lstStyle>
          <a:p>
            <a:fld id="{A63A4792-B931-488B-A488-C08D29706253}" type="datetime1">
              <a:rPr lang="zh-CN" altLang="en-US"/>
              <a:pPr/>
              <a:t>2020/1/25</a:t>
            </a:fld>
            <a:endParaRPr lang="zh-CN" altLang="en-US" sz="1800">
              <a:solidFill>
                <a:schemeClr val="tx1"/>
              </a:solidFill>
            </a:endParaRPr>
          </a:p>
        </p:txBody>
      </p:sp>
      <p:sp>
        <p:nvSpPr>
          <p:cNvPr id="6" name="页脚占位符 5">
            <a:extLst>
              <a:ext uri="{FF2B5EF4-FFF2-40B4-BE49-F238E27FC236}">
                <a16:creationId xmlns:a16="http://schemas.microsoft.com/office/drawing/2014/main" id="{E69A9E8A-6621-4087-B4C9-BA0B753E1A1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C34FC6E8-D8E0-4C06-A792-989926A59AD7}"/>
              </a:ext>
            </a:extLst>
          </p:cNvPr>
          <p:cNvSpPr>
            <a:spLocks noGrp="1"/>
          </p:cNvSpPr>
          <p:nvPr>
            <p:ph type="sldNum" sz="quarter" idx="12"/>
          </p:nvPr>
        </p:nvSpPr>
        <p:spPr/>
        <p:txBody>
          <a:bodyPr/>
          <a:lstStyle>
            <a:lvl1pPr>
              <a:defRPr/>
            </a:lvl1pPr>
          </a:lstStyle>
          <a:p>
            <a:fld id="{F1C7124A-C4F3-462C-84D6-EB97AC66748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01369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E409A60E-7AB1-4A3E-B8BC-FB98F9414202}"/>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1027" name="文本占位符 2">
            <a:extLst>
              <a:ext uri="{FF2B5EF4-FFF2-40B4-BE49-F238E27FC236}">
                <a16:creationId xmlns:a16="http://schemas.microsoft.com/office/drawing/2014/main" id="{2B64AB40-4C8D-49CC-9303-AD5A98F4E22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1028" name="日期占位符 3">
            <a:extLst>
              <a:ext uri="{FF2B5EF4-FFF2-40B4-BE49-F238E27FC236}">
                <a16:creationId xmlns:a16="http://schemas.microsoft.com/office/drawing/2014/main" id="{B55634DB-FA9C-4DC8-9C82-0FC2941E2E3B}"/>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A63A4792-B931-488B-A488-C08D29706253}" type="datetime1">
              <a:rPr lang="zh-CN" altLang="en-US"/>
              <a:pPr/>
              <a:t>2020/1/25</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BA379B01-9C7C-4B09-A1BF-E6C36A23A95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endParaRPr lang="zh-CN" altLang="zh-CN"/>
          </a:p>
        </p:txBody>
      </p:sp>
      <p:sp>
        <p:nvSpPr>
          <p:cNvPr id="1030" name="灯片编号占位符 5">
            <a:extLst>
              <a:ext uri="{FF2B5EF4-FFF2-40B4-BE49-F238E27FC236}">
                <a16:creationId xmlns:a16="http://schemas.microsoft.com/office/drawing/2014/main" id="{3C668819-1C0B-4626-B4BD-A062245B6FE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6A65D16-E847-47F8-B9BB-2C110670D5EE}" type="slidenum">
              <a:rPr lang="zh-CN" altLang="en-US"/>
              <a:pPr/>
              <a:t>‹#›</a:t>
            </a:fld>
            <a:endParaRPr lang="zh-CN" altLang="en-US" sz="1800">
              <a:solidFill>
                <a:schemeClr val="tx1"/>
              </a:solidFill>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Arial" panose="020B0604020202020204" pitchFamily="34" charset="0"/>
        </a:defRPr>
      </a:lvl1pPr>
      <a:lvl2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9144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3716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8288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2860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743200" indent="-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3074" name="图片 1">
            <a:extLst>
              <a:ext uri="{FF2B5EF4-FFF2-40B4-BE49-F238E27FC236}">
                <a16:creationId xmlns:a16="http://schemas.microsoft.com/office/drawing/2014/main" id="{3FC5E121-E672-4BBA-8705-194CAAE41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2">
            <a:extLst>
              <a:ext uri="{FF2B5EF4-FFF2-40B4-BE49-F238E27FC236}">
                <a16:creationId xmlns:a16="http://schemas.microsoft.com/office/drawing/2014/main" id="{4AC1E087-E424-4F75-9113-2F2F4C78C182}"/>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3076" name="文本框 3">
            <a:extLst>
              <a:ext uri="{FF2B5EF4-FFF2-40B4-BE49-F238E27FC236}">
                <a16:creationId xmlns:a16="http://schemas.microsoft.com/office/drawing/2014/main" id="{CB434B4B-5DB6-46E7-AAF7-C9C49E21D799}"/>
              </a:ext>
            </a:extLst>
          </p:cNvPr>
          <p:cNvSpPr>
            <a:spLocks noChangeArrowheads="1"/>
          </p:cNvSpPr>
          <p:nvPr/>
        </p:nvSpPr>
        <p:spPr bwMode="auto">
          <a:xfrm>
            <a:off x="396875" y="517525"/>
            <a:ext cx="3595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dirty="0">
                <a:solidFill>
                  <a:srgbClr val="FFCD00"/>
                </a:solidFill>
                <a:latin typeface="Arial Unicode MS" pitchFamily="2" charset="-122"/>
                <a:ea typeface="Arial Unicode MS" pitchFamily="2" charset="-122"/>
                <a:sym typeface="Arial Unicode MS" pitchFamily="2" charset="-122"/>
              </a:rPr>
              <a:t>Simply</a:t>
            </a:r>
            <a:endParaRPr lang="zh-CN" altLang="en-US" sz="7200" b="1" dirty="0">
              <a:solidFill>
                <a:srgbClr val="FFCD00"/>
              </a:solidFill>
              <a:latin typeface="Arial Unicode MS" pitchFamily="2" charset="-122"/>
              <a:ea typeface="Arial Unicode MS" pitchFamily="2" charset="-122"/>
              <a:sym typeface="Arial Unicode MS" pitchFamily="2" charset="-122"/>
            </a:endParaRPr>
          </a:p>
        </p:txBody>
      </p:sp>
      <p:sp>
        <p:nvSpPr>
          <p:cNvPr id="3077" name="文本框 4">
            <a:extLst>
              <a:ext uri="{FF2B5EF4-FFF2-40B4-BE49-F238E27FC236}">
                <a16:creationId xmlns:a16="http://schemas.microsoft.com/office/drawing/2014/main" id="{AC8CA5E3-2FBE-43E1-9443-6027C53307F2}"/>
              </a:ext>
            </a:extLst>
          </p:cNvPr>
          <p:cNvSpPr>
            <a:spLocks noChangeArrowheads="1"/>
          </p:cNvSpPr>
          <p:nvPr/>
        </p:nvSpPr>
        <p:spPr bwMode="auto">
          <a:xfrm>
            <a:off x="396875" y="1609725"/>
            <a:ext cx="4586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dirty="0">
                <a:solidFill>
                  <a:srgbClr val="FFCD00"/>
                </a:solidFill>
                <a:latin typeface="Arial Unicode MS" pitchFamily="2" charset="-122"/>
                <a:ea typeface="Arial Unicode MS" pitchFamily="2" charset="-122"/>
                <a:sym typeface="Arial Unicode MS" pitchFamily="2" charset="-122"/>
              </a:rPr>
              <a:t>Effective</a:t>
            </a:r>
            <a:endParaRPr lang="zh-CN" altLang="en-US" sz="7200" b="1" dirty="0">
              <a:solidFill>
                <a:srgbClr val="FFCD00"/>
              </a:solidFill>
              <a:latin typeface="Arial Unicode MS" pitchFamily="2" charset="-122"/>
              <a:ea typeface="Arial Unicode MS" pitchFamily="2" charset="-122"/>
              <a:sym typeface="Arial Unicode MS" pitchFamily="2" charset="-122"/>
            </a:endParaRPr>
          </a:p>
        </p:txBody>
      </p:sp>
      <p:sp>
        <p:nvSpPr>
          <p:cNvPr id="3078" name="文本框 5">
            <a:extLst>
              <a:ext uri="{FF2B5EF4-FFF2-40B4-BE49-F238E27FC236}">
                <a16:creationId xmlns:a16="http://schemas.microsoft.com/office/drawing/2014/main" id="{CDAB2B7B-0553-4F79-A6E1-F027785637B8}"/>
              </a:ext>
            </a:extLst>
          </p:cNvPr>
          <p:cNvSpPr>
            <a:spLocks noChangeArrowheads="1"/>
          </p:cNvSpPr>
          <p:nvPr/>
        </p:nvSpPr>
        <p:spPr bwMode="auto">
          <a:xfrm>
            <a:off x="396875" y="2701925"/>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a:solidFill>
                  <a:srgbClr val="FFCD00"/>
                </a:solidFill>
                <a:latin typeface="Arial Unicode MS" pitchFamily="2" charset="-122"/>
                <a:ea typeface="Arial Unicode MS" pitchFamily="2" charset="-122"/>
                <a:sym typeface="Arial Unicode MS" pitchFamily="2" charset="-122"/>
              </a:rPr>
              <a:t>Presentation</a:t>
            </a:r>
            <a:endParaRPr lang="zh-CN" altLang="en-US" sz="7200" b="1">
              <a:solidFill>
                <a:srgbClr val="FFCD00"/>
              </a:solidFill>
              <a:latin typeface="Arial Unicode MS" pitchFamily="2" charset="-122"/>
              <a:ea typeface="Arial Unicode MS" pitchFamily="2" charset="-122"/>
              <a:sym typeface="Arial Unicode MS" pitchFamily="2" charset="-122"/>
            </a:endParaRPr>
          </a:p>
        </p:txBody>
      </p:sp>
      <p:sp>
        <p:nvSpPr>
          <p:cNvPr id="3079" name="直接连接符 6">
            <a:extLst>
              <a:ext uri="{FF2B5EF4-FFF2-40B4-BE49-F238E27FC236}">
                <a16:creationId xmlns:a16="http://schemas.microsoft.com/office/drawing/2014/main" id="{1563E92E-0E47-451E-B55A-9264480B2A59}"/>
              </a:ext>
            </a:extLst>
          </p:cNvPr>
          <p:cNvSpPr>
            <a:spLocks noChangeShapeType="1"/>
          </p:cNvSpPr>
          <p:nvPr/>
        </p:nvSpPr>
        <p:spPr bwMode="auto">
          <a:xfrm>
            <a:off x="428625" y="4014788"/>
            <a:ext cx="11231563" cy="0"/>
          </a:xfrm>
          <a:prstGeom prst="line">
            <a:avLst/>
          </a:prstGeom>
          <a:noFill/>
          <a:ln w="254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 name="椭圆 7">
            <a:extLst>
              <a:ext uri="{FF2B5EF4-FFF2-40B4-BE49-F238E27FC236}">
                <a16:creationId xmlns:a16="http://schemas.microsoft.com/office/drawing/2014/main" id="{7262A21D-8084-40B0-81D8-54BC8AB05481}"/>
              </a:ext>
            </a:extLst>
          </p:cNvPr>
          <p:cNvSpPr>
            <a:spLocks noChangeArrowheads="1"/>
          </p:cNvSpPr>
          <p:nvPr/>
        </p:nvSpPr>
        <p:spPr bwMode="auto">
          <a:xfrm>
            <a:off x="9723438" y="685800"/>
            <a:ext cx="1919287" cy="1920875"/>
          </a:xfrm>
          <a:prstGeom prst="ellipse">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3081" name="文本框 8">
            <a:extLst>
              <a:ext uri="{FF2B5EF4-FFF2-40B4-BE49-F238E27FC236}">
                <a16:creationId xmlns:a16="http://schemas.microsoft.com/office/drawing/2014/main" id="{EC7DD869-6219-4D45-B9D2-81FE278DF5B7}"/>
              </a:ext>
            </a:extLst>
          </p:cNvPr>
          <p:cNvSpPr>
            <a:spLocks noChangeArrowheads="1"/>
          </p:cNvSpPr>
          <p:nvPr/>
        </p:nvSpPr>
        <p:spPr bwMode="auto">
          <a:xfrm>
            <a:off x="10080625" y="1460500"/>
            <a:ext cx="120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ea typeface="微软雅黑" panose="020B0503020204020204" pitchFamily="34" charset="-122"/>
                <a:sym typeface="Arial" panose="020B0604020202020204" pitchFamily="34" charset="0"/>
              </a:rPr>
              <a:t>LOGO</a:t>
            </a:r>
            <a:endParaRPr lang="zh-CN" altLang="en-US" b="1">
              <a:solidFill>
                <a:schemeClr val="bg1"/>
              </a:solidFill>
              <a:ea typeface="微软雅黑" panose="020B0503020204020204" pitchFamily="34" charset="-122"/>
              <a:sym typeface="Arial" panose="020B0604020202020204" pitchFamily="34" charset="0"/>
            </a:endParaRPr>
          </a:p>
        </p:txBody>
      </p:sp>
      <p:sp>
        <p:nvSpPr>
          <p:cNvPr id="3082" name="矩形 9">
            <a:extLst>
              <a:ext uri="{FF2B5EF4-FFF2-40B4-BE49-F238E27FC236}">
                <a16:creationId xmlns:a16="http://schemas.microsoft.com/office/drawing/2014/main" id="{944F6361-1ABA-45E1-AB29-F9BF92472CE0}"/>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solidFill>
                  <a:schemeClr val="bg1"/>
                </a:solidFill>
                <a:cs typeface="Arial" panose="020B0604020202020204" pitchFamily="34" charset="0"/>
                <a:sym typeface="Arial" panose="020B0604020202020204" pitchFamily="34" charset="0"/>
              </a:rPr>
              <a:t>01</a:t>
            </a:r>
            <a:endParaRPr lang="zh-CN" altLang="en-US" sz="2800">
              <a:solidFill>
                <a:schemeClr val="bg1"/>
              </a:solidFill>
            </a:endParaRPr>
          </a:p>
        </p:txBody>
      </p:sp>
      <p:sp>
        <p:nvSpPr>
          <p:cNvPr id="3083" name="文本框 10">
            <a:extLst>
              <a:ext uri="{FF2B5EF4-FFF2-40B4-BE49-F238E27FC236}">
                <a16:creationId xmlns:a16="http://schemas.microsoft.com/office/drawing/2014/main" id="{4E75898E-9F6B-4982-BC37-BDB1651560F8}"/>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latin typeface="+mn-lt"/>
              <a:ea typeface="Arial Unicode MS" pitchFamily="2" charset="-122"/>
              <a:sym typeface="Arial Unicode MS" pitchFamily="2" charset="-122"/>
            </a:endParaRPr>
          </a:p>
        </p:txBody>
      </p:sp>
      <p:sp>
        <p:nvSpPr>
          <p:cNvPr id="3084" name="文本框 11">
            <a:extLst>
              <a:ext uri="{FF2B5EF4-FFF2-40B4-BE49-F238E27FC236}">
                <a16:creationId xmlns:a16="http://schemas.microsoft.com/office/drawing/2014/main" id="{47ACD744-3DE2-4E0A-B7FE-FE378A768C08}"/>
              </a:ext>
            </a:extLst>
          </p:cNvPr>
          <p:cNvSpPr>
            <a:spLocks noChangeArrowheads="1"/>
          </p:cNvSpPr>
          <p:nvPr/>
        </p:nvSpPr>
        <p:spPr bwMode="auto">
          <a:xfrm>
            <a:off x="396875" y="4229100"/>
            <a:ext cx="3595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rgbClr val="FFFFFF"/>
                </a:solidFill>
                <a:ea typeface="微软雅黑" panose="020B0503020204020204" pitchFamily="34" charset="-122"/>
                <a:sym typeface="Arial" panose="020B0604020202020204" pitchFamily="34" charset="0"/>
              </a:rPr>
              <a:t>By www.freeppt7.com</a:t>
            </a:r>
            <a:endParaRPr lang="zh-CN" altLang="en-US" dirty="0">
              <a:solidFill>
                <a:srgbClr val="FFFFFF"/>
              </a:solidFill>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4">
            <a:extLst>
              <a:ext uri="{FF2B5EF4-FFF2-40B4-BE49-F238E27FC236}">
                <a16:creationId xmlns:a16="http://schemas.microsoft.com/office/drawing/2014/main" id="{EF6E99D5-4DBE-4B08-9573-658DEAC8AAFE}"/>
              </a:ext>
            </a:extLst>
          </p:cNvPr>
          <p:cNvSpPr>
            <a:spLocks noGrp="1"/>
          </p:cNvSpPr>
          <p:nvPr>
            <p:ph type="sldNum" sz="quarter" idx="12"/>
          </p:nvPr>
        </p:nvSpPr>
        <p:spPr/>
        <p:txBody>
          <a:bodyPr/>
          <a:lstStyle/>
          <a:p>
            <a:fld id="{19CE400B-95EB-4003-B736-B5ABD97121DE}" type="slidenum">
              <a:rPr lang="zh-CN" altLang="en-US"/>
              <a:pPr/>
              <a:t>10</a:t>
            </a:fld>
            <a:endParaRPr lang="zh-CN" altLang="en-US" sz="1800">
              <a:solidFill>
                <a:schemeClr val="tx1"/>
              </a:solidFill>
            </a:endParaRPr>
          </a:p>
        </p:txBody>
      </p:sp>
      <p:pic>
        <p:nvPicPr>
          <p:cNvPr id="12290" name="图片 1">
            <a:extLst>
              <a:ext uri="{FF2B5EF4-FFF2-40B4-BE49-F238E27FC236}">
                <a16:creationId xmlns:a16="http://schemas.microsoft.com/office/drawing/2014/main" id="{B712C158-4083-4BCA-919F-034B075C9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31" t="4521" r="17717" b="136"/>
          <a:stretch>
            <a:fillRect/>
          </a:stretch>
        </p:blipFill>
        <p:spPr bwMode="auto">
          <a:xfrm>
            <a:off x="0" y="0"/>
            <a:ext cx="6294438"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1" name="矩形 3">
            <a:extLst>
              <a:ext uri="{FF2B5EF4-FFF2-40B4-BE49-F238E27FC236}">
                <a16:creationId xmlns:a16="http://schemas.microsoft.com/office/drawing/2014/main" id="{E034BB8E-3079-479E-97F6-71570D3653BD}"/>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10</a:t>
            </a:r>
            <a:endParaRPr lang="zh-CN" altLang="en-US" sz="2800"/>
          </a:p>
        </p:txBody>
      </p:sp>
      <p:sp>
        <p:nvSpPr>
          <p:cNvPr id="12292" name="矩形 4">
            <a:extLst>
              <a:ext uri="{FF2B5EF4-FFF2-40B4-BE49-F238E27FC236}">
                <a16:creationId xmlns:a16="http://schemas.microsoft.com/office/drawing/2014/main" id="{03E991C6-C788-4DE8-B1A9-99FA667C3128}"/>
              </a:ext>
            </a:extLst>
          </p:cNvPr>
          <p:cNvSpPr>
            <a:spLocks noChangeArrowheads="1"/>
          </p:cNvSpPr>
          <p:nvPr/>
        </p:nvSpPr>
        <p:spPr bwMode="auto">
          <a:xfrm>
            <a:off x="0" y="0"/>
            <a:ext cx="6294438" cy="6888163"/>
          </a:xfrm>
          <a:prstGeom prst="rect">
            <a:avLst/>
          </a:prstGeom>
          <a:solidFill>
            <a:srgbClr val="D5DBE5">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2293" name="组合 5">
            <a:extLst>
              <a:ext uri="{FF2B5EF4-FFF2-40B4-BE49-F238E27FC236}">
                <a16:creationId xmlns:a16="http://schemas.microsoft.com/office/drawing/2014/main" id="{843CBF8A-83F2-4F74-B4B1-03607649167D}"/>
              </a:ext>
            </a:extLst>
          </p:cNvPr>
          <p:cNvGrpSpPr>
            <a:grpSpLocks/>
          </p:cNvGrpSpPr>
          <p:nvPr/>
        </p:nvGrpSpPr>
        <p:grpSpPr bwMode="auto">
          <a:xfrm>
            <a:off x="1401763" y="1876425"/>
            <a:ext cx="3103562" cy="3105150"/>
            <a:chOff x="0" y="0"/>
            <a:chExt cx="1260000" cy="1260000"/>
          </a:xfrm>
        </p:grpSpPr>
        <p:sp>
          <p:nvSpPr>
            <p:cNvPr id="12294" name="椭圆 6">
              <a:extLst>
                <a:ext uri="{FF2B5EF4-FFF2-40B4-BE49-F238E27FC236}">
                  <a16:creationId xmlns:a16="http://schemas.microsoft.com/office/drawing/2014/main" id="{CE1F8E38-DC15-4655-97C9-F7CFB4107391}"/>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2295" name="组合 7">
              <a:extLst>
                <a:ext uri="{FF2B5EF4-FFF2-40B4-BE49-F238E27FC236}">
                  <a16:creationId xmlns:a16="http://schemas.microsoft.com/office/drawing/2014/main" id="{0FECFBB8-D37C-4453-80F5-A69C76C35729}"/>
                </a:ext>
              </a:extLst>
            </p:cNvPr>
            <p:cNvGrpSpPr>
              <a:grpSpLocks/>
            </p:cNvGrpSpPr>
            <p:nvPr/>
          </p:nvGrpSpPr>
          <p:grpSpPr bwMode="auto">
            <a:xfrm>
              <a:off x="485471" y="331163"/>
              <a:ext cx="330354" cy="530845"/>
              <a:chOff x="0" y="0"/>
              <a:chExt cx="552450" cy="887730"/>
            </a:xfrm>
          </p:grpSpPr>
          <p:grpSp>
            <p:nvGrpSpPr>
              <p:cNvPr id="12296" name="组合 8">
                <a:extLst>
                  <a:ext uri="{FF2B5EF4-FFF2-40B4-BE49-F238E27FC236}">
                    <a16:creationId xmlns:a16="http://schemas.microsoft.com/office/drawing/2014/main" id="{5188E537-E741-4F3A-8014-9977A8AF1793}"/>
                  </a:ext>
                </a:extLst>
              </p:cNvPr>
              <p:cNvGrpSpPr>
                <a:grpSpLocks/>
              </p:cNvGrpSpPr>
              <p:nvPr/>
            </p:nvGrpSpPr>
            <p:grpSpPr bwMode="auto">
              <a:xfrm>
                <a:off x="0" y="0"/>
                <a:ext cx="552450" cy="552450"/>
                <a:chOff x="0" y="0"/>
                <a:chExt cx="552450" cy="552450"/>
              </a:xfrm>
            </p:grpSpPr>
            <p:sp>
              <p:nvSpPr>
                <p:cNvPr id="12297" name="同心圆 18">
                  <a:extLst>
                    <a:ext uri="{FF2B5EF4-FFF2-40B4-BE49-F238E27FC236}">
                      <a16:creationId xmlns:a16="http://schemas.microsoft.com/office/drawing/2014/main" id="{A56EF20E-4743-4C08-A0C9-F5B6A277504D}"/>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D00"/>
                </a:solidFill>
                <a:ln>
                  <a:noFill/>
                </a:ln>
                <a:extLst>
                  <a:ext uri="{91240B29-F687-4F45-9708-019B960494DF}">
                    <a14:hiddenLine xmlns:a14="http://schemas.microsoft.com/office/drawing/2010/main" w="12700" cap="flat" cmpd="sng">
                      <a:solidFill>
                        <a:srgbClr val="31538F"/>
                      </a:solidFill>
                      <a:bevel/>
                      <a:headEnd/>
                      <a:tailEnd/>
                    </a14:hiddenLine>
                  </a:ext>
                </a:extLst>
              </p:spPr>
              <p:txBody>
                <a:bodyPr anchor="ctr"/>
                <a:lstStyle/>
                <a:p>
                  <a:pPr algn="ctr"/>
                  <a:endParaRPr lang="zh-CN" altLang="zh-CN"/>
                </a:p>
              </p:txBody>
            </p:sp>
            <p:sp>
              <p:nvSpPr>
                <p:cNvPr id="12298" name="弧形 19">
                  <a:extLst>
                    <a:ext uri="{FF2B5EF4-FFF2-40B4-BE49-F238E27FC236}">
                      <a16:creationId xmlns:a16="http://schemas.microsoft.com/office/drawing/2014/main" id="{CDB230B0-2A75-45C6-8752-4B118558F1A1}"/>
                    </a:ext>
                  </a:extLst>
                </p:cNvPr>
                <p:cNvSpPr>
                  <a:spLocks noChangeArrowheads="1"/>
                </p:cNvSpPr>
                <p:nvPr/>
              </p:nvSpPr>
              <p:spPr bwMode="auto">
                <a:xfrm>
                  <a:off x="64770" y="64770"/>
                  <a:ext cx="422910" cy="422910"/>
                </a:xfrm>
                <a:custGeom>
                  <a:avLst/>
                  <a:gdLst/>
                  <a:ahLst/>
                  <a:cxnLst/>
                  <a:rect l="0" t="0" r="0" b="0"/>
                  <a:pathLst/>
                </a:custGeom>
                <a:noFill/>
                <a:ln w="38100" cap="flat" cmpd="sng">
                  <a:solidFill>
                    <a:srgbClr val="FFCD00"/>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2299" name="弧形 20">
                  <a:extLst>
                    <a:ext uri="{FF2B5EF4-FFF2-40B4-BE49-F238E27FC236}">
                      <a16:creationId xmlns:a16="http://schemas.microsoft.com/office/drawing/2014/main" id="{BEA31E34-FC7C-4086-8941-EDB3FA9FDBC7}"/>
                    </a:ext>
                  </a:extLst>
                </p:cNvPr>
                <p:cNvSpPr>
                  <a:spLocks noChangeArrowheads="1"/>
                </p:cNvSpPr>
                <p:nvPr/>
              </p:nvSpPr>
              <p:spPr bwMode="auto">
                <a:xfrm>
                  <a:off x="0" y="0"/>
                  <a:ext cx="552450" cy="552450"/>
                </a:xfrm>
                <a:custGeom>
                  <a:avLst/>
                  <a:gdLst/>
                  <a:ahLst/>
                  <a:cxnLst/>
                  <a:rect l="0" t="0" r="0" b="0"/>
                  <a:pathLst/>
                </a:custGeom>
                <a:noFill/>
                <a:ln w="38100" cap="flat" cmpd="sng">
                  <a:solidFill>
                    <a:srgbClr val="FFCD00"/>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grpSp>
          <p:grpSp>
            <p:nvGrpSpPr>
              <p:cNvPr id="12300" name="组合 9">
                <a:extLst>
                  <a:ext uri="{FF2B5EF4-FFF2-40B4-BE49-F238E27FC236}">
                    <a16:creationId xmlns:a16="http://schemas.microsoft.com/office/drawing/2014/main" id="{7DEEA7E3-B0AE-44EA-8EE4-BA81783B064E}"/>
                  </a:ext>
                </a:extLst>
              </p:cNvPr>
              <p:cNvGrpSpPr>
                <a:grpSpLocks/>
              </p:cNvGrpSpPr>
              <p:nvPr/>
            </p:nvGrpSpPr>
            <p:grpSpPr bwMode="auto">
              <a:xfrm>
                <a:off x="51435" y="384810"/>
                <a:ext cx="449580" cy="502920"/>
                <a:chOff x="0" y="0"/>
                <a:chExt cx="449580" cy="502920"/>
              </a:xfrm>
            </p:grpSpPr>
            <p:sp>
              <p:nvSpPr>
                <p:cNvPr id="12301" name="直接连接符 10">
                  <a:extLst>
                    <a:ext uri="{FF2B5EF4-FFF2-40B4-BE49-F238E27FC236}">
                      <a16:creationId xmlns:a16="http://schemas.microsoft.com/office/drawing/2014/main" id="{53B724F9-FE9D-4D97-BEED-B1222C6E0188}"/>
                    </a:ext>
                  </a:extLst>
                </p:cNvPr>
                <p:cNvSpPr>
                  <a:spLocks noChangeShapeType="1"/>
                </p:cNvSpPr>
                <p:nvPr/>
              </p:nvSpPr>
              <p:spPr bwMode="auto">
                <a:xfrm flipH="1">
                  <a:off x="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2" name="直接连接符 11">
                  <a:extLst>
                    <a:ext uri="{FF2B5EF4-FFF2-40B4-BE49-F238E27FC236}">
                      <a16:creationId xmlns:a16="http://schemas.microsoft.com/office/drawing/2014/main" id="{88EF8D55-0635-46EC-8EC9-4DCB07BB3226}"/>
                    </a:ext>
                  </a:extLst>
                </p:cNvPr>
                <p:cNvSpPr>
                  <a:spLocks noChangeShapeType="1"/>
                </p:cNvSpPr>
                <p:nvPr/>
              </p:nvSpPr>
              <p:spPr bwMode="auto">
                <a:xfrm flipH="1" flipV="1">
                  <a:off x="29337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3" name="直接连接符 12">
                  <a:extLst>
                    <a:ext uri="{FF2B5EF4-FFF2-40B4-BE49-F238E27FC236}">
                      <a16:creationId xmlns:a16="http://schemas.microsoft.com/office/drawing/2014/main" id="{F3028F23-7433-4EBF-B80B-2292294EF2BA}"/>
                    </a:ext>
                  </a:extLst>
                </p:cNvPr>
                <p:cNvSpPr>
                  <a:spLocks noChangeShapeType="1"/>
                </p:cNvSpPr>
                <p:nvPr/>
              </p:nvSpPr>
              <p:spPr bwMode="auto">
                <a:xfrm>
                  <a:off x="110490" y="175260"/>
                  <a:ext cx="23622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4" name="直接连接符 13">
                  <a:extLst>
                    <a:ext uri="{FF2B5EF4-FFF2-40B4-BE49-F238E27FC236}">
                      <a16:creationId xmlns:a16="http://schemas.microsoft.com/office/drawing/2014/main" id="{A97AC7E0-7C13-4409-8728-6DA5E3C841A7}"/>
                    </a:ext>
                  </a:extLst>
                </p:cNvPr>
                <p:cNvSpPr>
                  <a:spLocks noChangeShapeType="1"/>
                </p:cNvSpPr>
                <p:nvPr/>
              </p:nvSpPr>
              <p:spPr bwMode="auto">
                <a:xfrm>
                  <a:off x="38100" y="369570"/>
                  <a:ext cx="36000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5" name="直接连接符 14">
                  <a:extLst>
                    <a:ext uri="{FF2B5EF4-FFF2-40B4-BE49-F238E27FC236}">
                      <a16:creationId xmlns:a16="http://schemas.microsoft.com/office/drawing/2014/main" id="{9F49EDA9-CE89-4A0A-A088-A2EC829C77E0}"/>
                    </a:ext>
                  </a:extLst>
                </p:cNvPr>
                <p:cNvSpPr>
                  <a:spLocks noChangeShapeType="1"/>
                </p:cNvSpPr>
                <p:nvPr/>
              </p:nvSpPr>
              <p:spPr bwMode="auto">
                <a:xfrm>
                  <a:off x="13763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6" name="直接连接符 15">
                  <a:extLst>
                    <a:ext uri="{FF2B5EF4-FFF2-40B4-BE49-F238E27FC236}">
                      <a16:creationId xmlns:a16="http://schemas.microsoft.com/office/drawing/2014/main" id="{C0649EF6-4B63-444B-BD24-D27005345AF1}"/>
                    </a:ext>
                  </a:extLst>
                </p:cNvPr>
                <p:cNvSpPr>
                  <a:spLocks noChangeShapeType="1"/>
                </p:cNvSpPr>
                <p:nvPr/>
              </p:nvSpPr>
              <p:spPr bwMode="auto">
                <a:xfrm flipH="1">
                  <a:off x="11477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7" name="直接连接符 16">
                  <a:extLst>
                    <a:ext uri="{FF2B5EF4-FFF2-40B4-BE49-F238E27FC236}">
                      <a16:creationId xmlns:a16="http://schemas.microsoft.com/office/drawing/2014/main" id="{0748B064-8F1A-4C91-9617-C463F314BF4F}"/>
                    </a:ext>
                  </a:extLst>
                </p:cNvPr>
                <p:cNvSpPr>
                  <a:spLocks noChangeShapeType="1"/>
                </p:cNvSpPr>
                <p:nvPr/>
              </p:nvSpPr>
              <p:spPr bwMode="auto">
                <a:xfrm>
                  <a:off x="9096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8" name="直接连接符 17">
                  <a:extLst>
                    <a:ext uri="{FF2B5EF4-FFF2-40B4-BE49-F238E27FC236}">
                      <a16:creationId xmlns:a16="http://schemas.microsoft.com/office/drawing/2014/main" id="{012421AC-E8E9-4C9F-A55E-A7C9718B301A}"/>
                    </a:ext>
                  </a:extLst>
                </p:cNvPr>
                <p:cNvSpPr>
                  <a:spLocks noChangeShapeType="1"/>
                </p:cNvSpPr>
                <p:nvPr/>
              </p:nvSpPr>
              <p:spPr bwMode="auto">
                <a:xfrm flipV="1">
                  <a:off x="6810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12309" name="文本框 21">
            <a:extLst>
              <a:ext uri="{FF2B5EF4-FFF2-40B4-BE49-F238E27FC236}">
                <a16:creationId xmlns:a16="http://schemas.microsoft.com/office/drawing/2014/main" id="{BC898F88-3028-4616-94C9-6E6E155703AA}"/>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Our Services - </a:t>
            </a:r>
            <a:r>
              <a:rPr lang="en-US" altLang="zh-CN" sz="2800">
                <a:solidFill>
                  <a:schemeClr val="bg1"/>
                </a:solidFill>
                <a:latin typeface="Arial Unicode MS" pitchFamily="2" charset="-122"/>
                <a:ea typeface="Arial Unicode MS" pitchFamily="2" charset="-122"/>
                <a:sym typeface="Arial Unicode MS" pitchFamily="2" charset="-122"/>
              </a:rPr>
              <a:t>Service Details</a:t>
            </a:r>
          </a:p>
        </p:txBody>
      </p:sp>
      <p:sp>
        <p:nvSpPr>
          <p:cNvPr id="12310" name="直接连接符 22">
            <a:extLst>
              <a:ext uri="{FF2B5EF4-FFF2-40B4-BE49-F238E27FC236}">
                <a16:creationId xmlns:a16="http://schemas.microsoft.com/office/drawing/2014/main" id="{4CD4A79D-820F-4DFE-AD79-01F1C8C31599}"/>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2" name="文本框 24">
            <a:extLst>
              <a:ext uri="{FF2B5EF4-FFF2-40B4-BE49-F238E27FC236}">
                <a16:creationId xmlns:a16="http://schemas.microsoft.com/office/drawing/2014/main" id="{471896C4-A7C5-429B-80FD-04C916920440}"/>
              </a:ext>
            </a:extLst>
          </p:cNvPr>
          <p:cNvSpPr>
            <a:spLocks noChangeArrowheads="1"/>
          </p:cNvSpPr>
          <p:nvPr/>
        </p:nvSpPr>
        <p:spPr bwMode="auto">
          <a:xfrm>
            <a:off x="6743700" y="908050"/>
            <a:ext cx="4884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2313" name="文本框 25">
            <a:extLst>
              <a:ext uri="{FF2B5EF4-FFF2-40B4-BE49-F238E27FC236}">
                <a16:creationId xmlns:a16="http://schemas.microsoft.com/office/drawing/2014/main" id="{5724A2BF-B3CA-49BE-908D-B86BF11E1A8A}"/>
              </a:ext>
            </a:extLst>
          </p:cNvPr>
          <p:cNvSpPr>
            <a:spLocks noChangeArrowheads="1"/>
          </p:cNvSpPr>
          <p:nvPr/>
        </p:nvSpPr>
        <p:spPr bwMode="auto">
          <a:xfrm>
            <a:off x="6743700" y="1270000"/>
            <a:ext cx="4872038"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右箭头 1">
            <a:extLst>
              <a:ext uri="{FF2B5EF4-FFF2-40B4-BE49-F238E27FC236}">
                <a16:creationId xmlns:a16="http://schemas.microsoft.com/office/drawing/2014/main" id="{92D4E21E-D23B-4619-8E29-46CC1885FD17}"/>
              </a:ext>
            </a:extLst>
          </p:cNvPr>
          <p:cNvSpPr>
            <a:spLocks noChangeArrowheads="1"/>
          </p:cNvSpPr>
          <p:nvPr/>
        </p:nvSpPr>
        <p:spPr bwMode="auto">
          <a:xfrm>
            <a:off x="704850" y="2117725"/>
            <a:ext cx="10764838" cy="1271588"/>
          </a:xfrm>
          <a:prstGeom prst="rightArrow">
            <a:avLst>
              <a:gd name="adj1" fmla="val 50000"/>
              <a:gd name="adj2" fmla="val 50010"/>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15" name="椭圆 2">
            <a:extLst>
              <a:ext uri="{FF2B5EF4-FFF2-40B4-BE49-F238E27FC236}">
                <a16:creationId xmlns:a16="http://schemas.microsoft.com/office/drawing/2014/main" id="{9947328F-0ED4-44B7-80F7-83097610F4BF}"/>
              </a:ext>
            </a:extLst>
          </p:cNvPr>
          <p:cNvSpPr>
            <a:spLocks noChangeArrowheads="1"/>
          </p:cNvSpPr>
          <p:nvPr/>
        </p:nvSpPr>
        <p:spPr bwMode="auto">
          <a:xfrm>
            <a:off x="1828800" y="1481138"/>
            <a:ext cx="2465388" cy="246538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3316" name="椭圆 3">
            <a:extLst>
              <a:ext uri="{FF2B5EF4-FFF2-40B4-BE49-F238E27FC236}">
                <a16:creationId xmlns:a16="http://schemas.microsoft.com/office/drawing/2014/main" id="{011EB677-0121-4B46-8A37-E0842DC5D939}"/>
              </a:ext>
            </a:extLst>
          </p:cNvPr>
          <p:cNvSpPr>
            <a:spLocks noChangeArrowheads="1"/>
          </p:cNvSpPr>
          <p:nvPr/>
        </p:nvSpPr>
        <p:spPr bwMode="auto">
          <a:xfrm>
            <a:off x="4864100" y="1481138"/>
            <a:ext cx="2463800" cy="246538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3317" name="椭圆 4">
            <a:extLst>
              <a:ext uri="{FF2B5EF4-FFF2-40B4-BE49-F238E27FC236}">
                <a16:creationId xmlns:a16="http://schemas.microsoft.com/office/drawing/2014/main" id="{F1C0D655-1D49-498C-8D39-8D916037D802}"/>
              </a:ext>
            </a:extLst>
          </p:cNvPr>
          <p:cNvSpPr>
            <a:spLocks noChangeArrowheads="1"/>
          </p:cNvSpPr>
          <p:nvPr/>
        </p:nvSpPr>
        <p:spPr bwMode="auto">
          <a:xfrm>
            <a:off x="7897813" y="1481138"/>
            <a:ext cx="2465387" cy="246538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3318" name="矩形 6">
            <a:extLst>
              <a:ext uri="{FF2B5EF4-FFF2-40B4-BE49-F238E27FC236}">
                <a16:creationId xmlns:a16="http://schemas.microsoft.com/office/drawing/2014/main" id="{DAFC47A5-A205-48A3-BBAB-1E6430119002}"/>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11</a:t>
            </a:r>
            <a:endParaRPr lang="zh-CN" altLang="en-US" sz="2800"/>
          </a:p>
        </p:txBody>
      </p:sp>
      <p:sp>
        <p:nvSpPr>
          <p:cNvPr id="13319" name="文本框 7">
            <a:extLst>
              <a:ext uri="{FF2B5EF4-FFF2-40B4-BE49-F238E27FC236}">
                <a16:creationId xmlns:a16="http://schemas.microsoft.com/office/drawing/2014/main" id="{8AF38202-C590-424A-A3C3-D750A3FA5490}"/>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Effective Workflow – </a:t>
            </a:r>
            <a:r>
              <a:rPr lang="en-US" altLang="zh-CN" sz="2800">
                <a:solidFill>
                  <a:schemeClr val="bg1"/>
                </a:solidFill>
                <a:ea typeface="微软雅黑" panose="020B0503020204020204" pitchFamily="34" charset="-122"/>
                <a:sym typeface="Arial" panose="020B0604020202020204" pitchFamily="34" charset="0"/>
              </a:rPr>
              <a:t>3 Steps</a:t>
            </a:r>
            <a:endParaRPr lang="zh-CN" altLang="en-US" sz="2800">
              <a:solidFill>
                <a:schemeClr val="bg1"/>
              </a:solidFill>
              <a:ea typeface="微软雅黑" panose="020B0503020204020204" pitchFamily="34" charset="-122"/>
              <a:sym typeface="Arial" panose="020B0604020202020204" pitchFamily="34" charset="0"/>
            </a:endParaRPr>
          </a:p>
        </p:txBody>
      </p:sp>
      <p:sp>
        <p:nvSpPr>
          <p:cNvPr id="13320" name="直接连接符 8">
            <a:extLst>
              <a:ext uri="{FF2B5EF4-FFF2-40B4-BE49-F238E27FC236}">
                <a16:creationId xmlns:a16="http://schemas.microsoft.com/office/drawing/2014/main" id="{1E37C8B0-8020-4821-9454-6931CC12B783}"/>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22" name="文本框 10">
            <a:extLst>
              <a:ext uri="{FF2B5EF4-FFF2-40B4-BE49-F238E27FC236}">
                <a16:creationId xmlns:a16="http://schemas.microsoft.com/office/drawing/2014/main" id="{163CFBA6-AE9B-4A67-96D1-5B14394A7A19}"/>
              </a:ext>
            </a:extLst>
          </p:cNvPr>
          <p:cNvSpPr>
            <a:spLocks noChangeArrowheads="1"/>
          </p:cNvSpPr>
          <p:nvPr/>
        </p:nvSpPr>
        <p:spPr bwMode="auto">
          <a:xfrm>
            <a:off x="2879725" y="1906588"/>
            <a:ext cx="35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a:solidFill>
                  <a:srgbClr val="FFCD00"/>
                </a:solidFill>
                <a:latin typeface="Arial Black" panose="020B0A04020102020204" pitchFamily="34" charset="0"/>
                <a:sym typeface="Arial Black" panose="020B0A04020102020204" pitchFamily="34" charset="0"/>
              </a:rPr>
              <a:t>1</a:t>
            </a:r>
            <a:endParaRPr lang="zh-CN" altLang="en-US" sz="3600">
              <a:solidFill>
                <a:srgbClr val="FFCD00"/>
              </a:solidFill>
              <a:latin typeface="Arial Black" panose="020B0A04020102020204" pitchFamily="34" charset="0"/>
              <a:sym typeface="Arial Black" panose="020B0A04020102020204" pitchFamily="34" charset="0"/>
            </a:endParaRPr>
          </a:p>
        </p:txBody>
      </p:sp>
      <p:sp>
        <p:nvSpPr>
          <p:cNvPr id="13323" name="文本框 11">
            <a:extLst>
              <a:ext uri="{FF2B5EF4-FFF2-40B4-BE49-F238E27FC236}">
                <a16:creationId xmlns:a16="http://schemas.microsoft.com/office/drawing/2014/main" id="{EC2E69F1-BB9C-429F-9091-FD87F67987F7}"/>
              </a:ext>
            </a:extLst>
          </p:cNvPr>
          <p:cNvSpPr>
            <a:spLocks noChangeArrowheads="1"/>
          </p:cNvSpPr>
          <p:nvPr/>
        </p:nvSpPr>
        <p:spPr bwMode="auto">
          <a:xfrm>
            <a:off x="5916613" y="1906588"/>
            <a:ext cx="35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a:solidFill>
                  <a:srgbClr val="FFCD00"/>
                </a:solidFill>
                <a:latin typeface="Arial Black" panose="020B0A04020102020204" pitchFamily="34" charset="0"/>
                <a:sym typeface="Arial Black" panose="020B0A04020102020204" pitchFamily="34" charset="0"/>
              </a:rPr>
              <a:t>2</a:t>
            </a:r>
            <a:endParaRPr lang="zh-CN" altLang="en-US" sz="3600">
              <a:solidFill>
                <a:srgbClr val="FFCD00"/>
              </a:solidFill>
              <a:latin typeface="Arial Black" panose="020B0A04020102020204" pitchFamily="34" charset="0"/>
              <a:sym typeface="Arial Black" panose="020B0A04020102020204" pitchFamily="34" charset="0"/>
            </a:endParaRPr>
          </a:p>
        </p:txBody>
      </p:sp>
      <p:sp>
        <p:nvSpPr>
          <p:cNvPr id="13324" name="文本框 12">
            <a:extLst>
              <a:ext uri="{FF2B5EF4-FFF2-40B4-BE49-F238E27FC236}">
                <a16:creationId xmlns:a16="http://schemas.microsoft.com/office/drawing/2014/main" id="{94AF47EA-2DD7-43BE-A850-55ED61A393A3}"/>
              </a:ext>
            </a:extLst>
          </p:cNvPr>
          <p:cNvSpPr>
            <a:spLocks noChangeArrowheads="1"/>
          </p:cNvSpPr>
          <p:nvPr/>
        </p:nvSpPr>
        <p:spPr bwMode="auto">
          <a:xfrm>
            <a:off x="8951913" y="1906588"/>
            <a:ext cx="357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a:solidFill>
                  <a:srgbClr val="FFCD00"/>
                </a:solidFill>
                <a:latin typeface="Arial Black" panose="020B0A04020102020204" pitchFamily="34" charset="0"/>
                <a:sym typeface="Arial Black" panose="020B0A04020102020204" pitchFamily="34" charset="0"/>
              </a:rPr>
              <a:t>3</a:t>
            </a:r>
            <a:endParaRPr lang="zh-CN" altLang="en-US" sz="3600">
              <a:solidFill>
                <a:srgbClr val="FFCD00"/>
              </a:solidFill>
              <a:latin typeface="Arial Black" panose="020B0A04020102020204" pitchFamily="34" charset="0"/>
              <a:sym typeface="Arial Black" panose="020B0A04020102020204" pitchFamily="34" charset="0"/>
            </a:endParaRPr>
          </a:p>
        </p:txBody>
      </p:sp>
      <p:sp>
        <p:nvSpPr>
          <p:cNvPr id="13325" name="文本框 13">
            <a:extLst>
              <a:ext uri="{FF2B5EF4-FFF2-40B4-BE49-F238E27FC236}">
                <a16:creationId xmlns:a16="http://schemas.microsoft.com/office/drawing/2014/main" id="{0CC684C4-0DDB-4ECA-96A7-25570A4E584C}"/>
              </a:ext>
            </a:extLst>
          </p:cNvPr>
          <p:cNvSpPr>
            <a:spLocks noChangeArrowheads="1"/>
          </p:cNvSpPr>
          <p:nvPr/>
        </p:nvSpPr>
        <p:spPr bwMode="auto">
          <a:xfrm>
            <a:off x="2074863" y="2525713"/>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6" name="文本框 14">
            <a:extLst>
              <a:ext uri="{FF2B5EF4-FFF2-40B4-BE49-F238E27FC236}">
                <a16:creationId xmlns:a16="http://schemas.microsoft.com/office/drawing/2014/main" id="{20F364F2-ED16-40CA-B02F-1D3E6F06B82E}"/>
              </a:ext>
            </a:extLst>
          </p:cNvPr>
          <p:cNvSpPr>
            <a:spLocks noChangeArrowheads="1"/>
          </p:cNvSpPr>
          <p:nvPr/>
        </p:nvSpPr>
        <p:spPr bwMode="auto">
          <a:xfrm>
            <a:off x="5097463" y="2525713"/>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7" name="文本框 15">
            <a:extLst>
              <a:ext uri="{FF2B5EF4-FFF2-40B4-BE49-F238E27FC236}">
                <a16:creationId xmlns:a16="http://schemas.microsoft.com/office/drawing/2014/main" id="{CDE31FB0-1F59-4A02-B617-9D1900183985}"/>
              </a:ext>
            </a:extLst>
          </p:cNvPr>
          <p:cNvSpPr>
            <a:spLocks noChangeArrowheads="1"/>
          </p:cNvSpPr>
          <p:nvPr/>
        </p:nvSpPr>
        <p:spPr bwMode="auto">
          <a:xfrm>
            <a:off x="8148638" y="2525713"/>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8" name="文本框 23">
            <a:extLst>
              <a:ext uri="{FF2B5EF4-FFF2-40B4-BE49-F238E27FC236}">
                <a16:creationId xmlns:a16="http://schemas.microsoft.com/office/drawing/2014/main" id="{F3AE96A5-CF87-4B06-9B34-7C7BA2A0473A}"/>
              </a:ext>
            </a:extLst>
          </p:cNvPr>
          <p:cNvSpPr>
            <a:spLocks noChangeArrowheads="1"/>
          </p:cNvSpPr>
          <p:nvPr/>
        </p:nvSpPr>
        <p:spPr bwMode="auto">
          <a:xfrm>
            <a:off x="1776413" y="41386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3329" name="文本框 24">
            <a:extLst>
              <a:ext uri="{FF2B5EF4-FFF2-40B4-BE49-F238E27FC236}">
                <a16:creationId xmlns:a16="http://schemas.microsoft.com/office/drawing/2014/main" id="{8C334FE6-8E9D-4AE2-99B7-8CCF9B8A5468}"/>
              </a:ext>
            </a:extLst>
          </p:cNvPr>
          <p:cNvSpPr>
            <a:spLocks noChangeArrowheads="1"/>
          </p:cNvSpPr>
          <p:nvPr/>
        </p:nvSpPr>
        <p:spPr bwMode="auto">
          <a:xfrm>
            <a:off x="4799013" y="41386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3330" name="文本框 25">
            <a:extLst>
              <a:ext uri="{FF2B5EF4-FFF2-40B4-BE49-F238E27FC236}">
                <a16:creationId xmlns:a16="http://schemas.microsoft.com/office/drawing/2014/main" id="{58567018-480E-4642-9E8E-56E251944814}"/>
              </a:ext>
            </a:extLst>
          </p:cNvPr>
          <p:cNvSpPr>
            <a:spLocks noChangeArrowheads="1"/>
          </p:cNvSpPr>
          <p:nvPr/>
        </p:nvSpPr>
        <p:spPr bwMode="auto">
          <a:xfrm>
            <a:off x="7859713" y="41386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3331" name="文本框 26">
            <a:extLst>
              <a:ext uri="{FF2B5EF4-FFF2-40B4-BE49-F238E27FC236}">
                <a16:creationId xmlns:a16="http://schemas.microsoft.com/office/drawing/2014/main" id="{772A8C8F-3404-48BF-9B54-36A89C250545}"/>
              </a:ext>
            </a:extLst>
          </p:cNvPr>
          <p:cNvSpPr>
            <a:spLocks noChangeArrowheads="1"/>
          </p:cNvSpPr>
          <p:nvPr/>
        </p:nvSpPr>
        <p:spPr bwMode="auto">
          <a:xfrm>
            <a:off x="2074863" y="45910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2" name="文本框 27">
            <a:extLst>
              <a:ext uri="{FF2B5EF4-FFF2-40B4-BE49-F238E27FC236}">
                <a16:creationId xmlns:a16="http://schemas.microsoft.com/office/drawing/2014/main" id="{1D1BD8C3-AFE3-4BBC-A444-BB2B5067DF82}"/>
              </a:ext>
            </a:extLst>
          </p:cNvPr>
          <p:cNvSpPr>
            <a:spLocks noChangeArrowheads="1"/>
          </p:cNvSpPr>
          <p:nvPr/>
        </p:nvSpPr>
        <p:spPr bwMode="auto">
          <a:xfrm>
            <a:off x="5097463" y="45910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3" name="文本框 28">
            <a:extLst>
              <a:ext uri="{FF2B5EF4-FFF2-40B4-BE49-F238E27FC236}">
                <a16:creationId xmlns:a16="http://schemas.microsoft.com/office/drawing/2014/main" id="{74E6E431-546E-4287-9141-F74CD0D31058}"/>
              </a:ext>
            </a:extLst>
          </p:cNvPr>
          <p:cNvSpPr>
            <a:spLocks noChangeArrowheads="1"/>
          </p:cNvSpPr>
          <p:nvPr/>
        </p:nvSpPr>
        <p:spPr bwMode="auto">
          <a:xfrm>
            <a:off x="8148638" y="45910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右箭头 1">
            <a:extLst>
              <a:ext uri="{FF2B5EF4-FFF2-40B4-BE49-F238E27FC236}">
                <a16:creationId xmlns:a16="http://schemas.microsoft.com/office/drawing/2014/main" id="{9283522E-1840-4B55-83AA-7B2B84377005}"/>
              </a:ext>
            </a:extLst>
          </p:cNvPr>
          <p:cNvSpPr>
            <a:spLocks noChangeArrowheads="1"/>
          </p:cNvSpPr>
          <p:nvPr/>
        </p:nvSpPr>
        <p:spPr bwMode="auto">
          <a:xfrm>
            <a:off x="417513" y="2792413"/>
            <a:ext cx="10763250" cy="1271587"/>
          </a:xfrm>
          <a:prstGeom prst="rightArrow">
            <a:avLst>
              <a:gd name="adj1" fmla="val 50000"/>
              <a:gd name="adj2" fmla="val 50003"/>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4339" name="椭圆 5">
            <a:extLst>
              <a:ext uri="{FF2B5EF4-FFF2-40B4-BE49-F238E27FC236}">
                <a16:creationId xmlns:a16="http://schemas.microsoft.com/office/drawing/2014/main" id="{A65DE615-FAC7-4C94-91FF-8D50BCD0809B}"/>
              </a:ext>
            </a:extLst>
          </p:cNvPr>
          <p:cNvSpPr>
            <a:spLocks noChangeArrowheads="1"/>
          </p:cNvSpPr>
          <p:nvPr/>
        </p:nvSpPr>
        <p:spPr bwMode="auto">
          <a:xfrm>
            <a:off x="755650" y="2643188"/>
            <a:ext cx="1570038"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0" name="椭圆 6">
            <a:extLst>
              <a:ext uri="{FF2B5EF4-FFF2-40B4-BE49-F238E27FC236}">
                <a16:creationId xmlns:a16="http://schemas.microsoft.com/office/drawing/2014/main" id="{6A9E6808-364F-4D97-B54F-C194A8755D61}"/>
              </a:ext>
            </a:extLst>
          </p:cNvPr>
          <p:cNvSpPr>
            <a:spLocks noChangeArrowheads="1"/>
          </p:cNvSpPr>
          <p:nvPr/>
        </p:nvSpPr>
        <p:spPr bwMode="auto">
          <a:xfrm>
            <a:off x="2673350" y="2643188"/>
            <a:ext cx="1570038"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1" name="椭圆 7">
            <a:extLst>
              <a:ext uri="{FF2B5EF4-FFF2-40B4-BE49-F238E27FC236}">
                <a16:creationId xmlns:a16="http://schemas.microsoft.com/office/drawing/2014/main" id="{EBC48718-0510-42D4-99CF-2AA5433D51C2}"/>
              </a:ext>
            </a:extLst>
          </p:cNvPr>
          <p:cNvSpPr>
            <a:spLocks noChangeArrowheads="1"/>
          </p:cNvSpPr>
          <p:nvPr/>
        </p:nvSpPr>
        <p:spPr bwMode="auto">
          <a:xfrm>
            <a:off x="4591050" y="2643188"/>
            <a:ext cx="1571625"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2" name="椭圆 8">
            <a:extLst>
              <a:ext uri="{FF2B5EF4-FFF2-40B4-BE49-F238E27FC236}">
                <a16:creationId xmlns:a16="http://schemas.microsoft.com/office/drawing/2014/main" id="{BA74FEC0-CC81-430A-A452-C08B8DE850E2}"/>
              </a:ext>
            </a:extLst>
          </p:cNvPr>
          <p:cNvSpPr>
            <a:spLocks noChangeArrowheads="1"/>
          </p:cNvSpPr>
          <p:nvPr/>
        </p:nvSpPr>
        <p:spPr bwMode="auto">
          <a:xfrm>
            <a:off x="6589713" y="2643188"/>
            <a:ext cx="1570037"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3" name="椭圆 9">
            <a:extLst>
              <a:ext uri="{FF2B5EF4-FFF2-40B4-BE49-F238E27FC236}">
                <a16:creationId xmlns:a16="http://schemas.microsoft.com/office/drawing/2014/main" id="{C1638CE3-FB54-42FB-96A8-D69CC4F3D97E}"/>
              </a:ext>
            </a:extLst>
          </p:cNvPr>
          <p:cNvSpPr>
            <a:spLocks noChangeArrowheads="1"/>
          </p:cNvSpPr>
          <p:nvPr/>
        </p:nvSpPr>
        <p:spPr bwMode="auto">
          <a:xfrm>
            <a:off x="8488363" y="2643188"/>
            <a:ext cx="1570037" cy="1570037"/>
          </a:xfrm>
          <a:prstGeom prst="ellipse">
            <a:avLst/>
          </a:prstGeom>
          <a:solidFill>
            <a:srgbClr val="DDEAF6"/>
          </a:solidFill>
          <a:ln w="34925" cap="flat" cmpd="sng">
            <a:solidFill>
              <a:srgbClr val="1F1F1F"/>
            </a:solidFill>
            <a:bevel/>
            <a:headEnd/>
            <a:tailEnd/>
          </a:ln>
        </p:spPr>
        <p:txBody>
          <a:bodyPr anchor="ctr"/>
          <a:lstStyle/>
          <a:p>
            <a:pPr algn="ctr"/>
            <a:endParaRPr lang="zh-CN" altLang="zh-CN">
              <a:solidFill>
                <a:srgbClr val="FFFFFF"/>
              </a:solidFill>
            </a:endParaRPr>
          </a:p>
        </p:txBody>
      </p:sp>
      <p:sp>
        <p:nvSpPr>
          <p:cNvPr id="14344" name="矩形 10">
            <a:extLst>
              <a:ext uri="{FF2B5EF4-FFF2-40B4-BE49-F238E27FC236}">
                <a16:creationId xmlns:a16="http://schemas.microsoft.com/office/drawing/2014/main" id="{57630B71-ADA3-412A-AB56-1E564C6A2992}"/>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12</a:t>
            </a:r>
            <a:endParaRPr lang="zh-CN" altLang="en-US" sz="2800"/>
          </a:p>
        </p:txBody>
      </p:sp>
      <p:sp>
        <p:nvSpPr>
          <p:cNvPr id="14345" name="文本框 11">
            <a:extLst>
              <a:ext uri="{FF2B5EF4-FFF2-40B4-BE49-F238E27FC236}">
                <a16:creationId xmlns:a16="http://schemas.microsoft.com/office/drawing/2014/main" id="{FB4BDC4E-2168-45B9-8428-E57B0D07E639}"/>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Effective Workflow – 5</a:t>
            </a:r>
            <a:r>
              <a:rPr lang="en-US" altLang="zh-CN" sz="2800">
                <a:solidFill>
                  <a:schemeClr val="bg1"/>
                </a:solidFill>
                <a:ea typeface="微软雅黑" panose="020B0503020204020204" pitchFamily="34" charset="-122"/>
                <a:sym typeface="Arial" panose="020B0604020202020204" pitchFamily="34" charset="0"/>
              </a:rPr>
              <a:t> Steps</a:t>
            </a:r>
            <a:endParaRPr lang="zh-CN" altLang="en-US" sz="2800">
              <a:solidFill>
                <a:schemeClr val="bg1"/>
              </a:solidFill>
              <a:ea typeface="微软雅黑" panose="020B0503020204020204" pitchFamily="34" charset="-122"/>
              <a:sym typeface="Arial" panose="020B0604020202020204" pitchFamily="34" charset="0"/>
            </a:endParaRPr>
          </a:p>
        </p:txBody>
      </p:sp>
      <p:sp>
        <p:nvSpPr>
          <p:cNvPr id="14346" name="直接连接符 12">
            <a:extLst>
              <a:ext uri="{FF2B5EF4-FFF2-40B4-BE49-F238E27FC236}">
                <a16:creationId xmlns:a16="http://schemas.microsoft.com/office/drawing/2014/main" id="{CE987C5F-ACC4-4703-B969-7B95450E3E54}"/>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8" name="文本框 14">
            <a:extLst>
              <a:ext uri="{FF2B5EF4-FFF2-40B4-BE49-F238E27FC236}">
                <a16:creationId xmlns:a16="http://schemas.microsoft.com/office/drawing/2014/main" id="{155BCB9C-65FD-4DCA-BFC4-372CB90EC46B}"/>
              </a:ext>
            </a:extLst>
          </p:cNvPr>
          <p:cNvSpPr>
            <a:spLocks noChangeArrowheads="1"/>
          </p:cNvSpPr>
          <p:nvPr/>
        </p:nvSpPr>
        <p:spPr bwMode="auto">
          <a:xfrm>
            <a:off x="1817688" y="1404938"/>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49" name="文本框 15">
            <a:extLst>
              <a:ext uri="{FF2B5EF4-FFF2-40B4-BE49-F238E27FC236}">
                <a16:creationId xmlns:a16="http://schemas.microsoft.com/office/drawing/2014/main" id="{A40F1AF9-7BCE-41E5-A46A-FED348FBAAC7}"/>
              </a:ext>
            </a:extLst>
          </p:cNvPr>
          <p:cNvSpPr>
            <a:spLocks noChangeArrowheads="1"/>
          </p:cNvSpPr>
          <p:nvPr/>
        </p:nvSpPr>
        <p:spPr bwMode="auto">
          <a:xfrm>
            <a:off x="1817688" y="1719263"/>
            <a:ext cx="2486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0" name="弧形 28">
            <a:extLst>
              <a:ext uri="{FF2B5EF4-FFF2-40B4-BE49-F238E27FC236}">
                <a16:creationId xmlns:a16="http://schemas.microsoft.com/office/drawing/2014/main" id="{39C4038B-E6A7-4084-B6B6-A14481D8934E}"/>
              </a:ext>
            </a:extLst>
          </p:cNvPr>
          <p:cNvSpPr>
            <a:spLocks/>
          </p:cNvSpPr>
          <p:nvPr/>
        </p:nvSpPr>
        <p:spPr bwMode="auto">
          <a:xfrm>
            <a:off x="1390650" y="1665288"/>
            <a:ext cx="1779588" cy="1557337"/>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51" name="文本框 31">
            <a:extLst>
              <a:ext uri="{FF2B5EF4-FFF2-40B4-BE49-F238E27FC236}">
                <a16:creationId xmlns:a16="http://schemas.microsoft.com/office/drawing/2014/main" id="{FFF85C6E-7BC0-42D5-AD44-34023F88C0AD}"/>
              </a:ext>
            </a:extLst>
          </p:cNvPr>
          <p:cNvSpPr>
            <a:spLocks noChangeArrowheads="1"/>
          </p:cNvSpPr>
          <p:nvPr/>
        </p:nvSpPr>
        <p:spPr bwMode="auto">
          <a:xfrm>
            <a:off x="5594350" y="1404938"/>
            <a:ext cx="256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52" name="文本框 32">
            <a:extLst>
              <a:ext uri="{FF2B5EF4-FFF2-40B4-BE49-F238E27FC236}">
                <a16:creationId xmlns:a16="http://schemas.microsoft.com/office/drawing/2014/main" id="{BA7246CA-8E98-4283-BE41-8C5AF48E8D98}"/>
              </a:ext>
            </a:extLst>
          </p:cNvPr>
          <p:cNvSpPr>
            <a:spLocks noChangeArrowheads="1"/>
          </p:cNvSpPr>
          <p:nvPr/>
        </p:nvSpPr>
        <p:spPr bwMode="auto">
          <a:xfrm>
            <a:off x="5594350" y="1719263"/>
            <a:ext cx="2486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3" name="弧形 33">
            <a:extLst>
              <a:ext uri="{FF2B5EF4-FFF2-40B4-BE49-F238E27FC236}">
                <a16:creationId xmlns:a16="http://schemas.microsoft.com/office/drawing/2014/main" id="{19BF4DD9-2D6D-4041-A5E7-60B487F29A1B}"/>
              </a:ext>
            </a:extLst>
          </p:cNvPr>
          <p:cNvSpPr>
            <a:spLocks/>
          </p:cNvSpPr>
          <p:nvPr/>
        </p:nvSpPr>
        <p:spPr bwMode="auto">
          <a:xfrm>
            <a:off x="5165725" y="1665288"/>
            <a:ext cx="1781175" cy="1557337"/>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54" name="文本框 35">
            <a:extLst>
              <a:ext uri="{FF2B5EF4-FFF2-40B4-BE49-F238E27FC236}">
                <a16:creationId xmlns:a16="http://schemas.microsoft.com/office/drawing/2014/main" id="{466EA31D-4A30-42A0-8AC0-E595823B7310}"/>
              </a:ext>
            </a:extLst>
          </p:cNvPr>
          <p:cNvSpPr>
            <a:spLocks noChangeArrowheads="1"/>
          </p:cNvSpPr>
          <p:nvPr/>
        </p:nvSpPr>
        <p:spPr bwMode="auto">
          <a:xfrm>
            <a:off x="9550400" y="1404938"/>
            <a:ext cx="256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55" name="文本框 36">
            <a:extLst>
              <a:ext uri="{FF2B5EF4-FFF2-40B4-BE49-F238E27FC236}">
                <a16:creationId xmlns:a16="http://schemas.microsoft.com/office/drawing/2014/main" id="{3F9C4AD6-F03D-46EA-8B55-7EAB00DD2DAD}"/>
              </a:ext>
            </a:extLst>
          </p:cNvPr>
          <p:cNvSpPr>
            <a:spLocks noChangeArrowheads="1"/>
          </p:cNvSpPr>
          <p:nvPr/>
        </p:nvSpPr>
        <p:spPr bwMode="auto">
          <a:xfrm>
            <a:off x="9550400" y="1719263"/>
            <a:ext cx="2486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6" name="弧形 37">
            <a:extLst>
              <a:ext uri="{FF2B5EF4-FFF2-40B4-BE49-F238E27FC236}">
                <a16:creationId xmlns:a16="http://schemas.microsoft.com/office/drawing/2014/main" id="{92542E98-BD8F-4AC8-8BA1-F604685639AE}"/>
              </a:ext>
            </a:extLst>
          </p:cNvPr>
          <p:cNvSpPr>
            <a:spLocks/>
          </p:cNvSpPr>
          <p:nvPr/>
        </p:nvSpPr>
        <p:spPr bwMode="auto">
          <a:xfrm>
            <a:off x="9123363" y="1665288"/>
            <a:ext cx="1779587" cy="1557337"/>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57" name="文本框 39">
            <a:extLst>
              <a:ext uri="{FF2B5EF4-FFF2-40B4-BE49-F238E27FC236}">
                <a16:creationId xmlns:a16="http://schemas.microsoft.com/office/drawing/2014/main" id="{DCF7F2A8-4DA6-4983-AE54-0F52FAF7DF58}"/>
              </a:ext>
            </a:extLst>
          </p:cNvPr>
          <p:cNvSpPr>
            <a:spLocks noChangeArrowheads="1"/>
          </p:cNvSpPr>
          <p:nvPr/>
        </p:nvSpPr>
        <p:spPr bwMode="auto">
          <a:xfrm>
            <a:off x="7623175" y="4773613"/>
            <a:ext cx="256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58" name="文本框 40">
            <a:extLst>
              <a:ext uri="{FF2B5EF4-FFF2-40B4-BE49-F238E27FC236}">
                <a16:creationId xmlns:a16="http://schemas.microsoft.com/office/drawing/2014/main" id="{BC0BED34-5AE7-41B9-877C-D577834D7CE2}"/>
              </a:ext>
            </a:extLst>
          </p:cNvPr>
          <p:cNvSpPr>
            <a:spLocks noChangeArrowheads="1"/>
          </p:cNvSpPr>
          <p:nvPr/>
        </p:nvSpPr>
        <p:spPr bwMode="auto">
          <a:xfrm>
            <a:off x="7623175" y="5089525"/>
            <a:ext cx="2486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9" name="弧形 41">
            <a:extLst>
              <a:ext uri="{FF2B5EF4-FFF2-40B4-BE49-F238E27FC236}">
                <a16:creationId xmlns:a16="http://schemas.microsoft.com/office/drawing/2014/main" id="{68585922-631B-44AB-B5F4-806F499BF5CD}"/>
              </a:ext>
            </a:extLst>
          </p:cNvPr>
          <p:cNvSpPr>
            <a:spLocks/>
          </p:cNvSpPr>
          <p:nvPr/>
        </p:nvSpPr>
        <p:spPr bwMode="auto">
          <a:xfrm flipV="1">
            <a:off x="7086600" y="3602038"/>
            <a:ext cx="1781175" cy="1557337"/>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60" name="文本框 44">
            <a:extLst>
              <a:ext uri="{FF2B5EF4-FFF2-40B4-BE49-F238E27FC236}">
                <a16:creationId xmlns:a16="http://schemas.microsoft.com/office/drawing/2014/main" id="{0CFDF0EC-7B5F-46D7-A6A7-C2E5AAF8E0B7}"/>
              </a:ext>
            </a:extLst>
          </p:cNvPr>
          <p:cNvSpPr>
            <a:spLocks noChangeArrowheads="1"/>
          </p:cNvSpPr>
          <p:nvPr/>
        </p:nvSpPr>
        <p:spPr bwMode="auto">
          <a:xfrm>
            <a:off x="3790950" y="4773613"/>
            <a:ext cx="256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4361" name="文本框 45">
            <a:extLst>
              <a:ext uri="{FF2B5EF4-FFF2-40B4-BE49-F238E27FC236}">
                <a16:creationId xmlns:a16="http://schemas.microsoft.com/office/drawing/2014/main" id="{EB4BBE5B-6339-4B3A-AB68-D9DA15997C31}"/>
              </a:ext>
            </a:extLst>
          </p:cNvPr>
          <p:cNvSpPr>
            <a:spLocks noChangeArrowheads="1"/>
          </p:cNvSpPr>
          <p:nvPr/>
        </p:nvSpPr>
        <p:spPr bwMode="auto">
          <a:xfrm>
            <a:off x="3790950" y="5089525"/>
            <a:ext cx="2486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2" name="弧形 46">
            <a:extLst>
              <a:ext uri="{FF2B5EF4-FFF2-40B4-BE49-F238E27FC236}">
                <a16:creationId xmlns:a16="http://schemas.microsoft.com/office/drawing/2014/main" id="{C20E86C4-9091-4BD3-BE8D-E4AB0E5DBADD}"/>
              </a:ext>
            </a:extLst>
          </p:cNvPr>
          <p:cNvSpPr>
            <a:spLocks/>
          </p:cNvSpPr>
          <p:nvPr/>
        </p:nvSpPr>
        <p:spPr bwMode="auto">
          <a:xfrm flipV="1">
            <a:off x="3254375" y="3602038"/>
            <a:ext cx="1779588" cy="1557337"/>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63" name="文本框 47">
            <a:extLst>
              <a:ext uri="{FF2B5EF4-FFF2-40B4-BE49-F238E27FC236}">
                <a16:creationId xmlns:a16="http://schemas.microsoft.com/office/drawing/2014/main" id="{EB90751A-F618-46BF-BDB2-91D8C91E5932}"/>
              </a:ext>
            </a:extLst>
          </p:cNvPr>
          <p:cNvSpPr>
            <a:spLocks noChangeArrowheads="1"/>
          </p:cNvSpPr>
          <p:nvPr/>
        </p:nvSpPr>
        <p:spPr bwMode="auto">
          <a:xfrm>
            <a:off x="1419225" y="29130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1</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64" name="文本框 48">
            <a:extLst>
              <a:ext uri="{FF2B5EF4-FFF2-40B4-BE49-F238E27FC236}">
                <a16:creationId xmlns:a16="http://schemas.microsoft.com/office/drawing/2014/main" id="{A8B0BDFD-BFDA-4C62-8ED9-573D8D1888C1}"/>
              </a:ext>
            </a:extLst>
          </p:cNvPr>
          <p:cNvSpPr>
            <a:spLocks noChangeArrowheads="1"/>
          </p:cNvSpPr>
          <p:nvPr/>
        </p:nvSpPr>
        <p:spPr bwMode="auto">
          <a:xfrm>
            <a:off x="844550" y="3321050"/>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5" name="文本框 52">
            <a:extLst>
              <a:ext uri="{FF2B5EF4-FFF2-40B4-BE49-F238E27FC236}">
                <a16:creationId xmlns:a16="http://schemas.microsoft.com/office/drawing/2014/main" id="{63043856-4038-4C38-A33B-97B5D002AC2D}"/>
              </a:ext>
            </a:extLst>
          </p:cNvPr>
          <p:cNvSpPr>
            <a:spLocks noChangeArrowheads="1"/>
          </p:cNvSpPr>
          <p:nvPr/>
        </p:nvSpPr>
        <p:spPr bwMode="auto">
          <a:xfrm>
            <a:off x="3325813" y="2913063"/>
            <a:ext cx="255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2</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66" name="文本框 53">
            <a:extLst>
              <a:ext uri="{FF2B5EF4-FFF2-40B4-BE49-F238E27FC236}">
                <a16:creationId xmlns:a16="http://schemas.microsoft.com/office/drawing/2014/main" id="{60B5925F-AA8B-4D0D-AC19-B5A292739265}"/>
              </a:ext>
            </a:extLst>
          </p:cNvPr>
          <p:cNvSpPr>
            <a:spLocks noChangeArrowheads="1"/>
          </p:cNvSpPr>
          <p:nvPr/>
        </p:nvSpPr>
        <p:spPr bwMode="auto">
          <a:xfrm>
            <a:off x="2752725" y="3321050"/>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文本框 55">
            <a:extLst>
              <a:ext uri="{FF2B5EF4-FFF2-40B4-BE49-F238E27FC236}">
                <a16:creationId xmlns:a16="http://schemas.microsoft.com/office/drawing/2014/main" id="{5698D7ED-99FF-4397-81BC-D61176B1F5EC}"/>
              </a:ext>
            </a:extLst>
          </p:cNvPr>
          <p:cNvSpPr>
            <a:spLocks noChangeArrowheads="1"/>
          </p:cNvSpPr>
          <p:nvPr/>
        </p:nvSpPr>
        <p:spPr bwMode="auto">
          <a:xfrm>
            <a:off x="5245100" y="29130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3</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68" name="文本框 56">
            <a:extLst>
              <a:ext uri="{FF2B5EF4-FFF2-40B4-BE49-F238E27FC236}">
                <a16:creationId xmlns:a16="http://schemas.microsoft.com/office/drawing/2014/main" id="{9DF95388-8AF7-45DE-8EEB-DB59AB7446AE}"/>
              </a:ext>
            </a:extLst>
          </p:cNvPr>
          <p:cNvSpPr>
            <a:spLocks noChangeArrowheads="1"/>
          </p:cNvSpPr>
          <p:nvPr/>
        </p:nvSpPr>
        <p:spPr bwMode="auto">
          <a:xfrm>
            <a:off x="4672013" y="3321050"/>
            <a:ext cx="14017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文本框 58">
            <a:extLst>
              <a:ext uri="{FF2B5EF4-FFF2-40B4-BE49-F238E27FC236}">
                <a16:creationId xmlns:a16="http://schemas.microsoft.com/office/drawing/2014/main" id="{CEC4066B-1C7B-44C0-BE6C-D1153A488826}"/>
              </a:ext>
            </a:extLst>
          </p:cNvPr>
          <p:cNvSpPr>
            <a:spLocks noChangeArrowheads="1"/>
          </p:cNvSpPr>
          <p:nvPr/>
        </p:nvSpPr>
        <p:spPr bwMode="auto">
          <a:xfrm>
            <a:off x="7246938" y="29003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4</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70" name="文本框 59">
            <a:extLst>
              <a:ext uri="{FF2B5EF4-FFF2-40B4-BE49-F238E27FC236}">
                <a16:creationId xmlns:a16="http://schemas.microsoft.com/office/drawing/2014/main" id="{BBE7A958-813E-4689-B2FC-4BEECA16A9D3}"/>
              </a:ext>
            </a:extLst>
          </p:cNvPr>
          <p:cNvSpPr>
            <a:spLocks noChangeArrowheads="1"/>
          </p:cNvSpPr>
          <p:nvPr/>
        </p:nvSpPr>
        <p:spPr bwMode="auto">
          <a:xfrm>
            <a:off x="6673850" y="3308350"/>
            <a:ext cx="14001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1" name="文本框 61">
            <a:extLst>
              <a:ext uri="{FF2B5EF4-FFF2-40B4-BE49-F238E27FC236}">
                <a16:creationId xmlns:a16="http://schemas.microsoft.com/office/drawing/2014/main" id="{E84051C6-1D35-4A24-A5B7-F3F41BE33F3A}"/>
              </a:ext>
            </a:extLst>
          </p:cNvPr>
          <p:cNvSpPr>
            <a:spLocks noChangeArrowheads="1"/>
          </p:cNvSpPr>
          <p:nvPr/>
        </p:nvSpPr>
        <p:spPr bwMode="auto">
          <a:xfrm>
            <a:off x="9145588" y="2919413"/>
            <a:ext cx="255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FFCD00"/>
                </a:solidFill>
                <a:latin typeface="Arial Black" panose="020B0A04020102020204" pitchFamily="34" charset="0"/>
                <a:sym typeface="Arial Black" panose="020B0A04020102020204" pitchFamily="34" charset="0"/>
              </a:rPr>
              <a:t>5</a:t>
            </a:r>
            <a:endParaRPr lang="zh-CN" altLang="en-US" sz="2800">
              <a:solidFill>
                <a:srgbClr val="FFCD00"/>
              </a:solidFill>
              <a:latin typeface="Arial Black" panose="020B0A04020102020204" pitchFamily="34" charset="0"/>
              <a:sym typeface="Arial Black" panose="020B0A04020102020204" pitchFamily="34" charset="0"/>
            </a:endParaRPr>
          </a:p>
        </p:txBody>
      </p:sp>
      <p:sp>
        <p:nvSpPr>
          <p:cNvPr id="14372" name="文本框 62">
            <a:extLst>
              <a:ext uri="{FF2B5EF4-FFF2-40B4-BE49-F238E27FC236}">
                <a16:creationId xmlns:a16="http://schemas.microsoft.com/office/drawing/2014/main" id="{6A73FC19-FC90-4F8E-87A5-EFC83407AA5A}"/>
              </a:ext>
            </a:extLst>
          </p:cNvPr>
          <p:cNvSpPr>
            <a:spLocks noChangeArrowheads="1"/>
          </p:cNvSpPr>
          <p:nvPr/>
        </p:nvSpPr>
        <p:spPr bwMode="auto">
          <a:xfrm>
            <a:off x="8572500" y="3327400"/>
            <a:ext cx="14017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任意多边形 1">
            <a:extLst>
              <a:ext uri="{FF2B5EF4-FFF2-40B4-BE49-F238E27FC236}">
                <a16:creationId xmlns:a16="http://schemas.microsoft.com/office/drawing/2014/main" id="{44793F2F-A005-4D81-8012-4B2BE70B4459}"/>
              </a:ext>
            </a:extLst>
          </p:cNvPr>
          <p:cNvSpPr>
            <a:spLocks noChangeArrowheads="1"/>
          </p:cNvSpPr>
          <p:nvPr/>
        </p:nvSpPr>
        <p:spPr bwMode="auto">
          <a:xfrm>
            <a:off x="5610225" y="3457575"/>
            <a:ext cx="2344738" cy="1897063"/>
          </a:xfrm>
          <a:custGeom>
            <a:avLst/>
            <a:gdLst>
              <a:gd name="T0" fmla="*/ 1603525 w 2344740"/>
              <a:gd name="T1" fmla="*/ 0 h 1897191"/>
              <a:gd name="T2" fmla="*/ 1982539 w 2344740"/>
              <a:gd name="T3" fmla="*/ 298241 h 1897191"/>
              <a:gd name="T4" fmla="*/ 2344740 w 2344740"/>
              <a:gd name="T5" fmla="*/ 13231 h 1897191"/>
              <a:gd name="T6" fmla="*/ 2318884 w 2344740"/>
              <a:gd name="T7" fmla="*/ 186271 h 1897191"/>
              <a:gd name="T8" fmla="*/ 637987 w 2344740"/>
              <a:gd name="T9" fmla="*/ 1696749 h 1897191"/>
              <a:gd name="T10" fmla="*/ 480686 w 2344740"/>
              <a:gd name="T11" fmla="*/ 1703732 h 1897191"/>
              <a:gd name="T12" fmla="*/ 480686 w 2344740"/>
              <a:gd name="T13" fmla="*/ 1897191 h 1897191"/>
              <a:gd name="T14" fmla="*/ 0 w 2344740"/>
              <a:gd name="T15" fmla="*/ 1286320 h 1897191"/>
              <a:gd name="T16" fmla="*/ 480686 w 2344740"/>
              <a:gd name="T17" fmla="*/ 675449 h 1897191"/>
              <a:gd name="T18" fmla="*/ 480686 w 2344740"/>
              <a:gd name="T19" fmla="*/ 967982 h 1897191"/>
              <a:gd name="T20" fmla="*/ 571762 w 2344740"/>
              <a:gd name="T21" fmla="*/ 963939 h 1897191"/>
              <a:gd name="T22" fmla="*/ 1597177 w 2344740"/>
              <a:gd name="T23" fmla="*/ 42486 h 1897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44740"/>
              <a:gd name="T37" fmla="*/ 0 h 1897191"/>
              <a:gd name="T38" fmla="*/ 2344740 w 2344740"/>
              <a:gd name="T39" fmla="*/ 1897191 h 1897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44740" h="1897191">
                <a:moveTo>
                  <a:pt x="1603525" y="0"/>
                </a:moveTo>
                <a:lnTo>
                  <a:pt x="1982539" y="298241"/>
                </a:lnTo>
                <a:lnTo>
                  <a:pt x="2344740" y="13231"/>
                </a:lnTo>
                <a:lnTo>
                  <a:pt x="2318884" y="186271"/>
                </a:lnTo>
                <a:cubicBezTo>
                  <a:pt x="2158138" y="997670"/>
                  <a:pt x="1477110" y="1621891"/>
                  <a:pt x="637987" y="1696749"/>
                </a:cubicBezTo>
                <a:lnTo>
                  <a:pt x="480686" y="1703732"/>
                </a:lnTo>
                <a:lnTo>
                  <a:pt x="480686" y="1897191"/>
                </a:lnTo>
                <a:lnTo>
                  <a:pt x="0" y="1286320"/>
                </a:lnTo>
                <a:lnTo>
                  <a:pt x="480686" y="675449"/>
                </a:lnTo>
                <a:lnTo>
                  <a:pt x="480686" y="967982"/>
                </a:lnTo>
                <a:lnTo>
                  <a:pt x="571762" y="963939"/>
                </a:lnTo>
                <a:cubicBezTo>
                  <a:pt x="1083661" y="918272"/>
                  <a:pt x="1499115" y="537472"/>
                  <a:pt x="1597177" y="42486"/>
                </a:cubicBezTo>
                <a:close/>
              </a:path>
            </a:pathLst>
          </a:custGeom>
          <a:solidFill>
            <a:srgbClr val="DDEAF6"/>
          </a:solidFill>
          <a:ln w="12700" cap="flat" cmpd="sng">
            <a:solidFill>
              <a:srgbClr val="1F1F1F"/>
            </a:solidFill>
            <a:bevel/>
            <a:headEnd/>
            <a:tailEnd/>
          </a:ln>
        </p:spPr>
        <p:txBody>
          <a:bodyPr anchor="ctr"/>
          <a:lstStyle/>
          <a:p>
            <a:pPr algn="ctr"/>
            <a:endParaRPr lang="zh-CN" altLang="zh-CN"/>
          </a:p>
        </p:txBody>
      </p:sp>
      <p:sp>
        <p:nvSpPr>
          <p:cNvPr id="15363" name="任意多边形 2">
            <a:extLst>
              <a:ext uri="{FF2B5EF4-FFF2-40B4-BE49-F238E27FC236}">
                <a16:creationId xmlns:a16="http://schemas.microsoft.com/office/drawing/2014/main" id="{53D29A07-8947-48D5-987A-28A6E4BD19DA}"/>
              </a:ext>
            </a:extLst>
          </p:cNvPr>
          <p:cNvSpPr>
            <a:spLocks noChangeArrowheads="1"/>
          </p:cNvSpPr>
          <p:nvPr/>
        </p:nvSpPr>
        <p:spPr bwMode="auto">
          <a:xfrm>
            <a:off x="6261100" y="1409700"/>
            <a:ext cx="1946275" cy="2357438"/>
          </a:xfrm>
          <a:custGeom>
            <a:avLst/>
            <a:gdLst>
              <a:gd name="T0" fmla="*/ 0 w 1946318"/>
              <a:gd name="T1" fmla="*/ 0 h 2358384"/>
              <a:gd name="T2" fmla="*/ 13978 w 1946318"/>
              <a:gd name="T3" fmla="*/ 706 h 2358384"/>
              <a:gd name="T4" fmla="*/ 1707803 w 1946318"/>
              <a:gd name="T5" fmla="*/ 1877698 h 2358384"/>
              <a:gd name="T6" fmla="*/ 1946318 w 1946318"/>
              <a:gd name="T7" fmla="*/ 1877698 h 2358384"/>
              <a:gd name="T8" fmla="*/ 1335447 w 1946318"/>
              <a:gd name="T9" fmla="*/ 2358384 h 2358384"/>
              <a:gd name="T10" fmla="*/ 724576 w 1946318"/>
              <a:gd name="T11" fmla="*/ 1877698 h 2358384"/>
              <a:gd name="T12" fmla="*/ 972053 w 1946318"/>
              <a:gd name="T13" fmla="*/ 1877698 h 2358384"/>
              <a:gd name="T14" fmla="*/ 149787 w 1946318"/>
              <a:gd name="T15" fmla="*/ 774339 h 2358384"/>
              <a:gd name="T16" fmla="*/ 53065 w 1946318"/>
              <a:gd name="T17" fmla="*/ 750429 h 2358384"/>
              <a:gd name="T18" fmla="*/ 321783 w 1946318"/>
              <a:gd name="T19" fmla="*/ 408933 h 2358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6318"/>
              <a:gd name="T31" fmla="*/ 0 h 2358384"/>
              <a:gd name="T32" fmla="*/ 1946318 w 1946318"/>
              <a:gd name="T33" fmla="*/ 2358384 h 2358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6318" h="2358384">
                <a:moveTo>
                  <a:pt x="0" y="0"/>
                </a:moveTo>
                <a:lnTo>
                  <a:pt x="13978" y="706"/>
                </a:lnTo>
                <a:cubicBezTo>
                  <a:pt x="965374" y="97326"/>
                  <a:pt x="1707803" y="900810"/>
                  <a:pt x="1707803" y="1877698"/>
                </a:cubicBezTo>
                <a:lnTo>
                  <a:pt x="1946318" y="1877698"/>
                </a:lnTo>
                <a:lnTo>
                  <a:pt x="1335447" y="2358384"/>
                </a:lnTo>
                <a:lnTo>
                  <a:pt x="724576" y="1877698"/>
                </a:lnTo>
                <a:lnTo>
                  <a:pt x="972053" y="1877698"/>
                </a:lnTo>
                <a:cubicBezTo>
                  <a:pt x="972053" y="1356251"/>
                  <a:pt x="625293" y="915792"/>
                  <a:pt x="149787" y="774339"/>
                </a:cubicBezTo>
                <a:lnTo>
                  <a:pt x="53065" y="750429"/>
                </a:lnTo>
                <a:lnTo>
                  <a:pt x="321783" y="408933"/>
                </a:lnTo>
                <a:close/>
              </a:path>
            </a:pathLst>
          </a:custGeom>
          <a:solidFill>
            <a:srgbClr val="DDEAF6"/>
          </a:solidFill>
          <a:ln w="12700" cap="flat" cmpd="sng">
            <a:solidFill>
              <a:srgbClr val="1F1F1F"/>
            </a:solidFill>
            <a:bevel/>
            <a:headEnd/>
            <a:tailEnd/>
          </a:ln>
        </p:spPr>
        <p:txBody>
          <a:bodyPr anchor="ctr"/>
          <a:lstStyle/>
          <a:p>
            <a:pPr algn="ctr"/>
            <a:endParaRPr lang="zh-CN" altLang="zh-CN"/>
          </a:p>
        </p:txBody>
      </p:sp>
      <p:sp>
        <p:nvSpPr>
          <p:cNvPr id="15364" name="任意多边形 4">
            <a:extLst>
              <a:ext uri="{FF2B5EF4-FFF2-40B4-BE49-F238E27FC236}">
                <a16:creationId xmlns:a16="http://schemas.microsoft.com/office/drawing/2014/main" id="{F46634C9-1A6C-4675-8358-73EDADD84B03}"/>
              </a:ext>
            </a:extLst>
          </p:cNvPr>
          <p:cNvSpPr>
            <a:spLocks noChangeArrowheads="1"/>
          </p:cNvSpPr>
          <p:nvPr/>
        </p:nvSpPr>
        <p:spPr bwMode="auto">
          <a:xfrm>
            <a:off x="4197350" y="1204913"/>
            <a:ext cx="2379663" cy="1933575"/>
          </a:xfrm>
          <a:custGeom>
            <a:avLst/>
            <a:gdLst>
              <a:gd name="T0" fmla="*/ 1899040 w 2379726"/>
              <a:gd name="T1" fmla="*/ 0 h 1933836"/>
              <a:gd name="T2" fmla="*/ 2379726 w 2379726"/>
              <a:gd name="T3" fmla="*/ 610871 h 1933836"/>
              <a:gd name="T4" fmla="*/ 1899040 w 2379726"/>
              <a:gd name="T5" fmla="*/ 1221742 h 1933836"/>
              <a:gd name="T6" fmla="*/ 1899040 w 2379726"/>
              <a:gd name="T7" fmla="*/ 929665 h 1933836"/>
              <a:gd name="T8" fmla="*/ 1879013 w 2379726"/>
              <a:gd name="T9" fmla="*/ 928654 h 1933836"/>
              <a:gd name="T10" fmla="*/ 751414 w 2379726"/>
              <a:gd name="T11" fmla="*/ 1847674 h 1933836"/>
              <a:gd name="T12" fmla="*/ 738264 w 2379726"/>
              <a:gd name="T13" fmla="*/ 1933836 h 1933836"/>
              <a:gd name="T14" fmla="*/ 364635 w 2379726"/>
              <a:gd name="T15" fmla="*/ 1639832 h 1933836"/>
              <a:gd name="T16" fmla="*/ 0 w 2379726"/>
              <a:gd name="T17" fmla="*/ 1926759 h 1933836"/>
              <a:gd name="T18" fmla="*/ 2021 w 2379726"/>
              <a:gd name="T19" fmla="*/ 1886730 h 1933836"/>
              <a:gd name="T20" fmla="*/ 1879013 w 2379726"/>
              <a:gd name="T21" fmla="*/ 192904 h 1933836"/>
              <a:gd name="T22" fmla="*/ 1899040 w 2379726"/>
              <a:gd name="T23" fmla="*/ 193915 h 1933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9726"/>
              <a:gd name="T37" fmla="*/ 0 h 1933836"/>
              <a:gd name="T38" fmla="*/ 2379726 w 2379726"/>
              <a:gd name="T39" fmla="*/ 1933836 h 19338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9726" h="193383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rgbClr val="DDEAF6"/>
          </a:solidFill>
          <a:ln w="12700" cap="flat" cmpd="sng">
            <a:solidFill>
              <a:srgbClr val="1F1F1F"/>
            </a:solidFill>
            <a:bevel/>
            <a:headEnd/>
            <a:tailEnd/>
          </a:ln>
        </p:spPr>
        <p:txBody>
          <a:bodyPr anchor="ctr"/>
          <a:lstStyle/>
          <a:p>
            <a:pPr algn="ctr"/>
            <a:endParaRPr lang="zh-CN" altLang="zh-CN"/>
          </a:p>
        </p:txBody>
      </p:sp>
      <p:sp>
        <p:nvSpPr>
          <p:cNvPr id="15365" name="任意多边形 5">
            <a:extLst>
              <a:ext uri="{FF2B5EF4-FFF2-40B4-BE49-F238E27FC236}">
                <a16:creationId xmlns:a16="http://schemas.microsoft.com/office/drawing/2014/main" id="{C1EEBF19-8C80-44BE-8BA7-8EB8E11CC2EC}"/>
              </a:ext>
            </a:extLst>
          </p:cNvPr>
          <p:cNvSpPr>
            <a:spLocks noChangeArrowheads="1"/>
          </p:cNvSpPr>
          <p:nvPr/>
        </p:nvSpPr>
        <p:spPr bwMode="auto">
          <a:xfrm rot="16200000">
            <a:off x="3752057" y="2958306"/>
            <a:ext cx="2379662" cy="1933575"/>
          </a:xfrm>
          <a:custGeom>
            <a:avLst/>
            <a:gdLst>
              <a:gd name="T0" fmla="*/ 1899040 w 2379726"/>
              <a:gd name="T1" fmla="*/ 0 h 1933836"/>
              <a:gd name="T2" fmla="*/ 2379726 w 2379726"/>
              <a:gd name="T3" fmla="*/ 610871 h 1933836"/>
              <a:gd name="T4" fmla="*/ 1899040 w 2379726"/>
              <a:gd name="T5" fmla="*/ 1221742 h 1933836"/>
              <a:gd name="T6" fmla="*/ 1899040 w 2379726"/>
              <a:gd name="T7" fmla="*/ 929665 h 1933836"/>
              <a:gd name="T8" fmla="*/ 1879013 w 2379726"/>
              <a:gd name="T9" fmla="*/ 928654 h 1933836"/>
              <a:gd name="T10" fmla="*/ 751414 w 2379726"/>
              <a:gd name="T11" fmla="*/ 1847674 h 1933836"/>
              <a:gd name="T12" fmla="*/ 738264 w 2379726"/>
              <a:gd name="T13" fmla="*/ 1933836 h 1933836"/>
              <a:gd name="T14" fmla="*/ 364635 w 2379726"/>
              <a:gd name="T15" fmla="*/ 1639832 h 1933836"/>
              <a:gd name="T16" fmla="*/ 0 w 2379726"/>
              <a:gd name="T17" fmla="*/ 1926759 h 1933836"/>
              <a:gd name="T18" fmla="*/ 2021 w 2379726"/>
              <a:gd name="T19" fmla="*/ 1886730 h 1933836"/>
              <a:gd name="T20" fmla="*/ 1879013 w 2379726"/>
              <a:gd name="T21" fmla="*/ 192904 h 1933836"/>
              <a:gd name="T22" fmla="*/ 1899040 w 2379726"/>
              <a:gd name="T23" fmla="*/ 193915 h 1933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9726"/>
              <a:gd name="T37" fmla="*/ 0 h 1933836"/>
              <a:gd name="T38" fmla="*/ 2379726 w 2379726"/>
              <a:gd name="T39" fmla="*/ 1933836 h 19338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9726" h="193383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rgbClr val="FFCD00"/>
          </a:solidFill>
          <a:ln w="12700" cap="flat" cmpd="sng">
            <a:solidFill>
              <a:srgbClr val="1F1F1F"/>
            </a:solidFill>
            <a:bevel/>
            <a:headEnd/>
            <a:tailEnd/>
          </a:ln>
        </p:spPr>
        <p:txBody>
          <a:bodyPr anchor="ctr"/>
          <a:lstStyle/>
          <a:p>
            <a:pPr algn="ctr"/>
            <a:endParaRPr lang="zh-CN" altLang="zh-CN"/>
          </a:p>
        </p:txBody>
      </p:sp>
      <p:sp>
        <p:nvSpPr>
          <p:cNvPr id="15366" name="矩形 6">
            <a:extLst>
              <a:ext uri="{FF2B5EF4-FFF2-40B4-BE49-F238E27FC236}">
                <a16:creationId xmlns:a16="http://schemas.microsoft.com/office/drawing/2014/main" id="{D2BDF1B2-D2B3-4973-876C-7E3D723387CB}"/>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13</a:t>
            </a:r>
            <a:endParaRPr lang="zh-CN" altLang="en-US" sz="2800"/>
          </a:p>
        </p:txBody>
      </p:sp>
      <p:sp>
        <p:nvSpPr>
          <p:cNvPr id="15367" name="文本框 7">
            <a:extLst>
              <a:ext uri="{FF2B5EF4-FFF2-40B4-BE49-F238E27FC236}">
                <a16:creationId xmlns:a16="http://schemas.microsoft.com/office/drawing/2014/main" id="{697091B0-A182-4E4A-813D-9AD40A614591}"/>
              </a:ext>
            </a:extLst>
          </p:cNvPr>
          <p:cNvSpPr>
            <a:spLocks noChangeArrowheads="1"/>
          </p:cNvSpPr>
          <p:nvPr/>
        </p:nvSpPr>
        <p:spPr bwMode="auto">
          <a:xfrm>
            <a:off x="638175" y="568325"/>
            <a:ext cx="623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Effective Workflow – 4</a:t>
            </a:r>
            <a:r>
              <a:rPr lang="en-US" altLang="zh-CN" sz="2800">
                <a:solidFill>
                  <a:schemeClr val="bg1"/>
                </a:solidFill>
                <a:ea typeface="微软雅黑" panose="020B0503020204020204" pitchFamily="34" charset="-122"/>
                <a:sym typeface="Arial" panose="020B0604020202020204" pitchFamily="34" charset="0"/>
              </a:rPr>
              <a:t> Steps Cycle</a:t>
            </a:r>
            <a:endParaRPr lang="zh-CN" altLang="en-US" sz="2800">
              <a:solidFill>
                <a:schemeClr val="bg1"/>
              </a:solidFill>
              <a:ea typeface="微软雅黑" panose="020B0503020204020204" pitchFamily="34" charset="-122"/>
              <a:sym typeface="Arial" panose="020B0604020202020204" pitchFamily="34" charset="0"/>
            </a:endParaRPr>
          </a:p>
        </p:txBody>
      </p:sp>
      <p:sp>
        <p:nvSpPr>
          <p:cNvPr id="15368" name="直接连接符 8">
            <a:extLst>
              <a:ext uri="{FF2B5EF4-FFF2-40B4-BE49-F238E27FC236}">
                <a16:creationId xmlns:a16="http://schemas.microsoft.com/office/drawing/2014/main" id="{6E05B6B3-1368-48C4-A1A6-FE8E5E2410A7}"/>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0" name="文本框 10">
            <a:extLst>
              <a:ext uri="{FF2B5EF4-FFF2-40B4-BE49-F238E27FC236}">
                <a16:creationId xmlns:a16="http://schemas.microsoft.com/office/drawing/2014/main" id="{51FB629A-20CE-4CBD-B6E5-FE8F6D33CA80}"/>
              </a:ext>
            </a:extLst>
          </p:cNvPr>
          <p:cNvSpPr>
            <a:spLocks noChangeArrowheads="1"/>
          </p:cNvSpPr>
          <p:nvPr/>
        </p:nvSpPr>
        <p:spPr bwMode="auto">
          <a:xfrm>
            <a:off x="868363" y="13827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71" name="文本框 11">
            <a:extLst>
              <a:ext uri="{FF2B5EF4-FFF2-40B4-BE49-F238E27FC236}">
                <a16:creationId xmlns:a16="http://schemas.microsoft.com/office/drawing/2014/main" id="{A0472923-D46A-4B22-AFC1-FBCA502FFD21}"/>
              </a:ext>
            </a:extLst>
          </p:cNvPr>
          <p:cNvSpPr>
            <a:spLocks noChangeArrowheads="1"/>
          </p:cNvSpPr>
          <p:nvPr/>
        </p:nvSpPr>
        <p:spPr bwMode="auto">
          <a:xfrm>
            <a:off x="576263" y="1716088"/>
            <a:ext cx="28590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2" name="弧形 22">
            <a:extLst>
              <a:ext uri="{FF2B5EF4-FFF2-40B4-BE49-F238E27FC236}">
                <a16:creationId xmlns:a16="http://schemas.microsoft.com/office/drawing/2014/main" id="{222CBF49-0857-4978-AE24-66F64D73BC87}"/>
              </a:ext>
            </a:extLst>
          </p:cNvPr>
          <p:cNvSpPr>
            <a:spLocks/>
          </p:cNvSpPr>
          <p:nvPr/>
        </p:nvSpPr>
        <p:spPr bwMode="auto">
          <a:xfrm>
            <a:off x="7843838" y="1638300"/>
            <a:ext cx="2046287" cy="1352550"/>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5373" name="弧形 23">
            <a:extLst>
              <a:ext uri="{FF2B5EF4-FFF2-40B4-BE49-F238E27FC236}">
                <a16:creationId xmlns:a16="http://schemas.microsoft.com/office/drawing/2014/main" id="{BEF9C1EA-3533-4F40-9913-4880727E6CBF}"/>
              </a:ext>
            </a:extLst>
          </p:cNvPr>
          <p:cNvSpPr>
            <a:spLocks/>
          </p:cNvSpPr>
          <p:nvPr/>
        </p:nvSpPr>
        <p:spPr bwMode="auto">
          <a:xfrm flipV="1">
            <a:off x="7974013" y="3346450"/>
            <a:ext cx="2044700" cy="1352550"/>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5374" name="弧形 24">
            <a:extLst>
              <a:ext uri="{FF2B5EF4-FFF2-40B4-BE49-F238E27FC236}">
                <a16:creationId xmlns:a16="http://schemas.microsoft.com/office/drawing/2014/main" id="{0958C5A2-1C5B-4597-9162-3F09C8718545}"/>
              </a:ext>
            </a:extLst>
          </p:cNvPr>
          <p:cNvSpPr>
            <a:spLocks/>
          </p:cNvSpPr>
          <p:nvPr/>
        </p:nvSpPr>
        <p:spPr bwMode="auto">
          <a:xfrm>
            <a:off x="3624263" y="4151313"/>
            <a:ext cx="2044700" cy="1354137"/>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5375" name="弧形 25">
            <a:extLst>
              <a:ext uri="{FF2B5EF4-FFF2-40B4-BE49-F238E27FC236}">
                <a16:creationId xmlns:a16="http://schemas.microsoft.com/office/drawing/2014/main" id="{8FA3EF5D-7E39-4BAC-B5C9-0AEAC5558E98}"/>
              </a:ext>
            </a:extLst>
          </p:cNvPr>
          <p:cNvSpPr>
            <a:spLocks/>
          </p:cNvSpPr>
          <p:nvPr/>
        </p:nvSpPr>
        <p:spPr bwMode="auto">
          <a:xfrm rot="16200000">
            <a:off x="3242469" y="767556"/>
            <a:ext cx="2044700" cy="1354138"/>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5376" name="文本框 26">
            <a:extLst>
              <a:ext uri="{FF2B5EF4-FFF2-40B4-BE49-F238E27FC236}">
                <a16:creationId xmlns:a16="http://schemas.microsoft.com/office/drawing/2014/main" id="{201B2C8C-30A4-4BAF-B724-1E9FE3666069}"/>
              </a:ext>
            </a:extLst>
          </p:cNvPr>
          <p:cNvSpPr>
            <a:spLocks noChangeArrowheads="1"/>
          </p:cNvSpPr>
          <p:nvPr/>
        </p:nvSpPr>
        <p:spPr bwMode="auto">
          <a:xfrm>
            <a:off x="868363" y="44307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77" name="文本框 27">
            <a:extLst>
              <a:ext uri="{FF2B5EF4-FFF2-40B4-BE49-F238E27FC236}">
                <a16:creationId xmlns:a16="http://schemas.microsoft.com/office/drawing/2014/main" id="{5EADCF19-E4F5-4ED4-973E-841D8E1A82BD}"/>
              </a:ext>
            </a:extLst>
          </p:cNvPr>
          <p:cNvSpPr>
            <a:spLocks noChangeArrowheads="1"/>
          </p:cNvSpPr>
          <p:nvPr/>
        </p:nvSpPr>
        <p:spPr bwMode="auto">
          <a:xfrm>
            <a:off x="576263" y="4764088"/>
            <a:ext cx="28590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8" name="文本框 28">
            <a:extLst>
              <a:ext uri="{FF2B5EF4-FFF2-40B4-BE49-F238E27FC236}">
                <a16:creationId xmlns:a16="http://schemas.microsoft.com/office/drawing/2014/main" id="{EE076EED-C006-4EB8-86B0-57E1911D0083}"/>
              </a:ext>
            </a:extLst>
          </p:cNvPr>
          <p:cNvSpPr>
            <a:spLocks noChangeArrowheads="1"/>
          </p:cNvSpPr>
          <p:nvPr/>
        </p:nvSpPr>
        <p:spPr bwMode="auto">
          <a:xfrm>
            <a:off x="8739188" y="4430713"/>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79" name="文本框 29">
            <a:extLst>
              <a:ext uri="{FF2B5EF4-FFF2-40B4-BE49-F238E27FC236}">
                <a16:creationId xmlns:a16="http://schemas.microsoft.com/office/drawing/2014/main" id="{857457E2-0C6D-4E55-97B3-EEE89874950B}"/>
              </a:ext>
            </a:extLst>
          </p:cNvPr>
          <p:cNvSpPr>
            <a:spLocks noChangeArrowheads="1"/>
          </p:cNvSpPr>
          <p:nvPr/>
        </p:nvSpPr>
        <p:spPr bwMode="auto">
          <a:xfrm>
            <a:off x="8739188" y="4764088"/>
            <a:ext cx="2857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0" name="文本框 30">
            <a:extLst>
              <a:ext uri="{FF2B5EF4-FFF2-40B4-BE49-F238E27FC236}">
                <a16:creationId xmlns:a16="http://schemas.microsoft.com/office/drawing/2014/main" id="{19E6919C-3FDA-4A3C-9A28-2934441CEF0E}"/>
              </a:ext>
            </a:extLst>
          </p:cNvPr>
          <p:cNvSpPr>
            <a:spLocks noChangeArrowheads="1"/>
          </p:cNvSpPr>
          <p:nvPr/>
        </p:nvSpPr>
        <p:spPr bwMode="auto">
          <a:xfrm>
            <a:off x="8739188" y="1409700"/>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5381" name="文本框 31">
            <a:extLst>
              <a:ext uri="{FF2B5EF4-FFF2-40B4-BE49-F238E27FC236}">
                <a16:creationId xmlns:a16="http://schemas.microsoft.com/office/drawing/2014/main" id="{3197773D-023A-4B57-88A2-4C89F0B8C9B5}"/>
              </a:ext>
            </a:extLst>
          </p:cNvPr>
          <p:cNvSpPr>
            <a:spLocks noChangeArrowheads="1"/>
          </p:cNvSpPr>
          <p:nvPr/>
        </p:nvSpPr>
        <p:spPr bwMode="auto">
          <a:xfrm>
            <a:off x="8739188" y="1743075"/>
            <a:ext cx="285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2" name="文本框 32">
            <a:extLst>
              <a:ext uri="{FF2B5EF4-FFF2-40B4-BE49-F238E27FC236}">
                <a16:creationId xmlns:a16="http://schemas.microsoft.com/office/drawing/2014/main" id="{AEEA2695-4B0B-4166-9521-E358E2E2D859}"/>
              </a:ext>
            </a:extLst>
          </p:cNvPr>
          <p:cNvSpPr>
            <a:spLocks noChangeArrowheads="1"/>
          </p:cNvSpPr>
          <p:nvPr/>
        </p:nvSpPr>
        <p:spPr bwMode="auto">
          <a:xfrm>
            <a:off x="4927600" y="19097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1</a:t>
            </a:r>
            <a:endParaRPr lang="zh-CN" altLang="en-US" sz="2800">
              <a:solidFill>
                <a:schemeClr val="bg1"/>
              </a:solidFill>
              <a:latin typeface="Arial Black" panose="020B0A04020102020204" pitchFamily="34" charset="0"/>
              <a:sym typeface="Arial Black" panose="020B0A04020102020204" pitchFamily="34" charset="0"/>
            </a:endParaRPr>
          </a:p>
        </p:txBody>
      </p:sp>
      <p:sp>
        <p:nvSpPr>
          <p:cNvPr id="15383" name="文本框 33">
            <a:extLst>
              <a:ext uri="{FF2B5EF4-FFF2-40B4-BE49-F238E27FC236}">
                <a16:creationId xmlns:a16="http://schemas.microsoft.com/office/drawing/2014/main" id="{967F0383-E5D3-4AE6-9E94-CD4EAFC459AC}"/>
              </a:ext>
            </a:extLst>
          </p:cNvPr>
          <p:cNvSpPr>
            <a:spLocks noChangeArrowheads="1"/>
          </p:cNvSpPr>
          <p:nvPr/>
        </p:nvSpPr>
        <p:spPr bwMode="auto">
          <a:xfrm>
            <a:off x="7108825" y="1909763"/>
            <a:ext cx="2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2</a:t>
            </a:r>
            <a:endParaRPr lang="zh-CN" altLang="en-US" sz="2800">
              <a:solidFill>
                <a:schemeClr val="bg1"/>
              </a:solidFill>
              <a:latin typeface="Arial Black" panose="020B0A04020102020204" pitchFamily="34" charset="0"/>
              <a:sym typeface="Arial Black" panose="020B0A04020102020204" pitchFamily="34" charset="0"/>
            </a:endParaRPr>
          </a:p>
        </p:txBody>
      </p:sp>
      <p:sp>
        <p:nvSpPr>
          <p:cNvPr id="15384" name="文本框 34">
            <a:extLst>
              <a:ext uri="{FF2B5EF4-FFF2-40B4-BE49-F238E27FC236}">
                <a16:creationId xmlns:a16="http://schemas.microsoft.com/office/drawing/2014/main" id="{27239027-80B2-44C0-83A5-D6AF0E44EB1B}"/>
              </a:ext>
            </a:extLst>
          </p:cNvPr>
          <p:cNvSpPr>
            <a:spLocks noChangeArrowheads="1"/>
          </p:cNvSpPr>
          <p:nvPr/>
        </p:nvSpPr>
        <p:spPr bwMode="auto">
          <a:xfrm>
            <a:off x="7108825" y="4117975"/>
            <a:ext cx="25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3</a:t>
            </a:r>
            <a:endParaRPr lang="zh-CN" altLang="en-US" sz="2800">
              <a:solidFill>
                <a:schemeClr val="bg1"/>
              </a:solidFill>
              <a:latin typeface="Arial Black" panose="020B0A04020102020204" pitchFamily="34" charset="0"/>
              <a:sym typeface="Arial Black" panose="020B0A04020102020204" pitchFamily="34" charset="0"/>
            </a:endParaRPr>
          </a:p>
        </p:txBody>
      </p:sp>
      <p:sp>
        <p:nvSpPr>
          <p:cNvPr id="15385" name="文本框 35">
            <a:extLst>
              <a:ext uri="{FF2B5EF4-FFF2-40B4-BE49-F238E27FC236}">
                <a16:creationId xmlns:a16="http://schemas.microsoft.com/office/drawing/2014/main" id="{429D505E-E6CE-4F3D-8D55-C6FE72C34765}"/>
              </a:ext>
            </a:extLst>
          </p:cNvPr>
          <p:cNvSpPr>
            <a:spLocks noChangeArrowheads="1"/>
          </p:cNvSpPr>
          <p:nvPr/>
        </p:nvSpPr>
        <p:spPr bwMode="auto">
          <a:xfrm>
            <a:off x="4932363" y="4117975"/>
            <a:ext cx="25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Black" panose="020B0A04020102020204" pitchFamily="34" charset="0"/>
                <a:sym typeface="Arial Black" panose="020B0A04020102020204" pitchFamily="34" charset="0"/>
              </a:rPr>
              <a:t>4</a:t>
            </a:r>
            <a:endParaRPr lang="zh-CN" altLang="en-US" sz="2800">
              <a:solidFill>
                <a:schemeClr val="bg1"/>
              </a:solidFill>
              <a:latin typeface="Arial Black" panose="020B0A04020102020204" pitchFamily="34" charset="0"/>
              <a:sym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FCD00"/>
        </a:solidFill>
        <a:effectLst/>
      </p:bgPr>
    </p:bg>
    <p:spTree>
      <p:nvGrpSpPr>
        <p:cNvPr id="1" name=""/>
        <p:cNvGrpSpPr/>
        <p:nvPr/>
      </p:nvGrpSpPr>
      <p:grpSpPr>
        <a:xfrm>
          <a:off x="0" y="0"/>
          <a:ext cx="0" cy="0"/>
          <a:chOff x="0" y="0"/>
          <a:chExt cx="0" cy="0"/>
        </a:xfrm>
      </p:grpSpPr>
      <p:sp>
        <p:nvSpPr>
          <p:cNvPr id="16386" name="任意多边形 1">
            <a:extLst>
              <a:ext uri="{FF2B5EF4-FFF2-40B4-BE49-F238E27FC236}">
                <a16:creationId xmlns:a16="http://schemas.microsoft.com/office/drawing/2014/main" id="{9135BBAF-3F99-424A-971C-178ED86D6263}"/>
              </a:ext>
            </a:extLst>
          </p:cNvPr>
          <p:cNvSpPr>
            <a:spLocks noChangeArrowheads="1"/>
          </p:cNvSpPr>
          <p:nvPr/>
        </p:nvSpPr>
        <p:spPr bwMode="auto">
          <a:xfrm rot="3926052">
            <a:off x="2271713" y="1419225"/>
            <a:ext cx="3457575" cy="3800475"/>
          </a:xfrm>
          <a:custGeom>
            <a:avLst/>
            <a:gdLst>
              <a:gd name="T0" fmla="*/ 156885 w 3458025"/>
              <a:gd name="T1" fmla="*/ 1352912 h 3800566"/>
              <a:gd name="T2" fmla="*/ 1283532 w 3458025"/>
              <a:gd name="T3" fmla="*/ 401301 h 3800566"/>
              <a:gd name="T4" fmla="*/ 1376226 w 3458025"/>
              <a:gd name="T5" fmla="*/ 381221 h 3800566"/>
              <a:gd name="T6" fmla="*/ 1567950 w 3458025"/>
              <a:gd name="T7" fmla="*/ 0 h 3800566"/>
              <a:gd name="T8" fmla="*/ 1740962 w 3458025"/>
              <a:gd name="T9" fmla="*/ 344016 h 3800566"/>
              <a:gd name="T10" fmla="*/ 1779236 w 3458025"/>
              <a:gd name="T11" fmla="*/ 343244 h 3800566"/>
              <a:gd name="T12" fmla="*/ 2447654 w 3458025"/>
              <a:gd name="T13" fmla="*/ 499426 h 3800566"/>
              <a:gd name="T14" fmla="*/ 3301140 w 3458025"/>
              <a:gd name="T15" fmla="*/ 2790195 h 3800566"/>
              <a:gd name="T16" fmla="*/ 1010371 w 3458025"/>
              <a:gd name="T17" fmla="*/ 3643681 h 3800566"/>
              <a:gd name="T18" fmla="*/ 156885 w 3458025"/>
              <a:gd name="T19" fmla="*/ 1352912 h 3800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8025"/>
              <a:gd name="T31" fmla="*/ 0 h 3800566"/>
              <a:gd name="T32" fmla="*/ 3458025 w 3458025"/>
              <a:gd name="T33" fmla="*/ 3800566 h 3800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8025" h="3800566">
                <a:moveTo>
                  <a:pt x="156885" y="1352912"/>
                </a:moveTo>
                <a:cubicBezTo>
                  <a:pt x="380138" y="864515"/>
                  <a:pt x="802322" y="529936"/>
                  <a:pt x="1283532" y="401301"/>
                </a:cubicBezTo>
                <a:lnTo>
                  <a:pt x="1376226" y="381221"/>
                </a:lnTo>
                <a:lnTo>
                  <a:pt x="1567950" y="0"/>
                </a:lnTo>
                <a:lnTo>
                  <a:pt x="1740962" y="344016"/>
                </a:lnTo>
                <a:lnTo>
                  <a:pt x="1779236" y="343244"/>
                </a:lnTo>
                <a:cubicBezTo>
                  <a:pt x="2003688" y="349667"/>
                  <a:pt x="2230588" y="400202"/>
                  <a:pt x="2447654" y="499426"/>
                </a:cubicBezTo>
                <a:cubicBezTo>
                  <a:pt x="3315916" y="896321"/>
                  <a:pt x="3698035" y="1921933"/>
                  <a:pt x="3301140" y="2790195"/>
                </a:cubicBezTo>
                <a:cubicBezTo>
                  <a:pt x="2904245" y="3658457"/>
                  <a:pt x="1878633" y="4040576"/>
                  <a:pt x="1010371" y="3643681"/>
                </a:cubicBezTo>
                <a:cubicBezTo>
                  <a:pt x="142109" y="3246786"/>
                  <a:pt x="-240010" y="2221174"/>
                  <a:pt x="156885" y="1352912"/>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87" name="矩形 2">
            <a:extLst>
              <a:ext uri="{FF2B5EF4-FFF2-40B4-BE49-F238E27FC236}">
                <a16:creationId xmlns:a16="http://schemas.microsoft.com/office/drawing/2014/main" id="{B8260B6B-E6DE-4F31-8676-ADFB5D8BC430}"/>
              </a:ext>
            </a:extLst>
          </p:cNvPr>
          <p:cNvSpPr>
            <a:spLocks noChangeArrowheads="1"/>
          </p:cNvSpPr>
          <p:nvPr/>
        </p:nvSpPr>
        <p:spPr bwMode="auto">
          <a:xfrm>
            <a:off x="11002963" y="6126163"/>
            <a:ext cx="625475" cy="747712"/>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solidFill>
                  <a:schemeClr val="bg1"/>
                </a:solidFill>
                <a:cs typeface="Arial" panose="020B0604020202020204" pitchFamily="34" charset="0"/>
                <a:sym typeface="Arial" panose="020B0604020202020204" pitchFamily="34" charset="0"/>
              </a:rPr>
              <a:t>14</a:t>
            </a:r>
            <a:endParaRPr lang="zh-CN" altLang="en-US" sz="2800">
              <a:solidFill>
                <a:schemeClr val="bg1"/>
              </a:solidFill>
            </a:endParaRPr>
          </a:p>
        </p:txBody>
      </p:sp>
      <p:sp>
        <p:nvSpPr>
          <p:cNvPr id="16388" name="文本框 3">
            <a:extLst>
              <a:ext uri="{FF2B5EF4-FFF2-40B4-BE49-F238E27FC236}">
                <a16:creationId xmlns:a16="http://schemas.microsoft.com/office/drawing/2014/main" id="{D8166F95-4F72-4557-B118-70306BB9C3D7}"/>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ea typeface="微软雅黑" panose="020B0503020204020204" pitchFamily="34" charset="-122"/>
                <a:sym typeface="Arial" panose="020B0604020202020204" pitchFamily="34" charset="0"/>
              </a:rPr>
              <a:t>Break</a:t>
            </a:r>
            <a:endParaRPr lang="zh-CN" altLang="en-US" sz="2800" b="1">
              <a:solidFill>
                <a:schemeClr val="bg1"/>
              </a:solidFill>
              <a:ea typeface="微软雅黑" panose="020B0503020204020204" pitchFamily="34" charset="-122"/>
              <a:sym typeface="Arial" panose="020B0604020202020204" pitchFamily="34" charset="0"/>
            </a:endParaRPr>
          </a:p>
        </p:txBody>
      </p:sp>
      <p:sp>
        <p:nvSpPr>
          <p:cNvPr id="16389" name="直接连接符 4">
            <a:extLst>
              <a:ext uri="{FF2B5EF4-FFF2-40B4-BE49-F238E27FC236}">
                <a16:creationId xmlns:a16="http://schemas.microsoft.com/office/drawing/2014/main" id="{C095FA37-2C36-4901-87EA-A7B57C0C12BE}"/>
              </a:ext>
            </a:extLst>
          </p:cNvPr>
          <p:cNvSpPr>
            <a:spLocks noChangeShapeType="1"/>
          </p:cNvSpPr>
          <p:nvPr/>
        </p:nvSpPr>
        <p:spPr bwMode="auto">
          <a:xfrm flipH="1">
            <a:off x="576263" y="685800"/>
            <a:ext cx="100012" cy="258763"/>
          </a:xfrm>
          <a:prstGeom prst="line">
            <a:avLst/>
          </a:prstGeom>
          <a:noFill/>
          <a:ln w="34925" cap="flat" cmpd="sng">
            <a:solidFill>
              <a:srgbClr val="1F1F1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1" name="文本框 6">
            <a:extLst>
              <a:ext uri="{FF2B5EF4-FFF2-40B4-BE49-F238E27FC236}">
                <a16:creationId xmlns:a16="http://schemas.microsoft.com/office/drawing/2014/main" id="{FAF24F4C-5EDB-4486-9A8E-F54A8603B485}"/>
              </a:ext>
            </a:extLst>
          </p:cNvPr>
          <p:cNvSpPr>
            <a:spLocks noChangeArrowheads="1"/>
          </p:cNvSpPr>
          <p:nvPr/>
        </p:nvSpPr>
        <p:spPr bwMode="auto">
          <a:xfrm>
            <a:off x="5924550" y="1674813"/>
            <a:ext cx="37163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i="1">
                <a:solidFill>
                  <a:srgbClr val="FFFFFF"/>
                </a:solidFill>
                <a:latin typeface="Arial Unicode MS" pitchFamily="2" charset="-122"/>
                <a:ea typeface="Arial Unicode MS" pitchFamily="2" charset="-122"/>
                <a:sym typeface="Arial Unicode MS" pitchFamily="2" charset="-122"/>
              </a:rPr>
              <a:t>Relax,</a:t>
            </a:r>
            <a:endParaRPr lang="zh-CN" altLang="en-US" sz="4800" b="1" i="1">
              <a:solidFill>
                <a:srgbClr val="FFFFFF"/>
              </a:solidFill>
              <a:latin typeface="Arial Unicode MS" pitchFamily="2" charset="-122"/>
              <a:ea typeface="Arial Unicode MS" pitchFamily="2" charset="-122"/>
              <a:sym typeface="Arial Unicode MS" pitchFamily="2" charset="-122"/>
            </a:endParaRPr>
          </a:p>
          <a:p>
            <a:r>
              <a:rPr lang="en-US" altLang="zh-CN" sz="4800" b="1" i="1">
                <a:solidFill>
                  <a:srgbClr val="FFFFFF"/>
                </a:solidFill>
                <a:latin typeface="Arial Unicode MS" pitchFamily="2" charset="-122"/>
                <a:ea typeface="Arial Unicode MS" pitchFamily="2" charset="-122"/>
                <a:sym typeface="Arial Unicode MS" pitchFamily="2" charset="-122"/>
              </a:rPr>
              <a:t>enjoy your</a:t>
            </a:r>
            <a:endParaRPr lang="zh-CN" altLang="en-US" sz="4800" b="1" i="1">
              <a:solidFill>
                <a:srgbClr val="FFFFFF"/>
              </a:solidFill>
              <a:latin typeface="Arial Unicode MS" pitchFamily="2" charset="-122"/>
              <a:ea typeface="Arial Unicode MS" pitchFamily="2" charset="-122"/>
              <a:sym typeface="Arial Unicode MS" pitchFamily="2" charset="-122"/>
            </a:endParaRPr>
          </a:p>
          <a:p>
            <a:r>
              <a:rPr lang="en-US" altLang="zh-CN" sz="4800" b="1" i="1">
                <a:solidFill>
                  <a:srgbClr val="FFFFFF"/>
                </a:solidFill>
                <a:latin typeface="Arial Unicode MS" pitchFamily="2" charset="-122"/>
                <a:ea typeface="Arial Unicode MS" pitchFamily="2" charset="-122"/>
                <a:sym typeface="Arial Unicode MS" pitchFamily="2" charset="-122"/>
              </a:rPr>
              <a:t>drink…</a:t>
            </a:r>
            <a:endParaRPr lang="zh-CN" altLang="en-US" sz="4800" b="1" i="1">
              <a:solidFill>
                <a:srgbClr val="FFFFFF"/>
              </a:solidFill>
              <a:latin typeface="Arial Unicode MS" pitchFamily="2" charset="-122"/>
              <a:ea typeface="Arial Unicode MS" pitchFamily="2" charset="-122"/>
              <a:sym typeface="Arial Unicode MS" pitchFamily="2" charset="-122"/>
            </a:endParaRPr>
          </a:p>
        </p:txBody>
      </p:sp>
      <p:sp>
        <p:nvSpPr>
          <p:cNvPr id="16392" name="文本框 7">
            <a:extLst>
              <a:ext uri="{FF2B5EF4-FFF2-40B4-BE49-F238E27FC236}">
                <a16:creationId xmlns:a16="http://schemas.microsoft.com/office/drawing/2014/main" id="{9C471EAB-BDAA-4CD3-9F2C-E91BFFB76371}"/>
              </a:ext>
            </a:extLst>
          </p:cNvPr>
          <p:cNvSpPr>
            <a:spLocks noChangeArrowheads="1"/>
          </p:cNvSpPr>
          <p:nvPr/>
        </p:nvSpPr>
        <p:spPr bwMode="auto">
          <a:xfrm>
            <a:off x="5924550" y="4054475"/>
            <a:ext cx="27781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a:solidFill>
                  <a:schemeClr val="bg1"/>
                </a:solidFill>
                <a:latin typeface="Arial Unicode MS" pitchFamily="2" charset="-122"/>
                <a:ea typeface="Arial Unicode MS" pitchFamily="2" charset="-122"/>
                <a:sym typeface="Arial Unicode MS" pitchFamily="2" charset="-122"/>
              </a:rPr>
              <a:t>next presentation</a:t>
            </a:r>
            <a:endParaRPr lang="zh-CN" altLang="en-US" sz="2400" b="1">
              <a:solidFill>
                <a:schemeClr val="bg1"/>
              </a:solidFill>
              <a:latin typeface="Arial Unicode MS" pitchFamily="2" charset="-122"/>
              <a:ea typeface="Arial Unicode MS" pitchFamily="2" charset="-122"/>
              <a:sym typeface="Arial Unicode MS" pitchFamily="2" charset="-122"/>
            </a:endParaRPr>
          </a:p>
          <a:p>
            <a:pPr>
              <a:lnSpc>
                <a:spcPct val="150000"/>
              </a:lnSpc>
            </a:pPr>
            <a:r>
              <a:rPr lang="en-US" altLang="zh-CN" sz="2400" b="1">
                <a:solidFill>
                  <a:schemeClr val="bg1"/>
                </a:solidFill>
                <a:latin typeface="Arial Unicode MS" pitchFamily="2" charset="-122"/>
                <a:ea typeface="Arial Unicode MS" pitchFamily="2" charset="-122"/>
                <a:sym typeface="Arial Unicode MS" pitchFamily="2" charset="-122"/>
              </a:rPr>
              <a:t>10:00 AM</a:t>
            </a:r>
            <a:endParaRPr lang="zh-CN" altLang="en-US" sz="2400" b="1">
              <a:solidFill>
                <a:schemeClr val="bg1"/>
              </a:solidFill>
              <a:latin typeface="Arial Unicode MS" pitchFamily="2" charset="-122"/>
              <a:ea typeface="Arial Unicode MS" pitchFamily="2" charset="-122"/>
              <a:sym typeface="Arial Unicode MS" pitchFamily="2" charset="-122"/>
            </a:endParaRPr>
          </a:p>
        </p:txBody>
      </p:sp>
      <p:sp>
        <p:nvSpPr>
          <p:cNvPr id="16393" name="直接连接符 9">
            <a:extLst>
              <a:ext uri="{FF2B5EF4-FFF2-40B4-BE49-F238E27FC236}">
                <a16:creationId xmlns:a16="http://schemas.microsoft.com/office/drawing/2014/main" id="{1E6EC712-2655-4939-886C-10DDAD9400C0}"/>
              </a:ext>
            </a:extLst>
          </p:cNvPr>
          <p:cNvSpPr>
            <a:spLocks noChangeShapeType="1"/>
          </p:cNvSpPr>
          <p:nvPr/>
        </p:nvSpPr>
        <p:spPr bwMode="auto">
          <a:xfrm>
            <a:off x="6003925" y="3983038"/>
            <a:ext cx="3270250" cy="0"/>
          </a:xfrm>
          <a:prstGeom prst="line">
            <a:avLst/>
          </a:prstGeom>
          <a:noFill/>
          <a:ln w="25400" cap="flat" cmpd="sng">
            <a:solidFill>
              <a:srgbClr val="DBDBDB"/>
            </a:solidFill>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6394" name="图片 10">
            <a:extLst>
              <a:ext uri="{FF2B5EF4-FFF2-40B4-BE49-F238E27FC236}">
                <a16:creationId xmlns:a16="http://schemas.microsoft.com/office/drawing/2014/main" id="{A45DBA07-6CA6-47E7-AAB7-2DCFEC663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226218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a:extLst>
              <a:ext uri="{FF2B5EF4-FFF2-40B4-BE49-F238E27FC236}">
                <a16:creationId xmlns:a16="http://schemas.microsoft.com/office/drawing/2014/main" id="{22E5FC89-D18B-4096-BF9D-ADB8A0901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2">
            <a:extLst>
              <a:ext uri="{FF2B5EF4-FFF2-40B4-BE49-F238E27FC236}">
                <a16:creationId xmlns:a16="http://schemas.microsoft.com/office/drawing/2014/main" id="{2BEEAC49-84DF-44DD-A176-E63CC37859D9}"/>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17412" name="矩形 3">
            <a:extLst>
              <a:ext uri="{FF2B5EF4-FFF2-40B4-BE49-F238E27FC236}">
                <a16:creationId xmlns:a16="http://schemas.microsoft.com/office/drawing/2014/main" id="{16F357C8-4C66-43BF-BD9F-BE82DED34DAA}"/>
              </a:ext>
            </a:extLst>
          </p:cNvPr>
          <p:cNvSpPr>
            <a:spLocks noChangeArrowheads="1"/>
          </p:cNvSpPr>
          <p:nvPr/>
        </p:nvSpPr>
        <p:spPr bwMode="auto">
          <a:xfrm>
            <a:off x="0" y="3733800"/>
            <a:ext cx="12204700" cy="3168650"/>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13" name="直接连接符 5">
            <a:extLst>
              <a:ext uri="{FF2B5EF4-FFF2-40B4-BE49-F238E27FC236}">
                <a16:creationId xmlns:a16="http://schemas.microsoft.com/office/drawing/2014/main" id="{6A98A946-BF58-4D52-BC28-56EA090F6413}"/>
              </a:ext>
            </a:extLst>
          </p:cNvPr>
          <p:cNvSpPr>
            <a:spLocks noChangeShapeType="1"/>
          </p:cNvSpPr>
          <p:nvPr/>
        </p:nvSpPr>
        <p:spPr bwMode="auto">
          <a:xfrm>
            <a:off x="0" y="3733800"/>
            <a:ext cx="12204700" cy="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14" name="矩形 14">
            <a:extLst>
              <a:ext uri="{FF2B5EF4-FFF2-40B4-BE49-F238E27FC236}">
                <a16:creationId xmlns:a16="http://schemas.microsoft.com/office/drawing/2014/main" id="{C3F2F769-7B70-40EE-BC14-0715EBB954C4}"/>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15</a:t>
            </a:r>
            <a:endParaRPr lang="zh-CN" altLang="en-US" sz="2800"/>
          </a:p>
        </p:txBody>
      </p:sp>
      <p:sp>
        <p:nvSpPr>
          <p:cNvPr id="17415" name="文本框 15">
            <a:extLst>
              <a:ext uri="{FF2B5EF4-FFF2-40B4-BE49-F238E27FC236}">
                <a16:creationId xmlns:a16="http://schemas.microsoft.com/office/drawing/2014/main" id="{A6F31CAB-5B1E-4EB2-A072-81341AE6B955}"/>
              </a:ext>
            </a:extLst>
          </p:cNvPr>
          <p:cNvSpPr>
            <a:spLocks noChangeArrowheads="1"/>
          </p:cNvSpPr>
          <p:nvPr/>
        </p:nvSpPr>
        <p:spPr bwMode="auto">
          <a:xfrm>
            <a:off x="609600" y="5683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rgbClr val="FFFFFF"/>
                </a:solidFill>
                <a:latin typeface="Arial Unicode MS" pitchFamily="2" charset="-122"/>
                <a:ea typeface="Arial Unicode MS" pitchFamily="2" charset="-122"/>
                <a:sym typeface="Arial Unicode MS" pitchFamily="2" charset="-122"/>
              </a:rPr>
              <a:t>Study Case</a:t>
            </a:r>
            <a:endParaRPr lang="zh-CN" altLang="en-US"/>
          </a:p>
        </p:txBody>
      </p:sp>
      <p:sp>
        <p:nvSpPr>
          <p:cNvPr id="17416" name="直接连接符 16">
            <a:extLst>
              <a:ext uri="{FF2B5EF4-FFF2-40B4-BE49-F238E27FC236}">
                <a16:creationId xmlns:a16="http://schemas.microsoft.com/office/drawing/2014/main" id="{6EF6C46C-3101-43B0-8DF6-E921BC2E22C7}"/>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7418" name="组合 4">
            <a:extLst>
              <a:ext uri="{FF2B5EF4-FFF2-40B4-BE49-F238E27FC236}">
                <a16:creationId xmlns:a16="http://schemas.microsoft.com/office/drawing/2014/main" id="{08ABCCD5-F3A9-452F-AC64-48BD62E84FF2}"/>
              </a:ext>
            </a:extLst>
          </p:cNvPr>
          <p:cNvGrpSpPr>
            <a:grpSpLocks/>
          </p:cNvGrpSpPr>
          <p:nvPr/>
        </p:nvGrpSpPr>
        <p:grpSpPr bwMode="auto">
          <a:xfrm>
            <a:off x="5313363" y="608013"/>
            <a:ext cx="6315075" cy="5210175"/>
            <a:chOff x="0" y="0"/>
            <a:chExt cx="6314400" cy="5209995"/>
          </a:xfrm>
        </p:grpSpPr>
        <p:sp>
          <p:nvSpPr>
            <p:cNvPr id="17419" name="圆角矩形 19">
              <a:extLst>
                <a:ext uri="{FF2B5EF4-FFF2-40B4-BE49-F238E27FC236}">
                  <a16:creationId xmlns:a16="http://schemas.microsoft.com/office/drawing/2014/main" id="{72725FD8-E98C-480D-84A7-7F5DEC90A9BC}"/>
                </a:ext>
              </a:extLst>
            </p:cNvPr>
            <p:cNvSpPr>
              <a:spLocks noChangeArrowheads="1"/>
            </p:cNvSpPr>
            <p:nvPr/>
          </p:nvSpPr>
          <p:spPr bwMode="auto">
            <a:xfrm>
              <a:off x="641" y="0"/>
              <a:ext cx="6313118" cy="4384110"/>
            </a:xfrm>
            <a:prstGeom prst="roundRect">
              <a:avLst>
                <a:gd name="adj" fmla="val 110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7420" name="矩形 20">
              <a:extLst>
                <a:ext uri="{FF2B5EF4-FFF2-40B4-BE49-F238E27FC236}">
                  <a16:creationId xmlns:a16="http://schemas.microsoft.com/office/drawing/2014/main" id="{49D1A748-FCD1-4BA9-908B-D49A0B9DAA57}"/>
                </a:ext>
              </a:extLst>
            </p:cNvPr>
            <p:cNvSpPr>
              <a:spLocks noChangeArrowheads="1"/>
            </p:cNvSpPr>
            <p:nvPr/>
          </p:nvSpPr>
          <p:spPr bwMode="auto">
            <a:xfrm>
              <a:off x="251162" y="219379"/>
              <a:ext cx="5812076" cy="3281819"/>
            </a:xfrm>
            <a:prstGeom prst="rect">
              <a:avLst/>
            </a:prstGeom>
            <a:solidFill>
              <a:srgbClr val="FFC000"/>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7421" name="直接连接符 21">
              <a:extLst>
                <a:ext uri="{FF2B5EF4-FFF2-40B4-BE49-F238E27FC236}">
                  <a16:creationId xmlns:a16="http://schemas.microsoft.com/office/drawing/2014/main" id="{15F99F91-3C15-47C6-9DB0-E034976B1B30}"/>
                </a:ext>
              </a:extLst>
            </p:cNvPr>
            <p:cNvSpPr>
              <a:spLocks noChangeShapeType="1"/>
            </p:cNvSpPr>
            <p:nvPr/>
          </p:nvSpPr>
          <p:spPr bwMode="auto">
            <a:xfrm flipH="1">
              <a:off x="0" y="3732756"/>
              <a:ext cx="6314400" cy="1"/>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22" name="任意多边形 22">
              <a:extLst>
                <a:ext uri="{FF2B5EF4-FFF2-40B4-BE49-F238E27FC236}">
                  <a16:creationId xmlns:a16="http://schemas.microsoft.com/office/drawing/2014/main" id="{78A04D96-F7C5-4E1D-B850-92D2DB93DA77}"/>
                </a:ext>
              </a:extLst>
            </p:cNvPr>
            <p:cNvSpPr>
              <a:spLocks noChangeArrowheads="1"/>
            </p:cNvSpPr>
            <p:nvPr/>
          </p:nvSpPr>
          <p:spPr bwMode="auto">
            <a:xfrm>
              <a:off x="2155118" y="4395804"/>
              <a:ext cx="2004164" cy="814191"/>
            </a:xfrm>
            <a:custGeom>
              <a:avLst/>
              <a:gdLst>
                <a:gd name="T0" fmla="*/ 313151 w 2004164"/>
                <a:gd name="T1" fmla="*/ 0 h 814191"/>
                <a:gd name="T2" fmla="*/ 0 w 2004164"/>
                <a:gd name="T3" fmla="*/ 801665 h 814191"/>
                <a:gd name="T4" fmla="*/ 2004164 w 2004164"/>
                <a:gd name="T5" fmla="*/ 814191 h 814191"/>
                <a:gd name="T6" fmla="*/ 1703540 w 2004164"/>
                <a:gd name="T7" fmla="*/ 0 h 814191"/>
                <a:gd name="T8" fmla="*/ 313151 w 2004164"/>
                <a:gd name="T9" fmla="*/ 0 h 814191"/>
                <a:gd name="T10" fmla="*/ 0 60000 65536"/>
                <a:gd name="T11" fmla="*/ 0 60000 65536"/>
                <a:gd name="T12" fmla="*/ 0 60000 65536"/>
                <a:gd name="T13" fmla="*/ 0 60000 65536"/>
                <a:gd name="T14" fmla="*/ 0 60000 65536"/>
                <a:gd name="T15" fmla="*/ 0 w 2004164"/>
                <a:gd name="T16" fmla="*/ 0 h 814191"/>
                <a:gd name="T17" fmla="*/ 2004164 w 2004164"/>
                <a:gd name="T18" fmla="*/ 814191 h 814191"/>
              </a:gdLst>
              <a:ahLst/>
              <a:cxnLst>
                <a:cxn ang="T10">
                  <a:pos x="T0" y="T1"/>
                </a:cxn>
                <a:cxn ang="T11">
                  <a:pos x="T2" y="T3"/>
                </a:cxn>
                <a:cxn ang="T12">
                  <a:pos x="T4" y="T5"/>
                </a:cxn>
                <a:cxn ang="T13">
                  <a:pos x="T6" y="T7"/>
                </a:cxn>
                <a:cxn ang="T14">
                  <a:pos x="T8" y="T9"/>
                </a:cxn>
              </a:cxnLst>
              <a:rect l="T15" t="T16" r="T17" b="T18"/>
              <a:pathLst>
                <a:path w="2004164" h="814191">
                  <a:moveTo>
                    <a:pt x="313151" y="0"/>
                  </a:moveTo>
                  <a:cubicBezTo>
                    <a:pt x="296450" y="492691"/>
                    <a:pt x="342379" y="546969"/>
                    <a:pt x="0" y="801665"/>
                  </a:cubicBezTo>
                  <a:lnTo>
                    <a:pt x="2004164" y="814191"/>
                  </a:lnTo>
                  <a:cubicBezTo>
                    <a:pt x="1703540" y="601249"/>
                    <a:pt x="1691014" y="425885"/>
                    <a:pt x="1703540" y="0"/>
                  </a:cubicBezTo>
                  <a:lnTo>
                    <a:pt x="313151" y="0"/>
                  </a:lnTo>
                  <a:close/>
                </a:path>
              </a:pathLst>
            </a:cu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7423" name="直接连接符 23">
              <a:extLst>
                <a:ext uri="{FF2B5EF4-FFF2-40B4-BE49-F238E27FC236}">
                  <a16:creationId xmlns:a16="http://schemas.microsoft.com/office/drawing/2014/main" id="{623E19DF-4AF1-4714-9634-CC682576D3E6}"/>
                </a:ext>
              </a:extLst>
            </p:cNvPr>
            <p:cNvSpPr>
              <a:spLocks noChangeShapeType="1"/>
            </p:cNvSpPr>
            <p:nvPr/>
          </p:nvSpPr>
          <p:spPr bwMode="auto">
            <a:xfrm>
              <a:off x="2499584" y="4960307"/>
              <a:ext cx="1315233" cy="1"/>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424" name="文本框 17">
            <a:extLst>
              <a:ext uri="{FF2B5EF4-FFF2-40B4-BE49-F238E27FC236}">
                <a16:creationId xmlns:a16="http://schemas.microsoft.com/office/drawing/2014/main" id="{93FCF07A-377B-48ED-8E2B-111765C8DA52}"/>
              </a:ext>
            </a:extLst>
          </p:cNvPr>
          <p:cNvSpPr>
            <a:spLocks noChangeArrowheads="1"/>
          </p:cNvSpPr>
          <p:nvPr/>
        </p:nvSpPr>
        <p:spPr bwMode="auto">
          <a:xfrm>
            <a:off x="676275" y="1203325"/>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Project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7425" name="文本框 24">
            <a:extLst>
              <a:ext uri="{FF2B5EF4-FFF2-40B4-BE49-F238E27FC236}">
                <a16:creationId xmlns:a16="http://schemas.microsoft.com/office/drawing/2014/main" id="{4817D195-3E58-4D3F-B6C6-579B6BE16CC8}"/>
              </a:ext>
            </a:extLst>
          </p:cNvPr>
          <p:cNvSpPr>
            <a:spLocks noChangeArrowheads="1"/>
          </p:cNvSpPr>
          <p:nvPr/>
        </p:nvSpPr>
        <p:spPr bwMode="auto">
          <a:xfrm>
            <a:off x="676275" y="1858963"/>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Client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7426" name="文本框 25">
            <a:extLst>
              <a:ext uri="{FF2B5EF4-FFF2-40B4-BE49-F238E27FC236}">
                <a16:creationId xmlns:a16="http://schemas.microsoft.com/office/drawing/2014/main" id="{88580F6B-2D12-4DE2-9BF6-3260A1111DC6}"/>
              </a:ext>
            </a:extLst>
          </p:cNvPr>
          <p:cNvSpPr>
            <a:spLocks noChangeArrowheads="1"/>
          </p:cNvSpPr>
          <p:nvPr/>
        </p:nvSpPr>
        <p:spPr bwMode="auto">
          <a:xfrm>
            <a:off x="676275" y="2514600"/>
            <a:ext cx="1450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Services</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7427" name="文本框 26">
            <a:extLst>
              <a:ext uri="{FF2B5EF4-FFF2-40B4-BE49-F238E27FC236}">
                <a16:creationId xmlns:a16="http://schemas.microsoft.com/office/drawing/2014/main" id="{A82DB680-0C81-4694-A5BA-64E995D00BD2}"/>
              </a:ext>
            </a:extLst>
          </p:cNvPr>
          <p:cNvSpPr>
            <a:spLocks noChangeArrowheads="1"/>
          </p:cNvSpPr>
          <p:nvPr/>
        </p:nvSpPr>
        <p:spPr bwMode="auto">
          <a:xfrm>
            <a:off x="674688" y="1527175"/>
            <a:ext cx="28590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8" name="文本框 27">
            <a:extLst>
              <a:ext uri="{FF2B5EF4-FFF2-40B4-BE49-F238E27FC236}">
                <a16:creationId xmlns:a16="http://schemas.microsoft.com/office/drawing/2014/main" id="{C3AEE30B-B684-42C3-A934-E3E5833A84A4}"/>
              </a:ext>
            </a:extLst>
          </p:cNvPr>
          <p:cNvSpPr>
            <a:spLocks noChangeArrowheads="1"/>
          </p:cNvSpPr>
          <p:nvPr/>
        </p:nvSpPr>
        <p:spPr bwMode="auto">
          <a:xfrm>
            <a:off x="674688" y="2192338"/>
            <a:ext cx="28590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任意多边形 28">
            <a:extLst>
              <a:ext uri="{FF2B5EF4-FFF2-40B4-BE49-F238E27FC236}">
                <a16:creationId xmlns:a16="http://schemas.microsoft.com/office/drawing/2014/main" id="{BFFB544F-A438-4E12-9241-0BB8055C754B}"/>
              </a:ext>
            </a:extLst>
          </p:cNvPr>
          <p:cNvSpPr>
            <a:spLocks noChangeArrowheads="1"/>
          </p:cNvSpPr>
          <p:nvPr/>
        </p:nvSpPr>
        <p:spPr bwMode="auto">
          <a:xfrm>
            <a:off x="788988" y="2978150"/>
            <a:ext cx="207962" cy="411163"/>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7430" name="组合 29">
            <a:extLst>
              <a:ext uri="{FF2B5EF4-FFF2-40B4-BE49-F238E27FC236}">
                <a16:creationId xmlns:a16="http://schemas.microsoft.com/office/drawing/2014/main" id="{BC1877B0-AE01-410F-98D1-948919C25EC0}"/>
              </a:ext>
            </a:extLst>
          </p:cNvPr>
          <p:cNvGrpSpPr>
            <a:grpSpLocks/>
          </p:cNvGrpSpPr>
          <p:nvPr/>
        </p:nvGrpSpPr>
        <p:grpSpPr bwMode="auto">
          <a:xfrm>
            <a:off x="1325563" y="2990850"/>
            <a:ext cx="590550" cy="396875"/>
            <a:chOff x="0" y="0"/>
            <a:chExt cx="1023730" cy="708105"/>
          </a:xfrm>
        </p:grpSpPr>
        <p:sp>
          <p:nvSpPr>
            <p:cNvPr id="17431" name="任意多边形 30">
              <a:extLst>
                <a:ext uri="{FF2B5EF4-FFF2-40B4-BE49-F238E27FC236}">
                  <a16:creationId xmlns:a16="http://schemas.microsoft.com/office/drawing/2014/main" id="{E7E42559-495E-4760-B791-85D70FE18E86}"/>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32" name="圆角矩形 31">
              <a:extLst>
                <a:ext uri="{FF2B5EF4-FFF2-40B4-BE49-F238E27FC236}">
                  <a16:creationId xmlns:a16="http://schemas.microsoft.com/office/drawing/2014/main" id="{19E119A7-32A6-4036-8099-DE746DC1D67D}"/>
                </a:ext>
              </a:extLst>
            </p:cNvPr>
            <p:cNvSpPr>
              <a:spLocks noChangeArrowheads="1"/>
            </p:cNvSpPr>
            <p:nvPr/>
          </p:nvSpPr>
          <p:spPr bwMode="auto">
            <a:xfrm>
              <a:off x="0" y="636105"/>
              <a:ext cx="1023730" cy="72000"/>
            </a:xfrm>
            <a:prstGeom prst="roundRect">
              <a:avLst>
                <a:gd name="adj" fmla="val 16667"/>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7433" name="组合 32">
            <a:extLst>
              <a:ext uri="{FF2B5EF4-FFF2-40B4-BE49-F238E27FC236}">
                <a16:creationId xmlns:a16="http://schemas.microsoft.com/office/drawing/2014/main" id="{1E073437-8C19-4680-8A58-E8F629AE4736}"/>
              </a:ext>
            </a:extLst>
          </p:cNvPr>
          <p:cNvGrpSpPr>
            <a:grpSpLocks/>
          </p:cNvGrpSpPr>
          <p:nvPr/>
        </p:nvGrpSpPr>
        <p:grpSpPr bwMode="auto">
          <a:xfrm>
            <a:off x="2271713" y="2959100"/>
            <a:ext cx="268287" cy="431800"/>
            <a:chOff x="0" y="0"/>
            <a:chExt cx="552450" cy="887730"/>
          </a:xfrm>
        </p:grpSpPr>
        <p:grpSp>
          <p:nvGrpSpPr>
            <p:cNvPr id="17434" name="组合 33">
              <a:extLst>
                <a:ext uri="{FF2B5EF4-FFF2-40B4-BE49-F238E27FC236}">
                  <a16:creationId xmlns:a16="http://schemas.microsoft.com/office/drawing/2014/main" id="{71EAF6D8-321B-45E9-B705-4FE343080AF3}"/>
                </a:ext>
              </a:extLst>
            </p:cNvPr>
            <p:cNvGrpSpPr>
              <a:grpSpLocks/>
            </p:cNvGrpSpPr>
            <p:nvPr/>
          </p:nvGrpSpPr>
          <p:grpSpPr bwMode="auto">
            <a:xfrm>
              <a:off x="0" y="0"/>
              <a:ext cx="552450" cy="552450"/>
              <a:chOff x="0" y="0"/>
              <a:chExt cx="552450" cy="552450"/>
            </a:xfrm>
          </p:grpSpPr>
          <p:sp>
            <p:nvSpPr>
              <p:cNvPr id="17435" name="同心圆 43">
                <a:extLst>
                  <a:ext uri="{FF2B5EF4-FFF2-40B4-BE49-F238E27FC236}">
                    <a16:creationId xmlns:a16="http://schemas.microsoft.com/office/drawing/2014/main" id="{EEB9157E-A3D3-426F-B7EC-6B808BECF8F5}"/>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12700" cap="flat" cmpd="sng">
                <a:solidFill>
                  <a:schemeClr val="tx1"/>
                </a:solidFill>
                <a:bevel/>
                <a:headEnd/>
                <a:tailEnd/>
              </a:ln>
            </p:spPr>
            <p:txBody>
              <a:bodyPr anchor="ctr"/>
              <a:lstStyle/>
              <a:p>
                <a:pPr algn="ctr"/>
                <a:endParaRPr lang="zh-CN" altLang="zh-CN"/>
              </a:p>
            </p:txBody>
          </p:sp>
          <p:sp>
            <p:nvSpPr>
              <p:cNvPr id="17436" name="弧形 44">
                <a:extLst>
                  <a:ext uri="{FF2B5EF4-FFF2-40B4-BE49-F238E27FC236}">
                    <a16:creationId xmlns:a16="http://schemas.microsoft.com/office/drawing/2014/main" id="{3B1F0652-BC01-4D34-BD17-05DFAC80E403}"/>
                  </a:ext>
                </a:extLst>
              </p:cNvPr>
              <p:cNvSpPr>
                <a:spLocks noChangeArrowheads="1"/>
              </p:cNvSpPr>
              <p:nvPr/>
            </p:nvSpPr>
            <p:spPr bwMode="auto">
              <a:xfrm>
                <a:off x="64770" y="64770"/>
                <a:ext cx="422910" cy="422910"/>
              </a:xfrm>
              <a:custGeom>
                <a:avLst/>
                <a:gdLst/>
                <a:ahLst/>
                <a:cxnLst/>
                <a:rect l="0" t="0" r="0" b="0"/>
                <a:pathLst/>
              </a:custGeom>
              <a:noFill/>
              <a:ln w="1270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7437" name="弧形 45">
                <a:extLst>
                  <a:ext uri="{FF2B5EF4-FFF2-40B4-BE49-F238E27FC236}">
                    <a16:creationId xmlns:a16="http://schemas.microsoft.com/office/drawing/2014/main" id="{920AA6F3-AC43-4744-ADCC-9D9FB8936DC1}"/>
                  </a:ext>
                </a:extLst>
              </p:cNvPr>
              <p:cNvSpPr>
                <a:spLocks noChangeArrowheads="1"/>
              </p:cNvSpPr>
              <p:nvPr/>
            </p:nvSpPr>
            <p:spPr bwMode="auto">
              <a:xfrm>
                <a:off x="0" y="0"/>
                <a:ext cx="552450" cy="552450"/>
              </a:xfrm>
              <a:custGeom>
                <a:avLst/>
                <a:gdLst/>
                <a:ahLst/>
                <a:cxnLst/>
                <a:rect l="0" t="0" r="0" b="0"/>
                <a:pathLst/>
              </a:custGeom>
              <a:noFill/>
              <a:ln w="1270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grpSp>
        <p:grpSp>
          <p:nvGrpSpPr>
            <p:cNvPr id="17438" name="组合 34">
              <a:extLst>
                <a:ext uri="{FF2B5EF4-FFF2-40B4-BE49-F238E27FC236}">
                  <a16:creationId xmlns:a16="http://schemas.microsoft.com/office/drawing/2014/main" id="{4DF7432E-65C7-4239-B3FA-9ABB4D2463C3}"/>
                </a:ext>
              </a:extLst>
            </p:cNvPr>
            <p:cNvGrpSpPr>
              <a:grpSpLocks/>
            </p:cNvGrpSpPr>
            <p:nvPr/>
          </p:nvGrpSpPr>
          <p:grpSpPr bwMode="auto">
            <a:xfrm>
              <a:off x="51435" y="384810"/>
              <a:ext cx="449580" cy="502920"/>
              <a:chOff x="0" y="0"/>
              <a:chExt cx="449580" cy="502920"/>
            </a:xfrm>
          </p:grpSpPr>
          <p:sp>
            <p:nvSpPr>
              <p:cNvPr id="17439" name="直接连接符 35">
                <a:extLst>
                  <a:ext uri="{FF2B5EF4-FFF2-40B4-BE49-F238E27FC236}">
                    <a16:creationId xmlns:a16="http://schemas.microsoft.com/office/drawing/2014/main" id="{8BD766D4-0671-4FFB-A831-4975CE6A1D70}"/>
                  </a:ext>
                </a:extLst>
              </p:cNvPr>
              <p:cNvSpPr>
                <a:spLocks noChangeShapeType="1"/>
              </p:cNvSpPr>
              <p:nvPr/>
            </p:nvSpPr>
            <p:spPr bwMode="auto">
              <a:xfrm flipH="1">
                <a:off x="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0" name="直接连接符 36">
                <a:extLst>
                  <a:ext uri="{FF2B5EF4-FFF2-40B4-BE49-F238E27FC236}">
                    <a16:creationId xmlns:a16="http://schemas.microsoft.com/office/drawing/2014/main" id="{01FBFCA0-2B35-4AB3-BE98-093A776DA748}"/>
                  </a:ext>
                </a:extLst>
              </p:cNvPr>
              <p:cNvSpPr>
                <a:spLocks noChangeShapeType="1"/>
              </p:cNvSpPr>
              <p:nvPr/>
            </p:nvSpPr>
            <p:spPr bwMode="auto">
              <a:xfrm flipH="1" flipV="1">
                <a:off x="29337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1" name="直接连接符 37">
                <a:extLst>
                  <a:ext uri="{FF2B5EF4-FFF2-40B4-BE49-F238E27FC236}">
                    <a16:creationId xmlns:a16="http://schemas.microsoft.com/office/drawing/2014/main" id="{AFEEC6E7-273E-479B-AC06-E9C83078BF47}"/>
                  </a:ext>
                </a:extLst>
              </p:cNvPr>
              <p:cNvSpPr>
                <a:spLocks noChangeShapeType="1"/>
              </p:cNvSpPr>
              <p:nvPr/>
            </p:nvSpPr>
            <p:spPr bwMode="auto">
              <a:xfrm>
                <a:off x="110490" y="175260"/>
                <a:ext cx="23622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2" name="直接连接符 38">
                <a:extLst>
                  <a:ext uri="{FF2B5EF4-FFF2-40B4-BE49-F238E27FC236}">
                    <a16:creationId xmlns:a16="http://schemas.microsoft.com/office/drawing/2014/main" id="{33824977-0CE7-4EEF-9F3F-A9D669D0D86F}"/>
                  </a:ext>
                </a:extLst>
              </p:cNvPr>
              <p:cNvSpPr>
                <a:spLocks noChangeShapeType="1"/>
              </p:cNvSpPr>
              <p:nvPr/>
            </p:nvSpPr>
            <p:spPr bwMode="auto">
              <a:xfrm>
                <a:off x="38100" y="369570"/>
                <a:ext cx="36000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3" name="直接连接符 39">
                <a:extLst>
                  <a:ext uri="{FF2B5EF4-FFF2-40B4-BE49-F238E27FC236}">
                    <a16:creationId xmlns:a16="http://schemas.microsoft.com/office/drawing/2014/main" id="{6A459667-E61B-4829-B2D5-815105A357BB}"/>
                  </a:ext>
                </a:extLst>
              </p:cNvPr>
              <p:cNvSpPr>
                <a:spLocks noChangeShapeType="1"/>
              </p:cNvSpPr>
              <p:nvPr/>
            </p:nvSpPr>
            <p:spPr bwMode="auto">
              <a:xfrm>
                <a:off x="13763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4" name="直接连接符 40">
                <a:extLst>
                  <a:ext uri="{FF2B5EF4-FFF2-40B4-BE49-F238E27FC236}">
                    <a16:creationId xmlns:a16="http://schemas.microsoft.com/office/drawing/2014/main" id="{9386BC62-5EE7-461F-B426-D64BB6A28209}"/>
                  </a:ext>
                </a:extLst>
              </p:cNvPr>
              <p:cNvSpPr>
                <a:spLocks noChangeShapeType="1"/>
              </p:cNvSpPr>
              <p:nvPr/>
            </p:nvSpPr>
            <p:spPr bwMode="auto">
              <a:xfrm flipH="1">
                <a:off x="11477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5" name="直接连接符 41">
                <a:extLst>
                  <a:ext uri="{FF2B5EF4-FFF2-40B4-BE49-F238E27FC236}">
                    <a16:creationId xmlns:a16="http://schemas.microsoft.com/office/drawing/2014/main" id="{10570472-A0AD-46FE-BB56-64031E5A0E1E}"/>
                  </a:ext>
                </a:extLst>
              </p:cNvPr>
              <p:cNvSpPr>
                <a:spLocks noChangeShapeType="1"/>
              </p:cNvSpPr>
              <p:nvPr/>
            </p:nvSpPr>
            <p:spPr bwMode="auto">
              <a:xfrm>
                <a:off x="9096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46" name="直接连接符 42">
                <a:extLst>
                  <a:ext uri="{FF2B5EF4-FFF2-40B4-BE49-F238E27FC236}">
                    <a16:creationId xmlns:a16="http://schemas.microsoft.com/office/drawing/2014/main" id="{A12CAFAB-537A-40A8-B682-B0AAA64B6CE1}"/>
                  </a:ext>
                </a:extLst>
              </p:cNvPr>
              <p:cNvSpPr>
                <a:spLocks noChangeShapeType="1"/>
              </p:cNvSpPr>
              <p:nvPr/>
            </p:nvSpPr>
            <p:spPr bwMode="auto">
              <a:xfrm flipV="1">
                <a:off x="6810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7447" name="文本框 46">
            <a:extLst>
              <a:ext uri="{FF2B5EF4-FFF2-40B4-BE49-F238E27FC236}">
                <a16:creationId xmlns:a16="http://schemas.microsoft.com/office/drawing/2014/main" id="{212DB806-7F9D-460E-9643-C654BBA41931}"/>
              </a:ext>
            </a:extLst>
          </p:cNvPr>
          <p:cNvSpPr>
            <a:spLocks noChangeArrowheads="1"/>
          </p:cNvSpPr>
          <p:nvPr/>
        </p:nvSpPr>
        <p:spPr bwMode="auto">
          <a:xfrm>
            <a:off x="576263" y="4110038"/>
            <a:ext cx="33893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hereClick to add your text hereClick to add your text hereClick to add your text hereClick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48" name="组合 7">
            <a:extLst>
              <a:ext uri="{FF2B5EF4-FFF2-40B4-BE49-F238E27FC236}">
                <a16:creationId xmlns:a16="http://schemas.microsoft.com/office/drawing/2014/main" id="{1995BE04-088D-4D89-8F4E-A46FF643AF73}"/>
              </a:ext>
            </a:extLst>
          </p:cNvPr>
          <p:cNvGrpSpPr>
            <a:grpSpLocks/>
          </p:cNvGrpSpPr>
          <p:nvPr/>
        </p:nvGrpSpPr>
        <p:grpSpPr bwMode="auto">
          <a:xfrm>
            <a:off x="8299450" y="2019300"/>
            <a:ext cx="342900" cy="346075"/>
            <a:chOff x="0" y="0"/>
            <a:chExt cx="689774" cy="700555"/>
          </a:xfrm>
        </p:grpSpPr>
        <p:sp>
          <p:nvSpPr>
            <p:cNvPr id="17449" name="矩形 6">
              <a:extLst>
                <a:ext uri="{FF2B5EF4-FFF2-40B4-BE49-F238E27FC236}">
                  <a16:creationId xmlns:a16="http://schemas.microsoft.com/office/drawing/2014/main" id="{F66D0912-DEEE-4D21-89EC-691D929F6282}"/>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0" name="矩形 47">
              <a:extLst>
                <a:ext uri="{FF2B5EF4-FFF2-40B4-BE49-F238E27FC236}">
                  <a16:creationId xmlns:a16="http://schemas.microsoft.com/office/drawing/2014/main" id="{070FF46D-E873-483D-A17D-A701B0431BC7}"/>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1" name="矩形 48">
              <a:extLst>
                <a:ext uri="{FF2B5EF4-FFF2-40B4-BE49-F238E27FC236}">
                  <a16:creationId xmlns:a16="http://schemas.microsoft.com/office/drawing/2014/main" id="{02365137-CD4A-4EEF-8B49-9F53B1EEA154}"/>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2" name="矩形 49">
              <a:extLst>
                <a:ext uri="{FF2B5EF4-FFF2-40B4-BE49-F238E27FC236}">
                  <a16:creationId xmlns:a16="http://schemas.microsoft.com/office/drawing/2014/main" id="{A2357ED5-FF92-478A-A032-7435E51003DB}"/>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7453" name="矩形 50">
              <a:extLst>
                <a:ext uri="{FF2B5EF4-FFF2-40B4-BE49-F238E27FC236}">
                  <a16:creationId xmlns:a16="http://schemas.microsoft.com/office/drawing/2014/main" id="{52775B23-546C-466E-B512-15A7469CB04C}"/>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7454" name="文本框 51">
            <a:extLst>
              <a:ext uri="{FF2B5EF4-FFF2-40B4-BE49-F238E27FC236}">
                <a16:creationId xmlns:a16="http://schemas.microsoft.com/office/drawing/2014/main" id="{064C752D-168F-41B1-8B40-602479487738}"/>
              </a:ext>
            </a:extLst>
          </p:cNvPr>
          <p:cNvSpPr>
            <a:spLocks noChangeArrowheads="1"/>
          </p:cNvSpPr>
          <p:nvPr/>
        </p:nvSpPr>
        <p:spPr bwMode="auto">
          <a:xfrm>
            <a:off x="7186613" y="2701925"/>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灯片编号占位符 4">
            <a:extLst>
              <a:ext uri="{FF2B5EF4-FFF2-40B4-BE49-F238E27FC236}">
                <a16:creationId xmlns:a16="http://schemas.microsoft.com/office/drawing/2014/main" id="{326102C9-F468-44ED-A5E9-8A7ABA2A8352}"/>
              </a:ext>
            </a:extLst>
          </p:cNvPr>
          <p:cNvSpPr>
            <a:spLocks noGrp="1"/>
          </p:cNvSpPr>
          <p:nvPr>
            <p:ph type="sldNum" sz="quarter" idx="12"/>
          </p:nvPr>
        </p:nvSpPr>
        <p:spPr/>
        <p:txBody>
          <a:bodyPr/>
          <a:lstStyle/>
          <a:p>
            <a:fld id="{6D5927A1-5147-449A-B70B-4E91A05D6116}" type="slidenum">
              <a:rPr lang="zh-CN" altLang="en-US"/>
              <a:pPr/>
              <a:t>16</a:t>
            </a:fld>
            <a:endParaRPr lang="zh-CN" altLang="en-US" sz="1800">
              <a:solidFill>
                <a:schemeClr val="tx1"/>
              </a:solidFill>
            </a:endParaRPr>
          </a:p>
        </p:txBody>
      </p:sp>
      <p:pic>
        <p:nvPicPr>
          <p:cNvPr id="18434" name="图片 1">
            <a:extLst>
              <a:ext uri="{FF2B5EF4-FFF2-40B4-BE49-F238E27FC236}">
                <a16:creationId xmlns:a16="http://schemas.microsoft.com/office/drawing/2014/main" id="{A50DF6D0-2EFA-49A8-B0D3-EBDCACB6D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2">
            <a:extLst>
              <a:ext uri="{FF2B5EF4-FFF2-40B4-BE49-F238E27FC236}">
                <a16:creationId xmlns:a16="http://schemas.microsoft.com/office/drawing/2014/main" id="{F03C0CED-D7D7-4053-A4C9-EB762439E8AB}"/>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18436" name="矩形 3">
            <a:extLst>
              <a:ext uri="{FF2B5EF4-FFF2-40B4-BE49-F238E27FC236}">
                <a16:creationId xmlns:a16="http://schemas.microsoft.com/office/drawing/2014/main" id="{BE94B092-CF85-4A17-A459-FCBFFE11A6B8}"/>
              </a:ext>
            </a:extLst>
          </p:cNvPr>
          <p:cNvSpPr>
            <a:spLocks noChangeArrowheads="1"/>
          </p:cNvSpPr>
          <p:nvPr/>
        </p:nvSpPr>
        <p:spPr bwMode="auto">
          <a:xfrm>
            <a:off x="0" y="3733800"/>
            <a:ext cx="12204700" cy="3168650"/>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37" name="直接连接符 5">
            <a:extLst>
              <a:ext uri="{FF2B5EF4-FFF2-40B4-BE49-F238E27FC236}">
                <a16:creationId xmlns:a16="http://schemas.microsoft.com/office/drawing/2014/main" id="{AA2613C4-E498-46D0-BB0E-7958E1633815}"/>
              </a:ext>
            </a:extLst>
          </p:cNvPr>
          <p:cNvSpPr>
            <a:spLocks noChangeShapeType="1"/>
          </p:cNvSpPr>
          <p:nvPr/>
        </p:nvSpPr>
        <p:spPr bwMode="auto">
          <a:xfrm>
            <a:off x="0" y="3733800"/>
            <a:ext cx="12204700" cy="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8" name="矩形 14">
            <a:extLst>
              <a:ext uri="{FF2B5EF4-FFF2-40B4-BE49-F238E27FC236}">
                <a16:creationId xmlns:a16="http://schemas.microsoft.com/office/drawing/2014/main" id="{534497DA-0AE8-4DDD-8CDD-C65F18036385}"/>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16</a:t>
            </a:r>
            <a:endParaRPr lang="zh-CN" altLang="en-US" sz="2800"/>
          </a:p>
        </p:txBody>
      </p:sp>
      <p:grpSp>
        <p:nvGrpSpPr>
          <p:cNvPr id="18440" name="组合 33">
            <a:extLst>
              <a:ext uri="{FF2B5EF4-FFF2-40B4-BE49-F238E27FC236}">
                <a16:creationId xmlns:a16="http://schemas.microsoft.com/office/drawing/2014/main" id="{34676407-FB10-4634-AFBD-797CBC4860C6}"/>
              </a:ext>
            </a:extLst>
          </p:cNvPr>
          <p:cNvGrpSpPr>
            <a:grpSpLocks/>
          </p:cNvGrpSpPr>
          <p:nvPr/>
        </p:nvGrpSpPr>
        <p:grpSpPr bwMode="auto">
          <a:xfrm>
            <a:off x="5818188" y="660400"/>
            <a:ext cx="2308225" cy="4949825"/>
            <a:chOff x="0" y="0"/>
            <a:chExt cx="2430049" cy="5210829"/>
          </a:xfrm>
        </p:grpSpPr>
        <p:sp>
          <p:nvSpPr>
            <p:cNvPr id="18441" name="圆角矩形 34">
              <a:extLst>
                <a:ext uri="{FF2B5EF4-FFF2-40B4-BE49-F238E27FC236}">
                  <a16:creationId xmlns:a16="http://schemas.microsoft.com/office/drawing/2014/main" id="{B215EA4C-DA81-4E79-BE2E-9D980A752CB7}"/>
                </a:ext>
              </a:extLst>
            </p:cNvPr>
            <p:cNvSpPr>
              <a:spLocks noChangeArrowheads="1"/>
            </p:cNvSpPr>
            <p:nvPr/>
          </p:nvSpPr>
          <p:spPr bwMode="auto">
            <a:xfrm>
              <a:off x="0" y="0"/>
              <a:ext cx="2430049" cy="5210829"/>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2" name="圆角矩形 35">
              <a:extLst>
                <a:ext uri="{FF2B5EF4-FFF2-40B4-BE49-F238E27FC236}">
                  <a16:creationId xmlns:a16="http://schemas.microsoft.com/office/drawing/2014/main" id="{CE7C67C1-F499-403A-881C-E4FD10B899B9}"/>
                </a:ext>
              </a:extLst>
            </p:cNvPr>
            <p:cNvSpPr>
              <a:spLocks noChangeArrowheads="1"/>
            </p:cNvSpPr>
            <p:nvPr/>
          </p:nvSpPr>
          <p:spPr bwMode="auto">
            <a:xfrm>
              <a:off x="39722" y="25051"/>
              <a:ext cx="2343983" cy="5152541"/>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3" name="圆角矩形 36">
              <a:extLst>
                <a:ext uri="{FF2B5EF4-FFF2-40B4-BE49-F238E27FC236}">
                  <a16:creationId xmlns:a16="http://schemas.microsoft.com/office/drawing/2014/main" id="{B4490588-73F9-4589-8382-572372B8BD78}"/>
                </a:ext>
              </a:extLst>
            </p:cNvPr>
            <p:cNvSpPr>
              <a:spLocks noChangeArrowheads="1"/>
            </p:cNvSpPr>
            <p:nvPr/>
          </p:nvSpPr>
          <p:spPr bwMode="auto">
            <a:xfrm>
              <a:off x="977713" y="400833"/>
              <a:ext cx="468000" cy="45719"/>
            </a:xfrm>
            <a:prstGeom prst="roundRect">
              <a:avLst>
                <a:gd name="adj" fmla="val 50000"/>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4" name="矩形 37">
              <a:extLst>
                <a:ext uri="{FF2B5EF4-FFF2-40B4-BE49-F238E27FC236}">
                  <a16:creationId xmlns:a16="http://schemas.microsoft.com/office/drawing/2014/main" id="{91FBC874-019B-4F52-A174-4D0128670194}"/>
                </a:ext>
              </a:extLst>
            </p:cNvPr>
            <p:cNvSpPr>
              <a:spLocks noChangeArrowheads="1"/>
            </p:cNvSpPr>
            <p:nvPr/>
          </p:nvSpPr>
          <p:spPr bwMode="auto">
            <a:xfrm>
              <a:off x="147001" y="822334"/>
              <a:ext cx="2129424" cy="3757808"/>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45" name="椭圆 38">
              <a:extLst>
                <a:ext uri="{FF2B5EF4-FFF2-40B4-BE49-F238E27FC236}">
                  <a16:creationId xmlns:a16="http://schemas.microsoft.com/office/drawing/2014/main" id="{3C705155-983B-4F95-B504-6CE829EC1E76}"/>
                </a:ext>
              </a:extLst>
            </p:cNvPr>
            <p:cNvSpPr>
              <a:spLocks noChangeAspect="1" noChangeArrowheads="1"/>
            </p:cNvSpPr>
            <p:nvPr/>
          </p:nvSpPr>
          <p:spPr bwMode="auto">
            <a:xfrm>
              <a:off x="1139878" y="162837"/>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6" name="椭圆 39">
              <a:extLst>
                <a:ext uri="{FF2B5EF4-FFF2-40B4-BE49-F238E27FC236}">
                  <a16:creationId xmlns:a16="http://schemas.microsoft.com/office/drawing/2014/main" id="{D3DA63E0-5B05-4D44-9E06-F8EE41AC14D9}"/>
                </a:ext>
              </a:extLst>
            </p:cNvPr>
            <p:cNvSpPr>
              <a:spLocks noChangeAspect="1" noChangeArrowheads="1"/>
            </p:cNvSpPr>
            <p:nvPr/>
          </p:nvSpPr>
          <p:spPr bwMode="auto">
            <a:xfrm>
              <a:off x="793168" y="387692"/>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grpSp>
      <p:grpSp>
        <p:nvGrpSpPr>
          <p:cNvPr id="18447" name="组合 40">
            <a:extLst>
              <a:ext uri="{FF2B5EF4-FFF2-40B4-BE49-F238E27FC236}">
                <a16:creationId xmlns:a16="http://schemas.microsoft.com/office/drawing/2014/main" id="{904C39ED-97C5-4DFB-8F09-66A6835D78F8}"/>
              </a:ext>
            </a:extLst>
          </p:cNvPr>
          <p:cNvGrpSpPr>
            <a:grpSpLocks/>
          </p:cNvGrpSpPr>
          <p:nvPr/>
        </p:nvGrpSpPr>
        <p:grpSpPr bwMode="auto">
          <a:xfrm>
            <a:off x="9220200" y="660400"/>
            <a:ext cx="2308225" cy="4949825"/>
            <a:chOff x="0" y="0"/>
            <a:chExt cx="2430049" cy="5210829"/>
          </a:xfrm>
        </p:grpSpPr>
        <p:sp>
          <p:nvSpPr>
            <p:cNvPr id="18448" name="圆角矩形 41">
              <a:extLst>
                <a:ext uri="{FF2B5EF4-FFF2-40B4-BE49-F238E27FC236}">
                  <a16:creationId xmlns:a16="http://schemas.microsoft.com/office/drawing/2014/main" id="{01239AE6-5195-4568-9DD3-D901A413C841}"/>
                </a:ext>
              </a:extLst>
            </p:cNvPr>
            <p:cNvSpPr>
              <a:spLocks noChangeArrowheads="1"/>
            </p:cNvSpPr>
            <p:nvPr/>
          </p:nvSpPr>
          <p:spPr bwMode="auto">
            <a:xfrm>
              <a:off x="0" y="0"/>
              <a:ext cx="2430049" cy="5210829"/>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49" name="圆角矩形 42">
              <a:extLst>
                <a:ext uri="{FF2B5EF4-FFF2-40B4-BE49-F238E27FC236}">
                  <a16:creationId xmlns:a16="http://schemas.microsoft.com/office/drawing/2014/main" id="{DD6174EF-ABFD-407E-A065-D96E737ED917}"/>
                </a:ext>
              </a:extLst>
            </p:cNvPr>
            <p:cNvSpPr>
              <a:spLocks noChangeArrowheads="1"/>
            </p:cNvSpPr>
            <p:nvPr/>
          </p:nvSpPr>
          <p:spPr bwMode="auto">
            <a:xfrm>
              <a:off x="39722" y="25051"/>
              <a:ext cx="2343983" cy="5152541"/>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0" name="圆角矩形 43">
              <a:extLst>
                <a:ext uri="{FF2B5EF4-FFF2-40B4-BE49-F238E27FC236}">
                  <a16:creationId xmlns:a16="http://schemas.microsoft.com/office/drawing/2014/main" id="{99C587AB-AED5-43BC-AFD3-E1FB2CEA8561}"/>
                </a:ext>
              </a:extLst>
            </p:cNvPr>
            <p:cNvSpPr>
              <a:spLocks noChangeArrowheads="1"/>
            </p:cNvSpPr>
            <p:nvPr/>
          </p:nvSpPr>
          <p:spPr bwMode="auto">
            <a:xfrm>
              <a:off x="977713" y="400833"/>
              <a:ext cx="468000" cy="45719"/>
            </a:xfrm>
            <a:prstGeom prst="roundRect">
              <a:avLst>
                <a:gd name="adj" fmla="val 50000"/>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1" name="矩形 44">
              <a:extLst>
                <a:ext uri="{FF2B5EF4-FFF2-40B4-BE49-F238E27FC236}">
                  <a16:creationId xmlns:a16="http://schemas.microsoft.com/office/drawing/2014/main" id="{1129C2CE-0720-40AA-A422-FF5B3E6A4825}"/>
                </a:ext>
              </a:extLst>
            </p:cNvPr>
            <p:cNvSpPr>
              <a:spLocks noChangeArrowheads="1"/>
            </p:cNvSpPr>
            <p:nvPr/>
          </p:nvSpPr>
          <p:spPr bwMode="auto">
            <a:xfrm>
              <a:off x="147001" y="822334"/>
              <a:ext cx="2129424" cy="3757808"/>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2" name="椭圆 45">
              <a:extLst>
                <a:ext uri="{FF2B5EF4-FFF2-40B4-BE49-F238E27FC236}">
                  <a16:creationId xmlns:a16="http://schemas.microsoft.com/office/drawing/2014/main" id="{FF741329-82EB-4DCB-A267-47DD150F069D}"/>
                </a:ext>
              </a:extLst>
            </p:cNvPr>
            <p:cNvSpPr>
              <a:spLocks noChangeAspect="1" noChangeArrowheads="1"/>
            </p:cNvSpPr>
            <p:nvPr/>
          </p:nvSpPr>
          <p:spPr bwMode="auto">
            <a:xfrm>
              <a:off x="1139878" y="162837"/>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3" name="椭圆 46">
              <a:extLst>
                <a:ext uri="{FF2B5EF4-FFF2-40B4-BE49-F238E27FC236}">
                  <a16:creationId xmlns:a16="http://schemas.microsoft.com/office/drawing/2014/main" id="{D69F2791-6B5F-47EB-B53F-E7E77194EFEE}"/>
                </a:ext>
              </a:extLst>
            </p:cNvPr>
            <p:cNvSpPr>
              <a:spLocks noChangeAspect="1" noChangeArrowheads="1"/>
            </p:cNvSpPr>
            <p:nvPr/>
          </p:nvSpPr>
          <p:spPr bwMode="auto">
            <a:xfrm>
              <a:off x="793168" y="387692"/>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grpSp>
      <p:grpSp>
        <p:nvGrpSpPr>
          <p:cNvPr id="18454" name="组合 19">
            <a:extLst>
              <a:ext uri="{FF2B5EF4-FFF2-40B4-BE49-F238E27FC236}">
                <a16:creationId xmlns:a16="http://schemas.microsoft.com/office/drawing/2014/main" id="{F4960CEC-570B-4848-A353-2AB02D6FF462}"/>
              </a:ext>
            </a:extLst>
          </p:cNvPr>
          <p:cNvGrpSpPr>
            <a:grpSpLocks/>
          </p:cNvGrpSpPr>
          <p:nvPr/>
        </p:nvGrpSpPr>
        <p:grpSpPr bwMode="auto">
          <a:xfrm>
            <a:off x="7483475" y="396875"/>
            <a:ext cx="2428875" cy="5211763"/>
            <a:chOff x="0" y="0"/>
            <a:chExt cx="2430049" cy="5210829"/>
          </a:xfrm>
        </p:grpSpPr>
        <p:sp>
          <p:nvSpPr>
            <p:cNvPr id="18455" name="圆角矩形 20">
              <a:extLst>
                <a:ext uri="{FF2B5EF4-FFF2-40B4-BE49-F238E27FC236}">
                  <a16:creationId xmlns:a16="http://schemas.microsoft.com/office/drawing/2014/main" id="{F4BF8B0A-36E3-41E7-87B3-8AD6E11D3BC5}"/>
                </a:ext>
              </a:extLst>
            </p:cNvPr>
            <p:cNvSpPr>
              <a:spLocks noChangeArrowheads="1"/>
            </p:cNvSpPr>
            <p:nvPr/>
          </p:nvSpPr>
          <p:spPr bwMode="auto">
            <a:xfrm>
              <a:off x="0" y="0"/>
              <a:ext cx="2430049" cy="5210829"/>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6" name="圆角矩形 21">
              <a:extLst>
                <a:ext uri="{FF2B5EF4-FFF2-40B4-BE49-F238E27FC236}">
                  <a16:creationId xmlns:a16="http://schemas.microsoft.com/office/drawing/2014/main" id="{80E155D6-9C11-4D36-9709-9F65FFF7B84D}"/>
                </a:ext>
              </a:extLst>
            </p:cNvPr>
            <p:cNvSpPr>
              <a:spLocks noChangeArrowheads="1"/>
            </p:cNvSpPr>
            <p:nvPr/>
          </p:nvSpPr>
          <p:spPr bwMode="auto">
            <a:xfrm>
              <a:off x="39722" y="25051"/>
              <a:ext cx="2343983" cy="5152541"/>
            </a:xfrm>
            <a:prstGeom prst="roundRect">
              <a:avLst>
                <a:gd name="adj" fmla="val 12542"/>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7" name="圆角矩形 22">
              <a:extLst>
                <a:ext uri="{FF2B5EF4-FFF2-40B4-BE49-F238E27FC236}">
                  <a16:creationId xmlns:a16="http://schemas.microsoft.com/office/drawing/2014/main" id="{89ADB58E-8636-4BD8-A8C8-EE3D9D7B09FD}"/>
                </a:ext>
              </a:extLst>
            </p:cNvPr>
            <p:cNvSpPr>
              <a:spLocks noChangeArrowheads="1"/>
            </p:cNvSpPr>
            <p:nvPr/>
          </p:nvSpPr>
          <p:spPr bwMode="auto">
            <a:xfrm>
              <a:off x="977713" y="400833"/>
              <a:ext cx="468000" cy="45719"/>
            </a:xfrm>
            <a:prstGeom prst="roundRect">
              <a:avLst>
                <a:gd name="adj" fmla="val 50000"/>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58" name="矩形 23">
              <a:extLst>
                <a:ext uri="{FF2B5EF4-FFF2-40B4-BE49-F238E27FC236}">
                  <a16:creationId xmlns:a16="http://schemas.microsoft.com/office/drawing/2014/main" id="{45626078-F60A-418C-AC9B-432B934C5982}"/>
                </a:ext>
              </a:extLst>
            </p:cNvPr>
            <p:cNvSpPr>
              <a:spLocks noChangeArrowheads="1"/>
            </p:cNvSpPr>
            <p:nvPr/>
          </p:nvSpPr>
          <p:spPr bwMode="auto">
            <a:xfrm>
              <a:off x="147001" y="822334"/>
              <a:ext cx="2129424" cy="3757808"/>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9" name="椭圆 24">
              <a:extLst>
                <a:ext uri="{FF2B5EF4-FFF2-40B4-BE49-F238E27FC236}">
                  <a16:creationId xmlns:a16="http://schemas.microsoft.com/office/drawing/2014/main" id="{C689A78B-064C-4B9A-A69A-18003E547190}"/>
                </a:ext>
              </a:extLst>
            </p:cNvPr>
            <p:cNvSpPr>
              <a:spLocks noChangeAspect="1" noChangeArrowheads="1"/>
            </p:cNvSpPr>
            <p:nvPr/>
          </p:nvSpPr>
          <p:spPr bwMode="auto">
            <a:xfrm>
              <a:off x="1139878" y="162837"/>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sp>
          <p:nvSpPr>
            <p:cNvPr id="18460" name="椭圆 25">
              <a:extLst>
                <a:ext uri="{FF2B5EF4-FFF2-40B4-BE49-F238E27FC236}">
                  <a16:creationId xmlns:a16="http://schemas.microsoft.com/office/drawing/2014/main" id="{A844504C-B42E-41E3-98EE-36A229122E1A}"/>
                </a:ext>
              </a:extLst>
            </p:cNvPr>
            <p:cNvSpPr>
              <a:spLocks noChangeAspect="1" noChangeArrowheads="1"/>
            </p:cNvSpPr>
            <p:nvPr/>
          </p:nvSpPr>
          <p:spPr bwMode="auto">
            <a:xfrm>
              <a:off x="793168" y="387692"/>
              <a:ext cx="72000" cy="72000"/>
            </a:xfrm>
            <a:prstGeom prst="ellipse">
              <a:avLst/>
            </a:prstGeom>
            <a:solidFill>
              <a:schemeClr val="tx1"/>
            </a:solidFill>
            <a:ln w="22225" cap="flat" cmpd="sng">
              <a:solidFill>
                <a:srgbClr val="C9C9C9"/>
              </a:solidFill>
              <a:bevel/>
              <a:headEnd/>
              <a:tailEnd/>
            </a:ln>
          </p:spPr>
          <p:txBody>
            <a:bodyPr anchor="ctr"/>
            <a:lstStyle/>
            <a:p>
              <a:pPr algn="ctr"/>
              <a:endParaRPr lang="zh-CN" altLang="zh-CN">
                <a:solidFill>
                  <a:srgbClr val="FFFFFF"/>
                </a:solidFill>
              </a:endParaRPr>
            </a:p>
          </p:txBody>
        </p:sp>
      </p:grpSp>
      <p:grpSp>
        <p:nvGrpSpPr>
          <p:cNvPr id="18461" name="组合 30">
            <a:extLst>
              <a:ext uri="{FF2B5EF4-FFF2-40B4-BE49-F238E27FC236}">
                <a16:creationId xmlns:a16="http://schemas.microsoft.com/office/drawing/2014/main" id="{ABC93B52-B430-4DD3-97CE-F535FABC9524}"/>
              </a:ext>
            </a:extLst>
          </p:cNvPr>
          <p:cNvGrpSpPr>
            <a:grpSpLocks/>
          </p:cNvGrpSpPr>
          <p:nvPr/>
        </p:nvGrpSpPr>
        <p:grpSpPr bwMode="auto">
          <a:xfrm>
            <a:off x="8582025" y="2379663"/>
            <a:ext cx="247650" cy="252412"/>
            <a:chOff x="0" y="0"/>
            <a:chExt cx="689774" cy="700555"/>
          </a:xfrm>
        </p:grpSpPr>
        <p:sp>
          <p:nvSpPr>
            <p:cNvPr id="18462" name="矩形 31">
              <a:extLst>
                <a:ext uri="{FF2B5EF4-FFF2-40B4-BE49-F238E27FC236}">
                  <a16:creationId xmlns:a16="http://schemas.microsoft.com/office/drawing/2014/main" id="{FFF7F0A9-969F-49D8-9C0A-92BF255FF54F}"/>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3" name="矩形 32">
              <a:extLst>
                <a:ext uri="{FF2B5EF4-FFF2-40B4-BE49-F238E27FC236}">
                  <a16:creationId xmlns:a16="http://schemas.microsoft.com/office/drawing/2014/main" id="{B468CDDC-6E79-445D-8F44-53CE8FBC45CA}"/>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4" name="矩形 47">
              <a:extLst>
                <a:ext uri="{FF2B5EF4-FFF2-40B4-BE49-F238E27FC236}">
                  <a16:creationId xmlns:a16="http://schemas.microsoft.com/office/drawing/2014/main" id="{35C730A8-2C9F-41CC-9489-04516A00B14D}"/>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5" name="矩形 48">
              <a:extLst>
                <a:ext uri="{FF2B5EF4-FFF2-40B4-BE49-F238E27FC236}">
                  <a16:creationId xmlns:a16="http://schemas.microsoft.com/office/drawing/2014/main" id="{3584D32A-3F06-4936-98A6-9787A63534B8}"/>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66" name="矩形 49">
              <a:extLst>
                <a:ext uri="{FF2B5EF4-FFF2-40B4-BE49-F238E27FC236}">
                  <a16:creationId xmlns:a16="http://schemas.microsoft.com/office/drawing/2014/main" id="{C2A5EA61-53BB-46FB-87E9-5D1BAB3F045E}"/>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8467" name="文本框 50">
            <a:extLst>
              <a:ext uri="{FF2B5EF4-FFF2-40B4-BE49-F238E27FC236}">
                <a16:creationId xmlns:a16="http://schemas.microsoft.com/office/drawing/2014/main" id="{A4C99A9B-7D77-4EAA-B583-6935723848E6}"/>
              </a:ext>
            </a:extLst>
          </p:cNvPr>
          <p:cNvSpPr>
            <a:spLocks noChangeArrowheads="1"/>
          </p:cNvSpPr>
          <p:nvPr/>
        </p:nvSpPr>
        <p:spPr bwMode="auto">
          <a:xfrm>
            <a:off x="7851775" y="2728913"/>
            <a:ext cx="168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grpSp>
        <p:nvGrpSpPr>
          <p:cNvPr id="18468" name="组合 51">
            <a:extLst>
              <a:ext uri="{FF2B5EF4-FFF2-40B4-BE49-F238E27FC236}">
                <a16:creationId xmlns:a16="http://schemas.microsoft.com/office/drawing/2014/main" id="{AA5162D2-6C35-4246-9FF1-882CC0B83B7F}"/>
              </a:ext>
            </a:extLst>
          </p:cNvPr>
          <p:cNvGrpSpPr>
            <a:grpSpLocks/>
          </p:cNvGrpSpPr>
          <p:nvPr/>
        </p:nvGrpSpPr>
        <p:grpSpPr bwMode="auto">
          <a:xfrm>
            <a:off x="6654800" y="2846388"/>
            <a:ext cx="247650" cy="252412"/>
            <a:chOff x="0" y="0"/>
            <a:chExt cx="689774" cy="700555"/>
          </a:xfrm>
        </p:grpSpPr>
        <p:sp>
          <p:nvSpPr>
            <p:cNvPr id="18469" name="矩形 52">
              <a:extLst>
                <a:ext uri="{FF2B5EF4-FFF2-40B4-BE49-F238E27FC236}">
                  <a16:creationId xmlns:a16="http://schemas.microsoft.com/office/drawing/2014/main" id="{82652335-842B-4015-92C9-1B8E26CA3663}"/>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0" name="矩形 53">
              <a:extLst>
                <a:ext uri="{FF2B5EF4-FFF2-40B4-BE49-F238E27FC236}">
                  <a16:creationId xmlns:a16="http://schemas.microsoft.com/office/drawing/2014/main" id="{354E415D-79FD-400E-AEE3-A6E24530CD23}"/>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1" name="矩形 54">
              <a:extLst>
                <a:ext uri="{FF2B5EF4-FFF2-40B4-BE49-F238E27FC236}">
                  <a16:creationId xmlns:a16="http://schemas.microsoft.com/office/drawing/2014/main" id="{EB2CD859-541B-4945-9A10-D3F19B4527AE}"/>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2" name="矩形 55">
              <a:extLst>
                <a:ext uri="{FF2B5EF4-FFF2-40B4-BE49-F238E27FC236}">
                  <a16:creationId xmlns:a16="http://schemas.microsoft.com/office/drawing/2014/main" id="{49C519B9-C4C9-4250-9839-C4CCA12B0FE2}"/>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3" name="矩形 56">
              <a:extLst>
                <a:ext uri="{FF2B5EF4-FFF2-40B4-BE49-F238E27FC236}">
                  <a16:creationId xmlns:a16="http://schemas.microsoft.com/office/drawing/2014/main" id="{F0AACD8C-A6F2-47A7-8BCB-0488E220C2F5}"/>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8474" name="文本框 57">
            <a:extLst>
              <a:ext uri="{FF2B5EF4-FFF2-40B4-BE49-F238E27FC236}">
                <a16:creationId xmlns:a16="http://schemas.microsoft.com/office/drawing/2014/main" id="{5226D69C-959D-4F74-ADCC-79C50D9EBBB1}"/>
              </a:ext>
            </a:extLst>
          </p:cNvPr>
          <p:cNvSpPr>
            <a:spLocks noChangeArrowheads="1"/>
          </p:cNvSpPr>
          <p:nvPr/>
        </p:nvSpPr>
        <p:spPr bwMode="auto">
          <a:xfrm>
            <a:off x="5924550" y="3195638"/>
            <a:ext cx="168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grpSp>
        <p:nvGrpSpPr>
          <p:cNvPr id="18475" name="组合 58">
            <a:extLst>
              <a:ext uri="{FF2B5EF4-FFF2-40B4-BE49-F238E27FC236}">
                <a16:creationId xmlns:a16="http://schemas.microsoft.com/office/drawing/2014/main" id="{9B83157E-3700-4506-8C7F-D191B4322EB9}"/>
              </a:ext>
            </a:extLst>
          </p:cNvPr>
          <p:cNvGrpSpPr>
            <a:grpSpLocks/>
          </p:cNvGrpSpPr>
          <p:nvPr/>
        </p:nvGrpSpPr>
        <p:grpSpPr bwMode="auto">
          <a:xfrm>
            <a:off x="10460038" y="2846388"/>
            <a:ext cx="247650" cy="252412"/>
            <a:chOff x="0" y="0"/>
            <a:chExt cx="689774" cy="700555"/>
          </a:xfrm>
        </p:grpSpPr>
        <p:sp>
          <p:nvSpPr>
            <p:cNvPr id="18476" name="矩形 59">
              <a:extLst>
                <a:ext uri="{FF2B5EF4-FFF2-40B4-BE49-F238E27FC236}">
                  <a16:creationId xmlns:a16="http://schemas.microsoft.com/office/drawing/2014/main" id="{EF7A386E-3B78-4D35-B81E-DF06A31424D9}"/>
                </a:ext>
              </a:extLst>
            </p:cNvPr>
            <p:cNvSpPr>
              <a:spLocks noChangeArrowheads="1"/>
            </p:cNvSpPr>
            <p:nvPr/>
          </p:nvSpPr>
          <p:spPr bwMode="auto">
            <a:xfrm>
              <a:off x="258421" y="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7" name="矩形 60">
              <a:extLst>
                <a:ext uri="{FF2B5EF4-FFF2-40B4-BE49-F238E27FC236}">
                  <a16:creationId xmlns:a16="http://schemas.microsoft.com/office/drawing/2014/main" id="{350839B7-F247-4D74-A924-166CC5A28051}"/>
                </a:ext>
              </a:extLst>
            </p:cNvPr>
            <p:cNvSpPr>
              <a:spLocks noChangeArrowheads="1"/>
            </p:cNvSpPr>
            <p:nvPr/>
          </p:nvSpPr>
          <p:spPr bwMode="auto">
            <a:xfrm rot="4500000">
              <a:off x="411477" y="102840"/>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8" name="矩形 61">
              <a:extLst>
                <a:ext uri="{FF2B5EF4-FFF2-40B4-BE49-F238E27FC236}">
                  <a16:creationId xmlns:a16="http://schemas.microsoft.com/office/drawing/2014/main" id="{1B1CB14F-8B14-4067-A891-829D624B3F1B}"/>
                </a:ext>
              </a:extLst>
            </p:cNvPr>
            <p:cNvSpPr>
              <a:spLocks noChangeArrowheads="1"/>
            </p:cNvSpPr>
            <p:nvPr/>
          </p:nvSpPr>
          <p:spPr bwMode="auto">
            <a:xfrm rot="9000000">
              <a:off x="364004" y="312928"/>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79" name="矩形 62">
              <a:extLst>
                <a:ext uri="{FF2B5EF4-FFF2-40B4-BE49-F238E27FC236}">
                  <a16:creationId xmlns:a16="http://schemas.microsoft.com/office/drawing/2014/main" id="{1682C17B-29F8-483A-8F10-1AF4D297C8C0}"/>
                </a:ext>
              </a:extLst>
            </p:cNvPr>
            <p:cNvSpPr>
              <a:spLocks noChangeArrowheads="1"/>
            </p:cNvSpPr>
            <p:nvPr/>
          </p:nvSpPr>
          <p:spPr bwMode="auto">
            <a:xfrm rot="13500000">
              <a:off x="127331" y="312926"/>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80" name="矩形 63">
              <a:extLst>
                <a:ext uri="{FF2B5EF4-FFF2-40B4-BE49-F238E27FC236}">
                  <a16:creationId xmlns:a16="http://schemas.microsoft.com/office/drawing/2014/main" id="{3085E172-4557-4469-83E9-018F421B62A7}"/>
                </a:ext>
              </a:extLst>
            </p:cNvPr>
            <p:cNvSpPr>
              <a:spLocks noChangeArrowheads="1"/>
            </p:cNvSpPr>
            <p:nvPr/>
          </p:nvSpPr>
          <p:spPr bwMode="auto">
            <a:xfrm rot="17100000" flipV="1">
              <a:off x="109331" y="102839"/>
              <a:ext cx="168965" cy="387627"/>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18481" name="文本框 64">
            <a:extLst>
              <a:ext uri="{FF2B5EF4-FFF2-40B4-BE49-F238E27FC236}">
                <a16:creationId xmlns:a16="http://schemas.microsoft.com/office/drawing/2014/main" id="{6D195293-587F-4A32-96A8-C991A28F93CD}"/>
              </a:ext>
            </a:extLst>
          </p:cNvPr>
          <p:cNvSpPr>
            <a:spLocks noChangeArrowheads="1"/>
          </p:cNvSpPr>
          <p:nvPr/>
        </p:nvSpPr>
        <p:spPr bwMode="auto">
          <a:xfrm>
            <a:off x="9729788" y="3195638"/>
            <a:ext cx="168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18482" name="文本框 65">
            <a:extLst>
              <a:ext uri="{FF2B5EF4-FFF2-40B4-BE49-F238E27FC236}">
                <a16:creationId xmlns:a16="http://schemas.microsoft.com/office/drawing/2014/main" id="{5F1BFED0-C10A-4767-8C64-B2A1E67A6392}"/>
              </a:ext>
            </a:extLst>
          </p:cNvPr>
          <p:cNvSpPr>
            <a:spLocks noChangeArrowheads="1"/>
          </p:cNvSpPr>
          <p:nvPr/>
        </p:nvSpPr>
        <p:spPr bwMode="auto">
          <a:xfrm>
            <a:off x="609600" y="5683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rgbClr val="FFFFFF"/>
                </a:solidFill>
                <a:latin typeface="Arial Unicode MS" pitchFamily="2" charset="-122"/>
                <a:ea typeface="Arial Unicode MS" pitchFamily="2" charset="-122"/>
                <a:sym typeface="Arial Unicode MS" pitchFamily="2" charset="-122"/>
              </a:rPr>
              <a:t>Study Case</a:t>
            </a:r>
            <a:endParaRPr lang="zh-CN" altLang="en-US"/>
          </a:p>
        </p:txBody>
      </p:sp>
      <p:sp>
        <p:nvSpPr>
          <p:cNvPr id="18483" name="直接连接符 66">
            <a:extLst>
              <a:ext uri="{FF2B5EF4-FFF2-40B4-BE49-F238E27FC236}">
                <a16:creationId xmlns:a16="http://schemas.microsoft.com/office/drawing/2014/main" id="{C432560C-94ED-4638-974E-F3F318DA47B6}"/>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84" name="文本框 67">
            <a:extLst>
              <a:ext uri="{FF2B5EF4-FFF2-40B4-BE49-F238E27FC236}">
                <a16:creationId xmlns:a16="http://schemas.microsoft.com/office/drawing/2014/main" id="{268D453B-65FF-4638-859E-A4FBC02C6220}"/>
              </a:ext>
            </a:extLst>
          </p:cNvPr>
          <p:cNvSpPr>
            <a:spLocks noChangeArrowheads="1"/>
          </p:cNvSpPr>
          <p:nvPr/>
        </p:nvSpPr>
        <p:spPr bwMode="auto">
          <a:xfrm>
            <a:off x="676275" y="1203325"/>
            <a:ext cx="172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Project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8485" name="文本框 68">
            <a:extLst>
              <a:ext uri="{FF2B5EF4-FFF2-40B4-BE49-F238E27FC236}">
                <a16:creationId xmlns:a16="http://schemas.microsoft.com/office/drawing/2014/main" id="{5DF4CBE3-CC29-4381-B3FE-7E3D26769EE3}"/>
              </a:ext>
            </a:extLst>
          </p:cNvPr>
          <p:cNvSpPr>
            <a:spLocks noChangeArrowheads="1"/>
          </p:cNvSpPr>
          <p:nvPr/>
        </p:nvSpPr>
        <p:spPr bwMode="auto">
          <a:xfrm>
            <a:off x="676275" y="1858963"/>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Client name</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8486" name="文本框 69">
            <a:extLst>
              <a:ext uri="{FF2B5EF4-FFF2-40B4-BE49-F238E27FC236}">
                <a16:creationId xmlns:a16="http://schemas.microsoft.com/office/drawing/2014/main" id="{C5E5B581-DBC4-438C-AA6A-B1A95A4E0B06}"/>
              </a:ext>
            </a:extLst>
          </p:cNvPr>
          <p:cNvSpPr>
            <a:spLocks noChangeArrowheads="1"/>
          </p:cNvSpPr>
          <p:nvPr/>
        </p:nvSpPr>
        <p:spPr bwMode="auto">
          <a:xfrm>
            <a:off x="676275" y="2514600"/>
            <a:ext cx="1450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FFCD00"/>
                </a:solidFill>
                <a:latin typeface="Arial Unicode MS" pitchFamily="2" charset="-122"/>
                <a:ea typeface="Arial Unicode MS" pitchFamily="2" charset="-122"/>
                <a:sym typeface="Arial Unicode MS" pitchFamily="2" charset="-122"/>
              </a:rPr>
              <a:t>Services</a:t>
            </a:r>
            <a:endParaRPr lang="zh-CN" altLang="en-US">
              <a:solidFill>
                <a:srgbClr val="FFCD00"/>
              </a:solidFill>
              <a:latin typeface="Arial Unicode MS" pitchFamily="2" charset="-122"/>
              <a:ea typeface="Arial Unicode MS" pitchFamily="2" charset="-122"/>
              <a:sym typeface="Arial Unicode MS" pitchFamily="2" charset="-122"/>
            </a:endParaRPr>
          </a:p>
        </p:txBody>
      </p:sp>
      <p:sp>
        <p:nvSpPr>
          <p:cNvPr id="18487" name="文本框 70">
            <a:extLst>
              <a:ext uri="{FF2B5EF4-FFF2-40B4-BE49-F238E27FC236}">
                <a16:creationId xmlns:a16="http://schemas.microsoft.com/office/drawing/2014/main" id="{0CC7A2A6-0D79-4F76-865B-0ADB807D44B3}"/>
              </a:ext>
            </a:extLst>
          </p:cNvPr>
          <p:cNvSpPr>
            <a:spLocks noChangeArrowheads="1"/>
          </p:cNvSpPr>
          <p:nvPr/>
        </p:nvSpPr>
        <p:spPr bwMode="auto">
          <a:xfrm>
            <a:off x="674688" y="1527175"/>
            <a:ext cx="28590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88" name="文本框 71">
            <a:extLst>
              <a:ext uri="{FF2B5EF4-FFF2-40B4-BE49-F238E27FC236}">
                <a16:creationId xmlns:a16="http://schemas.microsoft.com/office/drawing/2014/main" id="{095105A2-B831-4735-9884-4A1506FB66F2}"/>
              </a:ext>
            </a:extLst>
          </p:cNvPr>
          <p:cNvSpPr>
            <a:spLocks noChangeArrowheads="1"/>
          </p:cNvSpPr>
          <p:nvPr/>
        </p:nvSpPr>
        <p:spPr bwMode="auto">
          <a:xfrm>
            <a:off x="674688" y="2192338"/>
            <a:ext cx="28590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89" name="任意多边形 72">
            <a:extLst>
              <a:ext uri="{FF2B5EF4-FFF2-40B4-BE49-F238E27FC236}">
                <a16:creationId xmlns:a16="http://schemas.microsoft.com/office/drawing/2014/main" id="{08FA20EE-8EF4-47F7-AF6F-205E26CB7992}"/>
              </a:ext>
            </a:extLst>
          </p:cNvPr>
          <p:cNvSpPr>
            <a:spLocks noChangeArrowheads="1"/>
          </p:cNvSpPr>
          <p:nvPr/>
        </p:nvSpPr>
        <p:spPr bwMode="auto">
          <a:xfrm>
            <a:off x="788988" y="2978150"/>
            <a:ext cx="207962" cy="411163"/>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8490" name="组合 73">
            <a:extLst>
              <a:ext uri="{FF2B5EF4-FFF2-40B4-BE49-F238E27FC236}">
                <a16:creationId xmlns:a16="http://schemas.microsoft.com/office/drawing/2014/main" id="{F6FEEBCB-F01D-4BF5-BABF-82B988971ED2}"/>
              </a:ext>
            </a:extLst>
          </p:cNvPr>
          <p:cNvGrpSpPr>
            <a:grpSpLocks/>
          </p:cNvGrpSpPr>
          <p:nvPr/>
        </p:nvGrpSpPr>
        <p:grpSpPr bwMode="auto">
          <a:xfrm>
            <a:off x="1325563" y="2990850"/>
            <a:ext cx="590550" cy="396875"/>
            <a:chOff x="0" y="0"/>
            <a:chExt cx="1023730" cy="708105"/>
          </a:xfrm>
        </p:grpSpPr>
        <p:sp>
          <p:nvSpPr>
            <p:cNvPr id="18491" name="任意多边形 74">
              <a:extLst>
                <a:ext uri="{FF2B5EF4-FFF2-40B4-BE49-F238E27FC236}">
                  <a16:creationId xmlns:a16="http://schemas.microsoft.com/office/drawing/2014/main" id="{4069804B-2972-45EA-A411-E060C4056F64}"/>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92" name="圆角矩形 75">
              <a:extLst>
                <a:ext uri="{FF2B5EF4-FFF2-40B4-BE49-F238E27FC236}">
                  <a16:creationId xmlns:a16="http://schemas.microsoft.com/office/drawing/2014/main" id="{7B73736C-5FD5-47A4-A6BE-B4FF1B4A20F5}"/>
                </a:ext>
              </a:extLst>
            </p:cNvPr>
            <p:cNvSpPr>
              <a:spLocks noChangeArrowheads="1"/>
            </p:cNvSpPr>
            <p:nvPr/>
          </p:nvSpPr>
          <p:spPr bwMode="auto">
            <a:xfrm>
              <a:off x="0" y="636105"/>
              <a:ext cx="1023730" cy="72000"/>
            </a:xfrm>
            <a:prstGeom prst="roundRect">
              <a:avLst>
                <a:gd name="adj" fmla="val 16667"/>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8493" name="组合 76">
            <a:extLst>
              <a:ext uri="{FF2B5EF4-FFF2-40B4-BE49-F238E27FC236}">
                <a16:creationId xmlns:a16="http://schemas.microsoft.com/office/drawing/2014/main" id="{15F5139B-979A-4557-A507-F31F276C8067}"/>
              </a:ext>
            </a:extLst>
          </p:cNvPr>
          <p:cNvGrpSpPr>
            <a:grpSpLocks/>
          </p:cNvGrpSpPr>
          <p:nvPr/>
        </p:nvGrpSpPr>
        <p:grpSpPr bwMode="auto">
          <a:xfrm>
            <a:off x="2271713" y="2959100"/>
            <a:ext cx="268287" cy="431800"/>
            <a:chOff x="0" y="0"/>
            <a:chExt cx="552450" cy="887730"/>
          </a:xfrm>
        </p:grpSpPr>
        <p:grpSp>
          <p:nvGrpSpPr>
            <p:cNvPr id="18494" name="组合 77">
              <a:extLst>
                <a:ext uri="{FF2B5EF4-FFF2-40B4-BE49-F238E27FC236}">
                  <a16:creationId xmlns:a16="http://schemas.microsoft.com/office/drawing/2014/main" id="{44304D2A-C94C-45D1-8A42-AEC608894CA2}"/>
                </a:ext>
              </a:extLst>
            </p:cNvPr>
            <p:cNvGrpSpPr>
              <a:grpSpLocks/>
            </p:cNvGrpSpPr>
            <p:nvPr/>
          </p:nvGrpSpPr>
          <p:grpSpPr bwMode="auto">
            <a:xfrm>
              <a:off x="0" y="0"/>
              <a:ext cx="552450" cy="552450"/>
              <a:chOff x="0" y="0"/>
              <a:chExt cx="552450" cy="552450"/>
            </a:xfrm>
          </p:grpSpPr>
          <p:sp>
            <p:nvSpPr>
              <p:cNvPr id="18495" name="同心圆 87">
                <a:extLst>
                  <a:ext uri="{FF2B5EF4-FFF2-40B4-BE49-F238E27FC236}">
                    <a16:creationId xmlns:a16="http://schemas.microsoft.com/office/drawing/2014/main" id="{CAB76FC6-19E2-408B-B619-DCD7D2F48E4B}"/>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12700" cap="flat" cmpd="sng">
                <a:solidFill>
                  <a:schemeClr val="tx1"/>
                </a:solidFill>
                <a:bevel/>
                <a:headEnd/>
                <a:tailEnd/>
              </a:ln>
            </p:spPr>
            <p:txBody>
              <a:bodyPr anchor="ctr"/>
              <a:lstStyle/>
              <a:p>
                <a:pPr algn="ctr"/>
                <a:endParaRPr lang="zh-CN" altLang="zh-CN"/>
              </a:p>
            </p:txBody>
          </p:sp>
          <p:sp>
            <p:nvSpPr>
              <p:cNvPr id="18496" name="弧形 88">
                <a:extLst>
                  <a:ext uri="{FF2B5EF4-FFF2-40B4-BE49-F238E27FC236}">
                    <a16:creationId xmlns:a16="http://schemas.microsoft.com/office/drawing/2014/main" id="{CA26FA6C-8457-4239-8FA4-CC3163F35C01}"/>
                  </a:ext>
                </a:extLst>
              </p:cNvPr>
              <p:cNvSpPr>
                <a:spLocks noChangeArrowheads="1"/>
              </p:cNvSpPr>
              <p:nvPr/>
            </p:nvSpPr>
            <p:spPr bwMode="auto">
              <a:xfrm>
                <a:off x="64770" y="64770"/>
                <a:ext cx="422910" cy="422910"/>
              </a:xfrm>
              <a:custGeom>
                <a:avLst/>
                <a:gdLst/>
                <a:ahLst/>
                <a:cxnLst/>
                <a:rect l="0" t="0" r="0" b="0"/>
                <a:pathLst/>
              </a:custGeom>
              <a:noFill/>
              <a:ln w="1270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8497" name="弧形 89">
                <a:extLst>
                  <a:ext uri="{FF2B5EF4-FFF2-40B4-BE49-F238E27FC236}">
                    <a16:creationId xmlns:a16="http://schemas.microsoft.com/office/drawing/2014/main" id="{B8037838-EAAA-44F3-8A99-F32E204FB080}"/>
                  </a:ext>
                </a:extLst>
              </p:cNvPr>
              <p:cNvSpPr>
                <a:spLocks noChangeArrowheads="1"/>
              </p:cNvSpPr>
              <p:nvPr/>
            </p:nvSpPr>
            <p:spPr bwMode="auto">
              <a:xfrm>
                <a:off x="0" y="0"/>
                <a:ext cx="552450" cy="552450"/>
              </a:xfrm>
              <a:custGeom>
                <a:avLst/>
                <a:gdLst/>
                <a:ahLst/>
                <a:cxnLst/>
                <a:rect l="0" t="0" r="0" b="0"/>
                <a:pathLst/>
              </a:custGeom>
              <a:noFill/>
              <a:ln w="1270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grpSp>
        <p:grpSp>
          <p:nvGrpSpPr>
            <p:cNvPr id="18498" name="组合 78">
              <a:extLst>
                <a:ext uri="{FF2B5EF4-FFF2-40B4-BE49-F238E27FC236}">
                  <a16:creationId xmlns:a16="http://schemas.microsoft.com/office/drawing/2014/main" id="{13961132-0E28-4A32-8504-11C7C88283E9}"/>
                </a:ext>
              </a:extLst>
            </p:cNvPr>
            <p:cNvGrpSpPr>
              <a:grpSpLocks/>
            </p:cNvGrpSpPr>
            <p:nvPr/>
          </p:nvGrpSpPr>
          <p:grpSpPr bwMode="auto">
            <a:xfrm>
              <a:off x="51435" y="384810"/>
              <a:ext cx="449580" cy="502920"/>
              <a:chOff x="0" y="0"/>
              <a:chExt cx="449580" cy="502920"/>
            </a:xfrm>
          </p:grpSpPr>
          <p:sp>
            <p:nvSpPr>
              <p:cNvPr id="18499" name="直接连接符 79">
                <a:extLst>
                  <a:ext uri="{FF2B5EF4-FFF2-40B4-BE49-F238E27FC236}">
                    <a16:creationId xmlns:a16="http://schemas.microsoft.com/office/drawing/2014/main" id="{E19C7981-061B-4180-A195-E656B5B6889E}"/>
                  </a:ext>
                </a:extLst>
              </p:cNvPr>
              <p:cNvSpPr>
                <a:spLocks noChangeShapeType="1"/>
              </p:cNvSpPr>
              <p:nvPr/>
            </p:nvSpPr>
            <p:spPr bwMode="auto">
              <a:xfrm flipH="1">
                <a:off x="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0" name="直接连接符 80">
                <a:extLst>
                  <a:ext uri="{FF2B5EF4-FFF2-40B4-BE49-F238E27FC236}">
                    <a16:creationId xmlns:a16="http://schemas.microsoft.com/office/drawing/2014/main" id="{D900ED61-A6A5-4C9D-9193-2A70983EEADC}"/>
                  </a:ext>
                </a:extLst>
              </p:cNvPr>
              <p:cNvSpPr>
                <a:spLocks noChangeShapeType="1"/>
              </p:cNvSpPr>
              <p:nvPr/>
            </p:nvSpPr>
            <p:spPr bwMode="auto">
              <a:xfrm flipH="1" flipV="1">
                <a:off x="293370" y="0"/>
                <a:ext cx="156210" cy="50292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1" name="直接连接符 81">
                <a:extLst>
                  <a:ext uri="{FF2B5EF4-FFF2-40B4-BE49-F238E27FC236}">
                    <a16:creationId xmlns:a16="http://schemas.microsoft.com/office/drawing/2014/main" id="{B3BC55C1-5FA6-4D6A-9EDE-F8686DC9C059}"/>
                  </a:ext>
                </a:extLst>
              </p:cNvPr>
              <p:cNvSpPr>
                <a:spLocks noChangeShapeType="1"/>
              </p:cNvSpPr>
              <p:nvPr/>
            </p:nvSpPr>
            <p:spPr bwMode="auto">
              <a:xfrm>
                <a:off x="110490" y="175260"/>
                <a:ext cx="23622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2" name="直接连接符 82">
                <a:extLst>
                  <a:ext uri="{FF2B5EF4-FFF2-40B4-BE49-F238E27FC236}">
                    <a16:creationId xmlns:a16="http://schemas.microsoft.com/office/drawing/2014/main" id="{B1AF1084-65C3-4D9F-B82B-B2338E18AD89}"/>
                  </a:ext>
                </a:extLst>
              </p:cNvPr>
              <p:cNvSpPr>
                <a:spLocks noChangeShapeType="1"/>
              </p:cNvSpPr>
              <p:nvPr/>
            </p:nvSpPr>
            <p:spPr bwMode="auto">
              <a:xfrm>
                <a:off x="38100" y="369570"/>
                <a:ext cx="360000" cy="1"/>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3" name="直接连接符 83">
                <a:extLst>
                  <a:ext uri="{FF2B5EF4-FFF2-40B4-BE49-F238E27FC236}">
                    <a16:creationId xmlns:a16="http://schemas.microsoft.com/office/drawing/2014/main" id="{5E06CF67-4709-4C28-91CA-1A1A597F9AFE}"/>
                  </a:ext>
                </a:extLst>
              </p:cNvPr>
              <p:cNvSpPr>
                <a:spLocks noChangeShapeType="1"/>
              </p:cNvSpPr>
              <p:nvPr/>
            </p:nvSpPr>
            <p:spPr bwMode="auto">
              <a:xfrm>
                <a:off x="13763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4" name="直接连接符 84">
                <a:extLst>
                  <a:ext uri="{FF2B5EF4-FFF2-40B4-BE49-F238E27FC236}">
                    <a16:creationId xmlns:a16="http://schemas.microsoft.com/office/drawing/2014/main" id="{3554A640-3F0E-4158-843F-3D81043D1EF8}"/>
                  </a:ext>
                </a:extLst>
              </p:cNvPr>
              <p:cNvSpPr>
                <a:spLocks noChangeShapeType="1"/>
              </p:cNvSpPr>
              <p:nvPr/>
            </p:nvSpPr>
            <p:spPr bwMode="auto">
              <a:xfrm flipH="1">
                <a:off x="114776" y="7620"/>
                <a:ext cx="190500"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5" name="直接连接符 85">
                <a:extLst>
                  <a:ext uri="{FF2B5EF4-FFF2-40B4-BE49-F238E27FC236}">
                    <a16:creationId xmlns:a16="http://schemas.microsoft.com/office/drawing/2014/main" id="{612C3C8E-ABAC-4C0D-8833-E75A35754D35}"/>
                  </a:ext>
                </a:extLst>
              </p:cNvPr>
              <p:cNvSpPr>
                <a:spLocks noChangeShapeType="1"/>
              </p:cNvSpPr>
              <p:nvPr/>
            </p:nvSpPr>
            <p:spPr bwMode="auto">
              <a:xfrm>
                <a:off x="9096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6" name="直接连接符 86">
                <a:extLst>
                  <a:ext uri="{FF2B5EF4-FFF2-40B4-BE49-F238E27FC236}">
                    <a16:creationId xmlns:a16="http://schemas.microsoft.com/office/drawing/2014/main" id="{EC68AF8E-D532-463A-8F27-9E9BC91D2D0B}"/>
                  </a:ext>
                </a:extLst>
              </p:cNvPr>
              <p:cNvSpPr>
                <a:spLocks noChangeShapeType="1"/>
              </p:cNvSpPr>
              <p:nvPr/>
            </p:nvSpPr>
            <p:spPr bwMode="auto">
              <a:xfrm flipV="1">
                <a:off x="68104" y="190499"/>
                <a:ext cx="276225" cy="167640"/>
              </a:xfrm>
              <a:prstGeom prst="line">
                <a:avLst/>
              </a:prstGeom>
              <a:noFill/>
              <a:ln w="127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8507" name="文本框 90">
            <a:extLst>
              <a:ext uri="{FF2B5EF4-FFF2-40B4-BE49-F238E27FC236}">
                <a16:creationId xmlns:a16="http://schemas.microsoft.com/office/drawing/2014/main" id="{47C1E535-4BAF-4A24-A205-C6555FD93B7A}"/>
              </a:ext>
            </a:extLst>
          </p:cNvPr>
          <p:cNvSpPr>
            <a:spLocks noChangeArrowheads="1"/>
          </p:cNvSpPr>
          <p:nvPr/>
        </p:nvSpPr>
        <p:spPr bwMode="auto">
          <a:xfrm>
            <a:off x="576263" y="4110038"/>
            <a:ext cx="33893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hereClick to add your text hereClick to add your text hereClick to add your text hereClick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4">
            <a:extLst>
              <a:ext uri="{FF2B5EF4-FFF2-40B4-BE49-F238E27FC236}">
                <a16:creationId xmlns:a16="http://schemas.microsoft.com/office/drawing/2014/main" id="{57BB1ABC-E0BC-43C4-A741-C5B0369A4A65}"/>
              </a:ext>
            </a:extLst>
          </p:cNvPr>
          <p:cNvSpPr>
            <a:spLocks noGrp="1"/>
          </p:cNvSpPr>
          <p:nvPr>
            <p:ph type="sldNum" sz="quarter" idx="12"/>
          </p:nvPr>
        </p:nvSpPr>
        <p:spPr/>
        <p:txBody>
          <a:bodyPr/>
          <a:lstStyle/>
          <a:p>
            <a:fld id="{F2534EBD-451A-4842-966C-9C2E1338732A}" type="slidenum">
              <a:rPr lang="zh-CN" altLang="en-US"/>
              <a:pPr/>
              <a:t>17</a:t>
            </a:fld>
            <a:endParaRPr lang="zh-CN" altLang="en-US" sz="1800">
              <a:solidFill>
                <a:schemeClr val="tx1"/>
              </a:solidFill>
            </a:endParaRPr>
          </a:p>
        </p:txBody>
      </p:sp>
      <p:pic>
        <p:nvPicPr>
          <p:cNvPr id="19458" name="图表 1">
            <a:extLst>
              <a:ext uri="{FF2B5EF4-FFF2-40B4-BE49-F238E27FC236}">
                <a16:creationId xmlns:a16="http://schemas.microsoft.com/office/drawing/2014/main" id="{63995431-F62F-498F-9C8E-345FB3FAFA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1152525"/>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表 2">
            <a:extLst>
              <a:ext uri="{FF2B5EF4-FFF2-40B4-BE49-F238E27FC236}">
                <a16:creationId xmlns:a16="http://schemas.microsoft.com/office/drawing/2014/main" id="{C6FA0BB4-DB4E-44D2-9461-8269D83DC78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152525"/>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表 3">
            <a:extLst>
              <a:ext uri="{FF2B5EF4-FFF2-40B4-BE49-F238E27FC236}">
                <a16:creationId xmlns:a16="http://schemas.microsoft.com/office/drawing/2014/main" id="{07BCE62B-D481-4E92-9CBD-979F538EDEE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1152525"/>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矩形 4">
            <a:extLst>
              <a:ext uri="{FF2B5EF4-FFF2-40B4-BE49-F238E27FC236}">
                <a16:creationId xmlns:a16="http://schemas.microsoft.com/office/drawing/2014/main" id="{9572BD01-149B-44A9-9BA9-D85E9758FC77}"/>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17</a:t>
            </a:r>
            <a:endParaRPr lang="zh-CN" altLang="en-US" sz="2800"/>
          </a:p>
        </p:txBody>
      </p:sp>
      <p:sp>
        <p:nvSpPr>
          <p:cNvPr id="19462" name="文本框 5">
            <a:extLst>
              <a:ext uri="{FF2B5EF4-FFF2-40B4-BE49-F238E27FC236}">
                <a16:creationId xmlns:a16="http://schemas.microsoft.com/office/drawing/2014/main" id="{87FAC2CA-666A-4D75-A1E3-A4980ED18BAB}"/>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Pie data</a:t>
            </a:r>
            <a:endParaRPr lang="en-US" altLang="zh-CN" sz="2800">
              <a:solidFill>
                <a:schemeClr val="bg1"/>
              </a:solidFill>
              <a:latin typeface="Arial Unicode MS" pitchFamily="2" charset="-122"/>
              <a:ea typeface="Arial Unicode MS" pitchFamily="2" charset="-122"/>
              <a:sym typeface="Arial Unicode MS" pitchFamily="2" charset="-122"/>
            </a:endParaRPr>
          </a:p>
        </p:txBody>
      </p:sp>
      <p:sp>
        <p:nvSpPr>
          <p:cNvPr id="19463" name="直接连接符 6">
            <a:extLst>
              <a:ext uri="{FF2B5EF4-FFF2-40B4-BE49-F238E27FC236}">
                <a16:creationId xmlns:a16="http://schemas.microsoft.com/office/drawing/2014/main" id="{5128784B-6334-418A-95A4-A19A90617604}"/>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65" name="文本框 8">
            <a:extLst>
              <a:ext uri="{FF2B5EF4-FFF2-40B4-BE49-F238E27FC236}">
                <a16:creationId xmlns:a16="http://schemas.microsoft.com/office/drawing/2014/main" id="{1717AAE0-0D99-4F68-9881-185343ED121A}"/>
              </a:ext>
            </a:extLst>
          </p:cNvPr>
          <p:cNvSpPr>
            <a:spLocks noChangeArrowheads="1"/>
          </p:cNvSpPr>
          <p:nvPr/>
        </p:nvSpPr>
        <p:spPr bwMode="auto">
          <a:xfrm>
            <a:off x="1481138" y="3587750"/>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Arial Unicode MS" pitchFamily="2" charset="-122"/>
                <a:ea typeface="Arial Unicode MS" pitchFamily="2" charset="-122"/>
                <a:sym typeface="Arial Unicode MS" pitchFamily="2" charset="-122"/>
              </a:rPr>
              <a:t>30%</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19466" name="圆角矩形 9">
            <a:extLst>
              <a:ext uri="{FF2B5EF4-FFF2-40B4-BE49-F238E27FC236}">
                <a16:creationId xmlns:a16="http://schemas.microsoft.com/office/drawing/2014/main" id="{082BD438-F5AC-447F-A37A-8F86C54DB8C8}"/>
              </a:ext>
            </a:extLst>
          </p:cNvPr>
          <p:cNvSpPr>
            <a:spLocks noChangeArrowheads="1"/>
          </p:cNvSpPr>
          <p:nvPr/>
        </p:nvSpPr>
        <p:spPr bwMode="auto">
          <a:xfrm flipV="1">
            <a:off x="1481138" y="4295775"/>
            <a:ext cx="2411412" cy="36513"/>
          </a:xfrm>
          <a:prstGeom prst="roundRect">
            <a:avLst>
              <a:gd name="adj" fmla="val 50000"/>
            </a:avLst>
          </a:prstGeom>
          <a:gradFill rotWithShape="1">
            <a:gsLst>
              <a:gs pos="0">
                <a:srgbClr val="1F1F1F"/>
              </a:gs>
              <a:gs pos="50000">
                <a:srgbClr val="1F1F1F"/>
              </a:gs>
              <a:gs pos="100000">
                <a:srgbClr val="1F1F1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9467" name="文本框 10">
            <a:extLst>
              <a:ext uri="{FF2B5EF4-FFF2-40B4-BE49-F238E27FC236}">
                <a16:creationId xmlns:a16="http://schemas.microsoft.com/office/drawing/2014/main" id="{AC598339-9449-470C-A9FF-A8A528F6311A}"/>
              </a:ext>
            </a:extLst>
          </p:cNvPr>
          <p:cNvSpPr>
            <a:spLocks noChangeArrowheads="1"/>
          </p:cNvSpPr>
          <p:nvPr/>
        </p:nvSpPr>
        <p:spPr bwMode="auto">
          <a:xfrm>
            <a:off x="1481138" y="4468813"/>
            <a:ext cx="2514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8" name="文本框 13">
            <a:extLst>
              <a:ext uri="{FF2B5EF4-FFF2-40B4-BE49-F238E27FC236}">
                <a16:creationId xmlns:a16="http://schemas.microsoft.com/office/drawing/2014/main" id="{4177FE94-FC25-4B79-AA9C-98F20F7A2FCB}"/>
              </a:ext>
            </a:extLst>
          </p:cNvPr>
          <p:cNvSpPr>
            <a:spLocks noChangeArrowheads="1"/>
          </p:cNvSpPr>
          <p:nvPr/>
        </p:nvSpPr>
        <p:spPr bwMode="auto">
          <a:xfrm>
            <a:off x="4989513" y="3587750"/>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Arial Unicode MS" pitchFamily="2" charset="-122"/>
                <a:ea typeface="Arial Unicode MS" pitchFamily="2" charset="-122"/>
                <a:sym typeface="Arial Unicode MS" pitchFamily="2" charset="-122"/>
              </a:rPr>
              <a:t>60%</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19469" name="圆角矩形 14">
            <a:extLst>
              <a:ext uri="{FF2B5EF4-FFF2-40B4-BE49-F238E27FC236}">
                <a16:creationId xmlns:a16="http://schemas.microsoft.com/office/drawing/2014/main" id="{0BA20A7F-F6D3-4F77-88C3-D63C832B6602}"/>
              </a:ext>
            </a:extLst>
          </p:cNvPr>
          <p:cNvSpPr>
            <a:spLocks noChangeArrowheads="1"/>
          </p:cNvSpPr>
          <p:nvPr/>
        </p:nvSpPr>
        <p:spPr bwMode="auto">
          <a:xfrm flipV="1">
            <a:off x="4989513" y="4295775"/>
            <a:ext cx="2411412" cy="36513"/>
          </a:xfrm>
          <a:prstGeom prst="roundRect">
            <a:avLst>
              <a:gd name="adj" fmla="val 50000"/>
            </a:avLst>
          </a:prstGeom>
          <a:gradFill rotWithShape="1">
            <a:gsLst>
              <a:gs pos="0">
                <a:srgbClr val="1F1F1F"/>
              </a:gs>
              <a:gs pos="50000">
                <a:srgbClr val="1F1F1F"/>
              </a:gs>
              <a:gs pos="100000">
                <a:srgbClr val="1F1F1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9470" name="文本框 15">
            <a:extLst>
              <a:ext uri="{FF2B5EF4-FFF2-40B4-BE49-F238E27FC236}">
                <a16:creationId xmlns:a16="http://schemas.microsoft.com/office/drawing/2014/main" id="{80444095-0822-44BA-8A75-7330BAB37576}"/>
              </a:ext>
            </a:extLst>
          </p:cNvPr>
          <p:cNvSpPr>
            <a:spLocks noChangeArrowheads="1"/>
          </p:cNvSpPr>
          <p:nvPr/>
        </p:nvSpPr>
        <p:spPr bwMode="auto">
          <a:xfrm>
            <a:off x="4989513" y="4468813"/>
            <a:ext cx="2514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1" name="文本框 17">
            <a:extLst>
              <a:ext uri="{FF2B5EF4-FFF2-40B4-BE49-F238E27FC236}">
                <a16:creationId xmlns:a16="http://schemas.microsoft.com/office/drawing/2014/main" id="{9C4E76AB-5140-452B-BACC-D4607BDDA21E}"/>
              </a:ext>
            </a:extLst>
          </p:cNvPr>
          <p:cNvSpPr>
            <a:spLocks noChangeArrowheads="1"/>
          </p:cNvSpPr>
          <p:nvPr/>
        </p:nvSpPr>
        <p:spPr bwMode="auto">
          <a:xfrm>
            <a:off x="8488363" y="3587750"/>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chemeClr val="bg1"/>
                </a:solidFill>
                <a:latin typeface="Arial Unicode MS" pitchFamily="2" charset="-122"/>
                <a:ea typeface="Arial Unicode MS" pitchFamily="2" charset="-122"/>
                <a:sym typeface="Arial Unicode MS" pitchFamily="2" charset="-122"/>
              </a:rPr>
              <a:t>40%</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19472" name="圆角矩形 18">
            <a:extLst>
              <a:ext uri="{FF2B5EF4-FFF2-40B4-BE49-F238E27FC236}">
                <a16:creationId xmlns:a16="http://schemas.microsoft.com/office/drawing/2014/main" id="{989884B0-EA42-492D-BB6F-6D2599731A00}"/>
              </a:ext>
            </a:extLst>
          </p:cNvPr>
          <p:cNvSpPr>
            <a:spLocks noChangeArrowheads="1"/>
          </p:cNvSpPr>
          <p:nvPr/>
        </p:nvSpPr>
        <p:spPr bwMode="auto">
          <a:xfrm flipV="1">
            <a:off x="8488363" y="4295775"/>
            <a:ext cx="2411412" cy="36513"/>
          </a:xfrm>
          <a:prstGeom prst="roundRect">
            <a:avLst>
              <a:gd name="adj" fmla="val 50000"/>
            </a:avLst>
          </a:prstGeom>
          <a:gradFill rotWithShape="1">
            <a:gsLst>
              <a:gs pos="0">
                <a:srgbClr val="1F1F1F"/>
              </a:gs>
              <a:gs pos="50000">
                <a:srgbClr val="1F1F1F"/>
              </a:gs>
              <a:gs pos="100000">
                <a:srgbClr val="1F1F1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9473" name="文本框 19">
            <a:extLst>
              <a:ext uri="{FF2B5EF4-FFF2-40B4-BE49-F238E27FC236}">
                <a16:creationId xmlns:a16="http://schemas.microsoft.com/office/drawing/2014/main" id="{50C867EA-230F-45CB-BEF5-9F72A11AEE75}"/>
              </a:ext>
            </a:extLst>
          </p:cNvPr>
          <p:cNvSpPr>
            <a:spLocks noChangeArrowheads="1"/>
          </p:cNvSpPr>
          <p:nvPr/>
        </p:nvSpPr>
        <p:spPr bwMode="auto">
          <a:xfrm>
            <a:off x="8488363" y="4468813"/>
            <a:ext cx="2514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表 1">
            <a:extLst>
              <a:ext uri="{FF2B5EF4-FFF2-40B4-BE49-F238E27FC236}">
                <a16:creationId xmlns:a16="http://schemas.microsoft.com/office/drawing/2014/main" id="{F2159CD3-81E2-412F-820A-7C8AB23EACB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1516063"/>
            <a:ext cx="573881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2">
            <a:extLst>
              <a:ext uri="{FF2B5EF4-FFF2-40B4-BE49-F238E27FC236}">
                <a16:creationId xmlns:a16="http://schemas.microsoft.com/office/drawing/2014/main" id="{6E129BD8-9E01-4B03-8504-62BA5B480614}"/>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18</a:t>
            </a:r>
            <a:endParaRPr lang="zh-CN" altLang="en-US" sz="2800"/>
          </a:p>
        </p:txBody>
      </p:sp>
      <p:sp>
        <p:nvSpPr>
          <p:cNvPr id="20484" name="直接连接符 4">
            <a:extLst>
              <a:ext uri="{FF2B5EF4-FFF2-40B4-BE49-F238E27FC236}">
                <a16:creationId xmlns:a16="http://schemas.microsoft.com/office/drawing/2014/main" id="{AEE43666-5794-49CA-A523-62189C06B7DA}"/>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6" name="弧形 6">
            <a:extLst>
              <a:ext uri="{FF2B5EF4-FFF2-40B4-BE49-F238E27FC236}">
                <a16:creationId xmlns:a16="http://schemas.microsoft.com/office/drawing/2014/main" id="{4613BF24-3491-46BE-B653-E2BFD0471066}"/>
              </a:ext>
            </a:extLst>
          </p:cNvPr>
          <p:cNvSpPr>
            <a:spLocks/>
          </p:cNvSpPr>
          <p:nvPr/>
        </p:nvSpPr>
        <p:spPr bwMode="auto">
          <a:xfrm>
            <a:off x="7843838" y="1638300"/>
            <a:ext cx="2046287" cy="1352550"/>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20487" name="文本框 7">
            <a:extLst>
              <a:ext uri="{FF2B5EF4-FFF2-40B4-BE49-F238E27FC236}">
                <a16:creationId xmlns:a16="http://schemas.microsoft.com/office/drawing/2014/main" id="{C7EEB838-E9E3-4AFB-94E8-76E0844A0555}"/>
              </a:ext>
            </a:extLst>
          </p:cNvPr>
          <p:cNvSpPr>
            <a:spLocks noChangeArrowheads="1"/>
          </p:cNvSpPr>
          <p:nvPr/>
        </p:nvSpPr>
        <p:spPr bwMode="auto">
          <a:xfrm>
            <a:off x="8739188" y="1409700"/>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0488" name="文本框 8">
            <a:extLst>
              <a:ext uri="{FF2B5EF4-FFF2-40B4-BE49-F238E27FC236}">
                <a16:creationId xmlns:a16="http://schemas.microsoft.com/office/drawing/2014/main" id="{01468171-DE52-41C4-ABBC-D76865C9AFDE}"/>
              </a:ext>
            </a:extLst>
          </p:cNvPr>
          <p:cNvSpPr>
            <a:spLocks noChangeArrowheads="1"/>
          </p:cNvSpPr>
          <p:nvPr/>
        </p:nvSpPr>
        <p:spPr bwMode="auto">
          <a:xfrm>
            <a:off x="8739188" y="1743075"/>
            <a:ext cx="285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9" name="弧形 9">
            <a:extLst>
              <a:ext uri="{FF2B5EF4-FFF2-40B4-BE49-F238E27FC236}">
                <a16:creationId xmlns:a16="http://schemas.microsoft.com/office/drawing/2014/main" id="{E75BCAC7-5FCE-4150-A52E-008D25A3B3E9}"/>
              </a:ext>
            </a:extLst>
          </p:cNvPr>
          <p:cNvSpPr>
            <a:spLocks/>
          </p:cNvSpPr>
          <p:nvPr/>
        </p:nvSpPr>
        <p:spPr bwMode="auto">
          <a:xfrm flipV="1">
            <a:off x="7843838" y="3819525"/>
            <a:ext cx="2046287" cy="1354138"/>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20490" name="文本框 10">
            <a:extLst>
              <a:ext uri="{FF2B5EF4-FFF2-40B4-BE49-F238E27FC236}">
                <a16:creationId xmlns:a16="http://schemas.microsoft.com/office/drawing/2014/main" id="{DF343903-B4A5-43F4-8855-7E7723E5F5AC}"/>
              </a:ext>
            </a:extLst>
          </p:cNvPr>
          <p:cNvSpPr>
            <a:spLocks noChangeArrowheads="1"/>
          </p:cNvSpPr>
          <p:nvPr/>
        </p:nvSpPr>
        <p:spPr bwMode="auto">
          <a:xfrm>
            <a:off x="8739188" y="4765675"/>
            <a:ext cx="256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0491" name="文本框 11">
            <a:extLst>
              <a:ext uri="{FF2B5EF4-FFF2-40B4-BE49-F238E27FC236}">
                <a16:creationId xmlns:a16="http://schemas.microsoft.com/office/drawing/2014/main" id="{503A3566-4288-4DB3-9E6F-E3DF8AF078D0}"/>
              </a:ext>
            </a:extLst>
          </p:cNvPr>
          <p:cNvSpPr>
            <a:spLocks noChangeArrowheads="1"/>
          </p:cNvSpPr>
          <p:nvPr/>
        </p:nvSpPr>
        <p:spPr bwMode="auto">
          <a:xfrm>
            <a:off x="8739188" y="5099050"/>
            <a:ext cx="2857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2" name="文本框 12">
            <a:extLst>
              <a:ext uri="{FF2B5EF4-FFF2-40B4-BE49-F238E27FC236}">
                <a16:creationId xmlns:a16="http://schemas.microsoft.com/office/drawing/2014/main" id="{B1FE2005-21C7-43ED-A132-E1833A0ABDD9}"/>
              </a:ext>
            </a:extLst>
          </p:cNvPr>
          <p:cNvSpPr>
            <a:spLocks noChangeArrowheads="1"/>
          </p:cNvSpPr>
          <p:nvPr/>
        </p:nvSpPr>
        <p:spPr bwMode="auto">
          <a:xfrm>
            <a:off x="676275" y="1924050"/>
            <a:ext cx="324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0493" name="文本框 13">
            <a:extLst>
              <a:ext uri="{FF2B5EF4-FFF2-40B4-BE49-F238E27FC236}">
                <a16:creationId xmlns:a16="http://schemas.microsoft.com/office/drawing/2014/main" id="{D9AC64EE-5382-4070-9A51-E40CDA60C525}"/>
              </a:ext>
            </a:extLst>
          </p:cNvPr>
          <p:cNvSpPr>
            <a:spLocks noChangeArrowheads="1"/>
          </p:cNvSpPr>
          <p:nvPr/>
        </p:nvSpPr>
        <p:spPr bwMode="auto">
          <a:xfrm>
            <a:off x="676275" y="2257425"/>
            <a:ext cx="28575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4" name="文本框 14">
            <a:extLst>
              <a:ext uri="{FF2B5EF4-FFF2-40B4-BE49-F238E27FC236}">
                <a16:creationId xmlns:a16="http://schemas.microsoft.com/office/drawing/2014/main" id="{E7F25E4A-D0B0-46F3-A108-AA74791E5617}"/>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Pie data</a:t>
            </a:r>
            <a:endParaRPr lang="en-US" altLang="zh-CN" sz="2800">
              <a:solidFill>
                <a:schemeClr val="bg1"/>
              </a:solidFill>
              <a:latin typeface="Arial Unicode MS" pitchFamily="2" charset="-122"/>
              <a:ea typeface="Arial Unicode MS" pitchFamily="2" charset="-122"/>
              <a:sym typeface="Arial Unicode MS"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表 1">
            <a:extLst>
              <a:ext uri="{FF2B5EF4-FFF2-40B4-BE49-F238E27FC236}">
                <a16:creationId xmlns:a16="http://schemas.microsoft.com/office/drawing/2014/main" id="{E327CE1C-668D-46F7-A97A-D84716022C8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933450"/>
            <a:ext cx="1067117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2">
            <a:extLst>
              <a:ext uri="{FF2B5EF4-FFF2-40B4-BE49-F238E27FC236}">
                <a16:creationId xmlns:a16="http://schemas.microsoft.com/office/drawing/2014/main" id="{1F17B9F6-94D9-43B1-8230-B706BDF845DA}"/>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19</a:t>
            </a:r>
            <a:endParaRPr lang="zh-CN" altLang="en-US" sz="2800"/>
          </a:p>
        </p:txBody>
      </p:sp>
      <p:sp>
        <p:nvSpPr>
          <p:cNvPr id="21508" name="文本框 3">
            <a:extLst>
              <a:ext uri="{FF2B5EF4-FFF2-40B4-BE49-F238E27FC236}">
                <a16:creationId xmlns:a16="http://schemas.microsoft.com/office/drawing/2014/main" id="{B27D4ADE-6E29-4453-87CE-9EBBF391F6B4}"/>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Bar data</a:t>
            </a:r>
            <a:endParaRPr lang="en-US" altLang="zh-CN" sz="2800">
              <a:solidFill>
                <a:schemeClr val="bg1"/>
              </a:solidFill>
              <a:latin typeface="Arial Unicode MS" pitchFamily="2" charset="-122"/>
              <a:ea typeface="Arial Unicode MS" pitchFamily="2" charset="-122"/>
              <a:sym typeface="Arial Unicode MS" pitchFamily="2" charset="-122"/>
            </a:endParaRPr>
          </a:p>
        </p:txBody>
      </p:sp>
      <p:sp>
        <p:nvSpPr>
          <p:cNvPr id="21509" name="直接连接符 4">
            <a:extLst>
              <a:ext uri="{FF2B5EF4-FFF2-40B4-BE49-F238E27FC236}">
                <a16:creationId xmlns:a16="http://schemas.microsoft.com/office/drawing/2014/main" id="{6981F29F-3F87-4E80-85D4-A7962269E206}"/>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1" name="弧形 6">
            <a:extLst>
              <a:ext uri="{FF2B5EF4-FFF2-40B4-BE49-F238E27FC236}">
                <a16:creationId xmlns:a16="http://schemas.microsoft.com/office/drawing/2014/main" id="{D0D7EDF2-9C5A-4A20-A34B-1529F4D4B666}"/>
              </a:ext>
            </a:extLst>
          </p:cNvPr>
          <p:cNvSpPr>
            <a:spLocks/>
          </p:cNvSpPr>
          <p:nvPr/>
        </p:nvSpPr>
        <p:spPr bwMode="auto">
          <a:xfrm rot="16200000" flipH="1">
            <a:off x="4762500" y="1281113"/>
            <a:ext cx="2046287" cy="1354138"/>
          </a:xfrm>
          <a:custGeom>
            <a:avLst/>
            <a:gdLst/>
            <a:ahLst/>
            <a:cxnLst/>
            <a:rect l="0" t="0" r="0" b="0"/>
            <a:pathLst/>
          </a:custGeom>
          <a:noFill/>
          <a:ln w="31750" cap="flat" cmpd="sng">
            <a:solidFill>
              <a:srgbClr val="DDEAF6"/>
            </a:solidFill>
            <a:bevel/>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21512" name="文本框 7">
            <a:extLst>
              <a:ext uri="{FF2B5EF4-FFF2-40B4-BE49-F238E27FC236}">
                <a16:creationId xmlns:a16="http://schemas.microsoft.com/office/drawing/2014/main" id="{E4959ABE-DAEB-452E-A63F-B94E3CD5B104}"/>
              </a:ext>
            </a:extLst>
          </p:cNvPr>
          <p:cNvSpPr>
            <a:spLocks noChangeArrowheads="1"/>
          </p:cNvSpPr>
          <p:nvPr/>
        </p:nvSpPr>
        <p:spPr bwMode="auto">
          <a:xfrm>
            <a:off x="5913438" y="407988"/>
            <a:ext cx="256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21513" name="文本框 8">
            <a:extLst>
              <a:ext uri="{FF2B5EF4-FFF2-40B4-BE49-F238E27FC236}">
                <a16:creationId xmlns:a16="http://schemas.microsoft.com/office/drawing/2014/main" id="{C5D37F8B-580B-4BEC-B21C-6FAB7A050A87}"/>
              </a:ext>
            </a:extLst>
          </p:cNvPr>
          <p:cNvSpPr>
            <a:spLocks noChangeArrowheads="1"/>
          </p:cNvSpPr>
          <p:nvPr/>
        </p:nvSpPr>
        <p:spPr bwMode="auto">
          <a:xfrm>
            <a:off x="5913438" y="741363"/>
            <a:ext cx="28590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a:extLst>
              <a:ext uri="{FF2B5EF4-FFF2-40B4-BE49-F238E27FC236}">
                <a16:creationId xmlns:a16="http://schemas.microsoft.com/office/drawing/2014/main" id="{32D81FB8-CBD5-42D5-AC81-06C5AB002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2">
            <a:extLst>
              <a:ext uri="{FF2B5EF4-FFF2-40B4-BE49-F238E27FC236}">
                <a16:creationId xmlns:a16="http://schemas.microsoft.com/office/drawing/2014/main" id="{77F6D87D-53EA-44C7-80B6-94DA6010B7E0}"/>
              </a:ext>
            </a:extLst>
          </p:cNvPr>
          <p:cNvSpPr>
            <a:spLocks noChangeArrowheads="1"/>
          </p:cNvSpPr>
          <p:nvPr/>
        </p:nvSpPr>
        <p:spPr bwMode="auto">
          <a:xfrm>
            <a:off x="0" y="0"/>
            <a:ext cx="12192000" cy="6873875"/>
          </a:xfrm>
          <a:prstGeom prst="rect">
            <a:avLst/>
          </a:prstGeom>
          <a:solidFill>
            <a:srgbClr val="FFCD00">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4100" name="组合 5">
            <a:extLst>
              <a:ext uri="{FF2B5EF4-FFF2-40B4-BE49-F238E27FC236}">
                <a16:creationId xmlns:a16="http://schemas.microsoft.com/office/drawing/2014/main" id="{6BB1602C-2500-422C-9426-18F7A99314C1}"/>
              </a:ext>
            </a:extLst>
          </p:cNvPr>
          <p:cNvGrpSpPr>
            <a:grpSpLocks/>
          </p:cNvGrpSpPr>
          <p:nvPr/>
        </p:nvGrpSpPr>
        <p:grpSpPr bwMode="auto">
          <a:xfrm>
            <a:off x="5426075" y="1431925"/>
            <a:ext cx="1339850" cy="2216150"/>
            <a:chOff x="0" y="0"/>
            <a:chExt cx="1341120" cy="2215991"/>
          </a:xfrm>
        </p:grpSpPr>
        <p:sp>
          <p:nvSpPr>
            <p:cNvPr id="4101" name="椭圆 3">
              <a:extLst>
                <a:ext uri="{FF2B5EF4-FFF2-40B4-BE49-F238E27FC236}">
                  <a16:creationId xmlns:a16="http://schemas.microsoft.com/office/drawing/2014/main" id="{DCFF6DD4-8A4E-4329-895A-050B5D74D729}"/>
                </a:ext>
              </a:extLst>
            </p:cNvPr>
            <p:cNvSpPr>
              <a:spLocks noChangeArrowheads="1"/>
            </p:cNvSpPr>
            <p:nvPr/>
          </p:nvSpPr>
          <p:spPr bwMode="auto">
            <a:xfrm>
              <a:off x="0" y="0"/>
              <a:ext cx="1341120" cy="1341120"/>
            </a:xfrm>
            <a:prstGeom prst="ellipse">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9600">
                <a:solidFill>
                  <a:srgbClr val="FFCD00"/>
                </a:solidFill>
              </a:endParaRPr>
            </a:p>
          </p:txBody>
        </p:sp>
        <p:sp>
          <p:nvSpPr>
            <p:cNvPr id="4102" name="文本框 4">
              <a:extLst>
                <a:ext uri="{FF2B5EF4-FFF2-40B4-BE49-F238E27FC236}">
                  <a16:creationId xmlns:a16="http://schemas.microsoft.com/office/drawing/2014/main" id="{BF2171B5-FF71-4FA1-BF7C-BA3E0B684D12}"/>
                </a:ext>
              </a:extLst>
            </p:cNvPr>
            <p:cNvSpPr>
              <a:spLocks noChangeArrowheads="1"/>
            </p:cNvSpPr>
            <p:nvPr/>
          </p:nvSpPr>
          <p:spPr bwMode="auto">
            <a:xfrm>
              <a:off x="182880" y="0"/>
              <a:ext cx="97536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3800">
                  <a:solidFill>
                    <a:srgbClr val="FFCD00"/>
                  </a:solidFill>
                  <a:latin typeface="Arial Unicode MS" pitchFamily="2" charset="-122"/>
                  <a:ea typeface="Arial Unicode MS" pitchFamily="2" charset="-122"/>
                  <a:sym typeface="Arial Unicode MS" pitchFamily="2" charset="-122"/>
                </a:rPr>
                <a:t>”</a:t>
              </a:r>
            </a:p>
          </p:txBody>
        </p:sp>
      </p:grpSp>
      <p:sp>
        <p:nvSpPr>
          <p:cNvPr id="4103" name="文本框 6">
            <a:extLst>
              <a:ext uri="{FF2B5EF4-FFF2-40B4-BE49-F238E27FC236}">
                <a16:creationId xmlns:a16="http://schemas.microsoft.com/office/drawing/2014/main" id="{13F0A6EE-D625-4BAB-81A0-0E3C9BD5DDEB}"/>
              </a:ext>
            </a:extLst>
          </p:cNvPr>
          <p:cNvSpPr>
            <a:spLocks noChangeArrowheads="1"/>
          </p:cNvSpPr>
          <p:nvPr/>
        </p:nvSpPr>
        <p:spPr bwMode="auto">
          <a:xfrm>
            <a:off x="1798638" y="3001963"/>
            <a:ext cx="87614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solidFill>
                  <a:schemeClr val="bg1"/>
                </a:solidFill>
                <a:latin typeface="Arial Unicode MS" pitchFamily="2" charset="-122"/>
                <a:ea typeface="Arial Unicode MS" pitchFamily="2" charset="-122"/>
                <a:sym typeface="Arial Unicode MS" pitchFamily="2" charset="-122"/>
              </a:rPr>
              <a:t>Design is not just what it looks like and feels like. Design is how it works.</a:t>
            </a:r>
            <a:endParaRPr lang="zh-CN" altLang="en-US" sz="4000" b="1">
              <a:solidFill>
                <a:schemeClr val="bg1"/>
              </a:solidFill>
              <a:latin typeface="Arial Unicode MS" pitchFamily="2" charset="-122"/>
              <a:ea typeface="Arial Unicode MS" pitchFamily="2" charset="-122"/>
              <a:sym typeface="Arial Unicode MS" pitchFamily="2" charset="-122"/>
            </a:endParaRPr>
          </a:p>
        </p:txBody>
      </p:sp>
      <p:sp>
        <p:nvSpPr>
          <p:cNvPr id="4104" name="矩形 7">
            <a:extLst>
              <a:ext uri="{FF2B5EF4-FFF2-40B4-BE49-F238E27FC236}">
                <a16:creationId xmlns:a16="http://schemas.microsoft.com/office/drawing/2014/main" id="{2C958BE0-F13E-4B76-8B30-896BE5FE63CB}"/>
              </a:ext>
            </a:extLst>
          </p:cNvPr>
          <p:cNvSpPr>
            <a:spLocks noChangeArrowheads="1"/>
          </p:cNvSpPr>
          <p:nvPr/>
        </p:nvSpPr>
        <p:spPr bwMode="auto">
          <a:xfrm>
            <a:off x="11002963" y="6142038"/>
            <a:ext cx="625475" cy="746125"/>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solidFill>
                  <a:schemeClr val="bg1"/>
                </a:solidFill>
                <a:cs typeface="Arial" panose="020B0604020202020204" pitchFamily="34" charset="0"/>
                <a:sym typeface="Arial" panose="020B0604020202020204" pitchFamily="34" charset="0"/>
              </a:rPr>
              <a:t>02</a:t>
            </a:r>
            <a:endParaRPr lang="zh-CN" altLang="en-US" sz="2800">
              <a:solidFill>
                <a:schemeClr val="bg1"/>
              </a:solidFill>
            </a:endParaRPr>
          </a:p>
        </p:txBody>
      </p:sp>
      <p:sp>
        <p:nvSpPr>
          <p:cNvPr id="10" name="文本框 10">
            <a:extLst>
              <a:ext uri="{FF2B5EF4-FFF2-40B4-BE49-F238E27FC236}">
                <a16:creationId xmlns:a16="http://schemas.microsoft.com/office/drawing/2014/main" id="{D16A37CE-FA72-4AE9-85BD-FCF32F8B5455}"/>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chemeClr val="bg1">
                    <a:lumMod val="75000"/>
                    <a:lumOff val="25000"/>
                  </a:schemeClr>
                </a:solidFill>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lumOff val="25000"/>
                </a:schemeClr>
              </a:solidFill>
              <a:latin typeface="+mn-lt"/>
              <a:ea typeface="Arial Unicode MS" pitchFamily="2" charset="-122"/>
              <a:sym typeface="Arial Unicode MS"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a:extLst>
              <a:ext uri="{FF2B5EF4-FFF2-40B4-BE49-F238E27FC236}">
                <a16:creationId xmlns:a16="http://schemas.microsoft.com/office/drawing/2014/main" id="{BADC7AFB-C1E5-4985-8C61-E6A96F652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矩形 2">
            <a:extLst>
              <a:ext uri="{FF2B5EF4-FFF2-40B4-BE49-F238E27FC236}">
                <a16:creationId xmlns:a16="http://schemas.microsoft.com/office/drawing/2014/main" id="{D931C2F4-1D5F-46CB-8C3F-4D85DCBD8CA8}"/>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22532" name="文本框 3">
            <a:extLst>
              <a:ext uri="{FF2B5EF4-FFF2-40B4-BE49-F238E27FC236}">
                <a16:creationId xmlns:a16="http://schemas.microsoft.com/office/drawing/2014/main" id="{E9359E4B-0CA8-461E-A5D2-C80AB69E14C2}"/>
              </a:ext>
            </a:extLst>
          </p:cNvPr>
          <p:cNvSpPr>
            <a:spLocks noChangeArrowheads="1"/>
          </p:cNvSpPr>
          <p:nvPr/>
        </p:nvSpPr>
        <p:spPr bwMode="auto">
          <a:xfrm>
            <a:off x="396875" y="517525"/>
            <a:ext cx="569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200" b="1">
                <a:solidFill>
                  <a:srgbClr val="FFCD00"/>
                </a:solidFill>
                <a:latin typeface="Arial Unicode MS" pitchFamily="2" charset="-122"/>
                <a:ea typeface="Arial Unicode MS" pitchFamily="2" charset="-122"/>
                <a:sym typeface="Arial Unicode MS" pitchFamily="2" charset="-122"/>
              </a:rPr>
              <a:t>Thank you</a:t>
            </a:r>
            <a:endParaRPr lang="zh-CN" altLang="en-US" sz="7200" b="1">
              <a:solidFill>
                <a:srgbClr val="FFCD00"/>
              </a:solidFill>
              <a:latin typeface="Arial Unicode MS" pitchFamily="2" charset="-122"/>
              <a:ea typeface="Arial Unicode MS" pitchFamily="2" charset="-122"/>
              <a:sym typeface="Arial Unicode MS" pitchFamily="2" charset="-122"/>
            </a:endParaRPr>
          </a:p>
        </p:txBody>
      </p:sp>
      <p:sp>
        <p:nvSpPr>
          <p:cNvPr id="22533" name="直接连接符 6">
            <a:extLst>
              <a:ext uri="{FF2B5EF4-FFF2-40B4-BE49-F238E27FC236}">
                <a16:creationId xmlns:a16="http://schemas.microsoft.com/office/drawing/2014/main" id="{53565993-7698-4623-A234-2F302C64A099}"/>
              </a:ext>
            </a:extLst>
          </p:cNvPr>
          <p:cNvSpPr>
            <a:spLocks noChangeShapeType="1"/>
          </p:cNvSpPr>
          <p:nvPr/>
        </p:nvSpPr>
        <p:spPr bwMode="auto">
          <a:xfrm>
            <a:off x="549275" y="4114800"/>
            <a:ext cx="11109325" cy="0"/>
          </a:xfrm>
          <a:prstGeom prst="line">
            <a:avLst/>
          </a:prstGeom>
          <a:noFill/>
          <a:ln w="2540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34" name="椭圆 7">
            <a:extLst>
              <a:ext uri="{FF2B5EF4-FFF2-40B4-BE49-F238E27FC236}">
                <a16:creationId xmlns:a16="http://schemas.microsoft.com/office/drawing/2014/main" id="{2520339E-C40E-490D-940B-A0DC487130B3}"/>
              </a:ext>
            </a:extLst>
          </p:cNvPr>
          <p:cNvSpPr>
            <a:spLocks noChangeArrowheads="1"/>
          </p:cNvSpPr>
          <p:nvPr/>
        </p:nvSpPr>
        <p:spPr bwMode="auto">
          <a:xfrm>
            <a:off x="9723438" y="685800"/>
            <a:ext cx="1919287" cy="1920875"/>
          </a:xfrm>
          <a:prstGeom prst="ellipse">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2535" name="文本框 8">
            <a:extLst>
              <a:ext uri="{FF2B5EF4-FFF2-40B4-BE49-F238E27FC236}">
                <a16:creationId xmlns:a16="http://schemas.microsoft.com/office/drawing/2014/main" id="{724AA135-18A0-4D0A-8E2C-95ABF094C182}"/>
              </a:ext>
            </a:extLst>
          </p:cNvPr>
          <p:cNvSpPr>
            <a:spLocks noChangeArrowheads="1"/>
          </p:cNvSpPr>
          <p:nvPr/>
        </p:nvSpPr>
        <p:spPr bwMode="auto">
          <a:xfrm>
            <a:off x="10080625" y="1460500"/>
            <a:ext cx="120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ea typeface="微软雅黑" panose="020B0503020204020204" pitchFamily="34" charset="-122"/>
                <a:sym typeface="Arial" panose="020B0604020202020204" pitchFamily="34" charset="0"/>
              </a:rPr>
              <a:t>LOGO</a:t>
            </a:r>
            <a:endParaRPr lang="zh-CN" altLang="en-US" b="1">
              <a:solidFill>
                <a:schemeClr val="bg1"/>
              </a:solidFill>
              <a:ea typeface="微软雅黑" panose="020B0503020204020204" pitchFamily="34" charset="-122"/>
              <a:sym typeface="Arial" panose="020B0604020202020204" pitchFamily="34" charset="0"/>
            </a:endParaRPr>
          </a:p>
        </p:txBody>
      </p:sp>
      <p:sp>
        <p:nvSpPr>
          <p:cNvPr id="22536" name="矩形 9">
            <a:extLst>
              <a:ext uri="{FF2B5EF4-FFF2-40B4-BE49-F238E27FC236}">
                <a16:creationId xmlns:a16="http://schemas.microsoft.com/office/drawing/2014/main" id="{F67B44DE-9C13-4615-8977-A878D9EE132A}"/>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20</a:t>
            </a:r>
            <a:endParaRPr lang="zh-CN" altLang="en-US" sz="2800"/>
          </a:p>
        </p:txBody>
      </p:sp>
      <p:sp>
        <p:nvSpPr>
          <p:cNvPr id="22537" name="文本框 10">
            <a:extLst>
              <a:ext uri="{FF2B5EF4-FFF2-40B4-BE49-F238E27FC236}">
                <a16:creationId xmlns:a16="http://schemas.microsoft.com/office/drawing/2014/main" id="{BACAEDB5-A5FD-4E43-BE7B-E1C68BEC832D}"/>
              </a:ext>
            </a:extLst>
          </p:cNvPr>
          <p:cNvSpPr>
            <a:spLocks noChangeArrowheads="1"/>
          </p:cNvSpPr>
          <p:nvPr/>
        </p:nvSpPr>
        <p:spPr bwMode="auto">
          <a:xfrm>
            <a:off x="396875" y="1630363"/>
            <a:ext cx="439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FFFFFF"/>
                </a:solidFill>
                <a:latin typeface="Arial Unicode MS" pitchFamily="2" charset="-122"/>
                <a:ea typeface="Arial Unicode MS" pitchFamily="2" charset="-122"/>
                <a:sym typeface="Arial Unicode MS" pitchFamily="2" charset="-122"/>
              </a:rPr>
              <a:t>Please contact us for more info.</a:t>
            </a:r>
            <a:endParaRPr lang="zh-CN" altLang="en-US" sz="2000" b="1">
              <a:solidFill>
                <a:srgbClr val="FFFFFF"/>
              </a:solidFill>
              <a:latin typeface="Arial Unicode MS" pitchFamily="2" charset="-122"/>
              <a:ea typeface="Arial Unicode MS" pitchFamily="2" charset="-122"/>
              <a:sym typeface="Arial Unicode MS" pitchFamily="2" charset="-122"/>
            </a:endParaRPr>
          </a:p>
        </p:txBody>
      </p:sp>
      <p:sp>
        <p:nvSpPr>
          <p:cNvPr id="22538" name="文本框 11">
            <a:extLst>
              <a:ext uri="{FF2B5EF4-FFF2-40B4-BE49-F238E27FC236}">
                <a16:creationId xmlns:a16="http://schemas.microsoft.com/office/drawing/2014/main" id="{F9390BE1-7848-4596-B449-82E0D2126E6D}"/>
              </a:ext>
            </a:extLst>
          </p:cNvPr>
          <p:cNvSpPr>
            <a:spLocks noChangeArrowheads="1"/>
          </p:cNvSpPr>
          <p:nvPr/>
        </p:nvSpPr>
        <p:spPr bwMode="auto">
          <a:xfrm>
            <a:off x="396875" y="2073275"/>
            <a:ext cx="2354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Phone</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39" name="文本框 12">
            <a:extLst>
              <a:ext uri="{FF2B5EF4-FFF2-40B4-BE49-F238E27FC236}">
                <a16:creationId xmlns:a16="http://schemas.microsoft.com/office/drawing/2014/main" id="{5E67AC54-A38A-4648-85D4-B370649F9D4B}"/>
              </a:ext>
            </a:extLst>
          </p:cNvPr>
          <p:cNvSpPr>
            <a:spLocks noChangeArrowheads="1"/>
          </p:cNvSpPr>
          <p:nvPr/>
        </p:nvSpPr>
        <p:spPr bwMode="auto">
          <a:xfrm>
            <a:off x="396875" y="2695575"/>
            <a:ext cx="2354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Fax</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0" name="文本框 13">
            <a:extLst>
              <a:ext uri="{FF2B5EF4-FFF2-40B4-BE49-F238E27FC236}">
                <a16:creationId xmlns:a16="http://schemas.microsoft.com/office/drawing/2014/main" id="{D8C2FF21-8B0E-431E-A845-3EBB8B2F198C}"/>
              </a:ext>
            </a:extLst>
          </p:cNvPr>
          <p:cNvSpPr>
            <a:spLocks noChangeArrowheads="1"/>
          </p:cNvSpPr>
          <p:nvPr/>
        </p:nvSpPr>
        <p:spPr bwMode="auto">
          <a:xfrm>
            <a:off x="396875" y="3319463"/>
            <a:ext cx="2354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Email</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1" name="文本框 14">
            <a:extLst>
              <a:ext uri="{FF2B5EF4-FFF2-40B4-BE49-F238E27FC236}">
                <a16:creationId xmlns:a16="http://schemas.microsoft.com/office/drawing/2014/main" id="{40AE136C-9329-4808-A8CD-2664500A6DA2}"/>
              </a:ext>
            </a:extLst>
          </p:cNvPr>
          <p:cNvSpPr>
            <a:spLocks noChangeArrowheads="1"/>
          </p:cNvSpPr>
          <p:nvPr/>
        </p:nvSpPr>
        <p:spPr bwMode="auto">
          <a:xfrm>
            <a:off x="1854200" y="2073275"/>
            <a:ext cx="3081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139 0000 0000</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2" name="文本框 17">
            <a:extLst>
              <a:ext uri="{FF2B5EF4-FFF2-40B4-BE49-F238E27FC236}">
                <a16:creationId xmlns:a16="http://schemas.microsoft.com/office/drawing/2014/main" id="{A0E3BE48-ED61-47EB-8677-08EE1AD9A239}"/>
              </a:ext>
            </a:extLst>
          </p:cNvPr>
          <p:cNvSpPr>
            <a:spLocks noChangeArrowheads="1"/>
          </p:cNvSpPr>
          <p:nvPr/>
        </p:nvSpPr>
        <p:spPr bwMode="auto">
          <a:xfrm>
            <a:off x="1854200" y="2695575"/>
            <a:ext cx="3519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020 - 0000 0000</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22543" name="文本框 18">
            <a:extLst>
              <a:ext uri="{FF2B5EF4-FFF2-40B4-BE49-F238E27FC236}">
                <a16:creationId xmlns:a16="http://schemas.microsoft.com/office/drawing/2014/main" id="{B15625BD-7F0C-4C5E-9F9C-3B2337EF3714}"/>
              </a:ext>
            </a:extLst>
          </p:cNvPr>
          <p:cNvSpPr>
            <a:spLocks noChangeArrowheads="1"/>
          </p:cNvSpPr>
          <p:nvPr/>
        </p:nvSpPr>
        <p:spPr bwMode="auto">
          <a:xfrm>
            <a:off x="1854200" y="3319463"/>
            <a:ext cx="35194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rgbClr val="FFFFFF"/>
                </a:solidFill>
                <a:latin typeface="Arial Unicode MS" pitchFamily="2" charset="-122"/>
                <a:ea typeface="Arial Unicode MS" pitchFamily="2" charset="-122"/>
                <a:sym typeface="Arial Unicode MS" pitchFamily="2" charset="-122"/>
              </a:rPr>
              <a:t>****@mail.com</a:t>
            </a:r>
            <a:endParaRPr lang="zh-CN" altLang="en-US" sz="3200">
              <a:solidFill>
                <a:srgbClr val="FFFFFF"/>
              </a:solidFill>
              <a:latin typeface="Arial Unicode MS" pitchFamily="2" charset="-122"/>
              <a:ea typeface="Arial Unicode MS" pitchFamily="2" charset="-122"/>
              <a:sym typeface="Arial Unicode MS" pitchFamily="2" charset="-122"/>
            </a:endParaRPr>
          </a:p>
        </p:txBody>
      </p:sp>
      <p:sp>
        <p:nvSpPr>
          <p:cNvPr id="18" name="文本框 10">
            <a:extLst>
              <a:ext uri="{FF2B5EF4-FFF2-40B4-BE49-F238E27FC236}">
                <a16:creationId xmlns:a16="http://schemas.microsoft.com/office/drawing/2014/main" id="{19A7638A-178C-40D6-B9A6-2E0B4F0EC636}"/>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chemeClr val="tx1">
                    <a:lumMod val="95000"/>
                  </a:schemeClr>
                </a:solidFill>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tx1">
                  <a:lumMod val="95000"/>
                </a:schemeClr>
              </a:solidFill>
              <a:latin typeface="+mn-lt"/>
              <a:ea typeface="Arial Unicode MS" pitchFamily="2" charset="-122"/>
              <a:sym typeface="Arial Unicode MS"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5D556576-31B5-416E-9269-A0DB010A6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31" t="4521" r="17717" b="136"/>
          <a:stretch>
            <a:fillRect/>
          </a:stretch>
        </p:blipFill>
        <p:spPr bwMode="auto">
          <a:xfrm>
            <a:off x="6111875" y="0"/>
            <a:ext cx="629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文本框 2">
            <a:extLst>
              <a:ext uri="{FF2B5EF4-FFF2-40B4-BE49-F238E27FC236}">
                <a16:creationId xmlns:a16="http://schemas.microsoft.com/office/drawing/2014/main" id="{54BBB90C-6D65-4EE0-A4CF-783A820BAD4B}"/>
              </a:ext>
            </a:extLst>
          </p:cNvPr>
          <p:cNvSpPr>
            <a:spLocks noChangeArrowheads="1"/>
          </p:cNvSpPr>
          <p:nvPr/>
        </p:nvSpPr>
        <p:spPr bwMode="auto">
          <a:xfrm>
            <a:off x="579438" y="56832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About us</a:t>
            </a:r>
            <a:endParaRPr lang="zh-CN" altLang="en-US" sz="2800" b="1">
              <a:solidFill>
                <a:schemeClr val="bg1"/>
              </a:solidFill>
              <a:latin typeface="Arial Unicode MS" pitchFamily="2" charset="-122"/>
              <a:ea typeface="Arial Unicode MS" pitchFamily="2" charset="-122"/>
              <a:sym typeface="Arial Unicode MS" pitchFamily="2" charset="-122"/>
            </a:endParaRPr>
          </a:p>
        </p:txBody>
      </p:sp>
      <p:sp>
        <p:nvSpPr>
          <p:cNvPr id="5124" name="矩形 3">
            <a:extLst>
              <a:ext uri="{FF2B5EF4-FFF2-40B4-BE49-F238E27FC236}">
                <a16:creationId xmlns:a16="http://schemas.microsoft.com/office/drawing/2014/main" id="{BD8D5026-B785-45BD-979D-20B13979ADE3}"/>
              </a:ext>
            </a:extLst>
          </p:cNvPr>
          <p:cNvSpPr>
            <a:spLocks noChangeArrowheads="1"/>
          </p:cNvSpPr>
          <p:nvPr/>
        </p:nvSpPr>
        <p:spPr bwMode="auto">
          <a:xfrm>
            <a:off x="11002963" y="6126163"/>
            <a:ext cx="625475" cy="747712"/>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03</a:t>
            </a:r>
            <a:endParaRPr lang="zh-CN" altLang="en-US" sz="2800"/>
          </a:p>
        </p:txBody>
      </p:sp>
      <p:sp>
        <p:nvSpPr>
          <p:cNvPr id="5125" name="直接连接符 5">
            <a:extLst>
              <a:ext uri="{FF2B5EF4-FFF2-40B4-BE49-F238E27FC236}">
                <a16:creationId xmlns:a16="http://schemas.microsoft.com/office/drawing/2014/main" id="{8CF45801-E045-4D9A-B09F-6CB79714831D}"/>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7" name="文本框 7">
            <a:extLst>
              <a:ext uri="{FF2B5EF4-FFF2-40B4-BE49-F238E27FC236}">
                <a16:creationId xmlns:a16="http://schemas.microsoft.com/office/drawing/2014/main" id="{AF3A8039-DBBD-485A-8E03-F47DDB8BE53B}"/>
              </a:ext>
            </a:extLst>
          </p:cNvPr>
          <p:cNvSpPr>
            <a:spLocks noChangeArrowheads="1"/>
          </p:cNvSpPr>
          <p:nvPr/>
        </p:nvSpPr>
        <p:spPr bwMode="auto">
          <a:xfrm>
            <a:off x="576263" y="1552575"/>
            <a:ext cx="4884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a:p>
        </p:txBody>
      </p:sp>
      <p:sp>
        <p:nvSpPr>
          <p:cNvPr id="5128" name="文本框 8">
            <a:extLst>
              <a:ext uri="{FF2B5EF4-FFF2-40B4-BE49-F238E27FC236}">
                <a16:creationId xmlns:a16="http://schemas.microsoft.com/office/drawing/2014/main" id="{D936D962-4307-4AB0-90F0-004070A9B7C9}"/>
              </a:ext>
            </a:extLst>
          </p:cNvPr>
          <p:cNvSpPr>
            <a:spLocks noChangeArrowheads="1"/>
          </p:cNvSpPr>
          <p:nvPr/>
        </p:nvSpPr>
        <p:spPr bwMode="auto">
          <a:xfrm>
            <a:off x="576263" y="1916113"/>
            <a:ext cx="4872037"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10">
            <a:extLst>
              <a:ext uri="{FF2B5EF4-FFF2-40B4-BE49-F238E27FC236}">
                <a16:creationId xmlns:a16="http://schemas.microsoft.com/office/drawing/2014/main" id="{7120E453-5D3E-47C0-963E-F74208B350C1}"/>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chemeClr val="bg1">
                    <a:lumMod val="75000"/>
                    <a:lumOff val="25000"/>
                  </a:schemeClr>
                </a:solidFill>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lumOff val="25000"/>
                </a:schemeClr>
              </a:solidFill>
              <a:latin typeface="+mn-lt"/>
              <a:ea typeface="Arial Unicode MS" pitchFamily="2" charset="-122"/>
              <a:sym typeface="Arial Unicode MS"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22C98707-7F31-4DA9-B22C-5298F8103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2">
            <a:extLst>
              <a:ext uri="{FF2B5EF4-FFF2-40B4-BE49-F238E27FC236}">
                <a16:creationId xmlns:a16="http://schemas.microsoft.com/office/drawing/2014/main" id="{DABDE834-70C1-4527-A8EE-26C71D73C7E4}"/>
              </a:ext>
            </a:extLst>
          </p:cNvPr>
          <p:cNvSpPr>
            <a:spLocks noChangeArrowheads="1"/>
          </p:cNvSpPr>
          <p:nvPr/>
        </p:nvSpPr>
        <p:spPr bwMode="auto">
          <a:xfrm>
            <a:off x="0" y="0"/>
            <a:ext cx="12192000" cy="6888163"/>
          </a:xfrm>
          <a:prstGeom prst="rect">
            <a:avLst/>
          </a:prstGeom>
          <a:solidFill>
            <a:srgbClr val="1F1F1F">
              <a:alpha val="84999"/>
            </a:srgbClr>
          </a:solidFill>
          <a:ln w="12700" cap="flat" cmpd="sng">
            <a:solidFill>
              <a:srgbClr val="42719B"/>
            </a:solidFill>
            <a:miter lim="800000"/>
            <a:headEnd/>
            <a:tailEnd/>
          </a:ln>
        </p:spPr>
        <p:txBody>
          <a:bodyPr anchor="ctr"/>
          <a:lstStyle/>
          <a:p>
            <a:pPr algn="ctr"/>
            <a:endParaRPr lang="zh-CN" altLang="zh-CN">
              <a:solidFill>
                <a:srgbClr val="FFFFFF"/>
              </a:solidFill>
            </a:endParaRPr>
          </a:p>
        </p:txBody>
      </p:sp>
      <p:sp>
        <p:nvSpPr>
          <p:cNvPr id="6148" name="矩形 3">
            <a:extLst>
              <a:ext uri="{FF2B5EF4-FFF2-40B4-BE49-F238E27FC236}">
                <a16:creationId xmlns:a16="http://schemas.microsoft.com/office/drawing/2014/main" id="{4B090EE2-3A21-4B44-A7C1-BB7B38DFFFA8}"/>
              </a:ext>
            </a:extLst>
          </p:cNvPr>
          <p:cNvSpPr>
            <a:spLocks noChangeArrowheads="1"/>
          </p:cNvSpPr>
          <p:nvPr/>
        </p:nvSpPr>
        <p:spPr bwMode="auto">
          <a:xfrm>
            <a:off x="0" y="3733800"/>
            <a:ext cx="12204700" cy="3168650"/>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6149" name="直接连接符 5">
            <a:extLst>
              <a:ext uri="{FF2B5EF4-FFF2-40B4-BE49-F238E27FC236}">
                <a16:creationId xmlns:a16="http://schemas.microsoft.com/office/drawing/2014/main" id="{DA7EED95-7C4F-42B5-8E81-3C878FC0A57D}"/>
              </a:ext>
            </a:extLst>
          </p:cNvPr>
          <p:cNvSpPr>
            <a:spLocks noChangeShapeType="1"/>
          </p:cNvSpPr>
          <p:nvPr/>
        </p:nvSpPr>
        <p:spPr bwMode="auto">
          <a:xfrm>
            <a:off x="0" y="3733800"/>
            <a:ext cx="12204700" cy="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0" name="椭圆 6">
            <a:extLst>
              <a:ext uri="{FF2B5EF4-FFF2-40B4-BE49-F238E27FC236}">
                <a16:creationId xmlns:a16="http://schemas.microsoft.com/office/drawing/2014/main" id="{462059CE-4DAC-403B-A223-20C944B7FA90}"/>
              </a:ext>
            </a:extLst>
          </p:cNvPr>
          <p:cNvSpPr>
            <a:spLocks noChangeArrowheads="1"/>
          </p:cNvSpPr>
          <p:nvPr/>
        </p:nvSpPr>
        <p:spPr bwMode="auto">
          <a:xfrm>
            <a:off x="15700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1" name="椭圆 7">
            <a:extLst>
              <a:ext uri="{FF2B5EF4-FFF2-40B4-BE49-F238E27FC236}">
                <a16:creationId xmlns:a16="http://schemas.microsoft.com/office/drawing/2014/main" id="{1C522416-C87E-495A-B9C6-D6CA73C142F1}"/>
              </a:ext>
            </a:extLst>
          </p:cNvPr>
          <p:cNvSpPr>
            <a:spLocks noChangeArrowheads="1"/>
          </p:cNvSpPr>
          <p:nvPr/>
        </p:nvSpPr>
        <p:spPr bwMode="auto">
          <a:xfrm>
            <a:off x="42878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2" name="椭圆 8">
            <a:extLst>
              <a:ext uri="{FF2B5EF4-FFF2-40B4-BE49-F238E27FC236}">
                <a16:creationId xmlns:a16="http://schemas.microsoft.com/office/drawing/2014/main" id="{2B82E31A-A825-4AC3-8AE2-E5C58EA5FA38}"/>
              </a:ext>
            </a:extLst>
          </p:cNvPr>
          <p:cNvSpPr>
            <a:spLocks noChangeArrowheads="1"/>
          </p:cNvSpPr>
          <p:nvPr/>
        </p:nvSpPr>
        <p:spPr bwMode="auto">
          <a:xfrm>
            <a:off x="70056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3" name="椭圆 9">
            <a:extLst>
              <a:ext uri="{FF2B5EF4-FFF2-40B4-BE49-F238E27FC236}">
                <a16:creationId xmlns:a16="http://schemas.microsoft.com/office/drawing/2014/main" id="{40273B95-999F-41E0-B8B8-F0C1DA292F30}"/>
              </a:ext>
            </a:extLst>
          </p:cNvPr>
          <p:cNvSpPr>
            <a:spLocks noChangeArrowheads="1"/>
          </p:cNvSpPr>
          <p:nvPr/>
        </p:nvSpPr>
        <p:spPr bwMode="auto">
          <a:xfrm>
            <a:off x="9723438" y="3276600"/>
            <a:ext cx="884237" cy="884238"/>
          </a:xfrm>
          <a:prstGeom prst="ellipse">
            <a:avLst/>
          </a:prstGeom>
          <a:solidFill>
            <a:schemeClr val="tx1"/>
          </a:solidFill>
          <a:ln w="38100" cap="flat" cmpd="sng">
            <a:solidFill>
              <a:srgbClr val="FFCD00"/>
            </a:solidFill>
            <a:bevel/>
            <a:headEnd/>
            <a:tailEnd/>
          </a:ln>
        </p:spPr>
        <p:txBody>
          <a:bodyPr anchor="ctr"/>
          <a:lstStyle/>
          <a:p>
            <a:pPr algn="ctr"/>
            <a:endParaRPr lang="zh-CN" altLang="zh-CN">
              <a:solidFill>
                <a:srgbClr val="FFFFFF"/>
              </a:solidFill>
            </a:endParaRPr>
          </a:p>
        </p:txBody>
      </p:sp>
      <p:sp>
        <p:nvSpPr>
          <p:cNvPr id="6154" name="文本框 10">
            <a:extLst>
              <a:ext uri="{FF2B5EF4-FFF2-40B4-BE49-F238E27FC236}">
                <a16:creationId xmlns:a16="http://schemas.microsoft.com/office/drawing/2014/main" id="{1AFE6E15-0305-4E96-941A-B0A4A838D574}"/>
              </a:ext>
            </a:extLst>
          </p:cNvPr>
          <p:cNvSpPr>
            <a:spLocks noChangeArrowheads="1"/>
          </p:cNvSpPr>
          <p:nvPr/>
        </p:nvSpPr>
        <p:spPr bwMode="auto">
          <a:xfrm>
            <a:off x="15700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ea typeface="微软雅黑" panose="020B0503020204020204" pitchFamily="34" charset="-122"/>
                <a:sym typeface="Arial" panose="020B0604020202020204" pitchFamily="34" charset="0"/>
              </a:rPr>
              <a:t>2010</a:t>
            </a:r>
            <a:endParaRPr lang="zh-CN" altLang="en-US">
              <a:solidFill>
                <a:schemeClr val="bg1"/>
              </a:solidFill>
              <a:ea typeface="微软雅黑" panose="020B0503020204020204" pitchFamily="34" charset="-122"/>
              <a:sym typeface="Arial" panose="020B0604020202020204" pitchFamily="34" charset="0"/>
            </a:endParaRPr>
          </a:p>
        </p:txBody>
      </p:sp>
      <p:sp>
        <p:nvSpPr>
          <p:cNvPr id="6155" name="文本框 11">
            <a:extLst>
              <a:ext uri="{FF2B5EF4-FFF2-40B4-BE49-F238E27FC236}">
                <a16:creationId xmlns:a16="http://schemas.microsoft.com/office/drawing/2014/main" id="{0B3B9839-4067-4E33-8FE4-9B0EA0F53443}"/>
              </a:ext>
            </a:extLst>
          </p:cNvPr>
          <p:cNvSpPr>
            <a:spLocks noChangeArrowheads="1"/>
          </p:cNvSpPr>
          <p:nvPr/>
        </p:nvSpPr>
        <p:spPr bwMode="auto">
          <a:xfrm>
            <a:off x="42878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ea typeface="微软雅黑" panose="020B0503020204020204" pitchFamily="34" charset="-122"/>
                <a:sym typeface="Arial" panose="020B0604020202020204" pitchFamily="34" charset="0"/>
              </a:rPr>
              <a:t>2011</a:t>
            </a:r>
            <a:endParaRPr lang="zh-CN" altLang="en-US">
              <a:solidFill>
                <a:schemeClr val="bg1"/>
              </a:solidFill>
              <a:ea typeface="微软雅黑" panose="020B0503020204020204" pitchFamily="34" charset="-122"/>
              <a:sym typeface="Arial" panose="020B0604020202020204" pitchFamily="34" charset="0"/>
            </a:endParaRPr>
          </a:p>
        </p:txBody>
      </p:sp>
      <p:sp>
        <p:nvSpPr>
          <p:cNvPr id="6156" name="文本框 12">
            <a:extLst>
              <a:ext uri="{FF2B5EF4-FFF2-40B4-BE49-F238E27FC236}">
                <a16:creationId xmlns:a16="http://schemas.microsoft.com/office/drawing/2014/main" id="{65F44CDA-1CC7-4295-BE5E-6264F13B847D}"/>
              </a:ext>
            </a:extLst>
          </p:cNvPr>
          <p:cNvSpPr>
            <a:spLocks noChangeArrowheads="1"/>
          </p:cNvSpPr>
          <p:nvPr/>
        </p:nvSpPr>
        <p:spPr bwMode="auto">
          <a:xfrm>
            <a:off x="70056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ea typeface="微软雅黑" panose="020B0503020204020204" pitchFamily="34" charset="-122"/>
                <a:sym typeface="Arial" panose="020B0604020202020204" pitchFamily="34" charset="0"/>
              </a:rPr>
              <a:t>2012</a:t>
            </a:r>
            <a:endParaRPr lang="zh-CN" altLang="en-US">
              <a:solidFill>
                <a:schemeClr val="bg1"/>
              </a:solidFill>
              <a:ea typeface="微软雅黑" panose="020B0503020204020204" pitchFamily="34" charset="-122"/>
              <a:sym typeface="Arial" panose="020B0604020202020204" pitchFamily="34" charset="0"/>
            </a:endParaRPr>
          </a:p>
        </p:txBody>
      </p:sp>
      <p:sp>
        <p:nvSpPr>
          <p:cNvPr id="6157" name="文本框 13">
            <a:extLst>
              <a:ext uri="{FF2B5EF4-FFF2-40B4-BE49-F238E27FC236}">
                <a16:creationId xmlns:a16="http://schemas.microsoft.com/office/drawing/2014/main" id="{76D9147F-5027-405C-9BB7-D4D90CD92D77}"/>
              </a:ext>
            </a:extLst>
          </p:cNvPr>
          <p:cNvSpPr>
            <a:spLocks noChangeArrowheads="1"/>
          </p:cNvSpPr>
          <p:nvPr/>
        </p:nvSpPr>
        <p:spPr bwMode="auto">
          <a:xfrm>
            <a:off x="9723438" y="35306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ea typeface="微软雅黑" panose="020B0503020204020204" pitchFamily="34" charset="-122"/>
                <a:sym typeface="Arial" panose="020B0604020202020204" pitchFamily="34" charset="0"/>
              </a:rPr>
              <a:t>2013</a:t>
            </a:r>
            <a:endParaRPr lang="zh-CN" altLang="en-US">
              <a:solidFill>
                <a:schemeClr val="bg1"/>
              </a:solidFill>
              <a:ea typeface="微软雅黑" panose="020B0503020204020204" pitchFamily="34" charset="-122"/>
              <a:sym typeface="Arial" panose="020B0604020202020204" pitchFamily="34" charset="0"/>
            </a:endParaRPr>
          </a:p>
        </p:txBody>
      </p:sp>
      <p:sp>
        <p:nvSpPr>
          <p:cNvPr id="6158" name="矩形 14">
            <a:extLst>
              <a:ext uri="{FF2B5EF4-FFF2-40B4-BE49-F238E27FC236}">
                <a16:creationId xmlns:a16="http://schemas.microsoft.com/office/drawing/2014/main" id="{34E4D409-8BA6-4490-B439-60303CA73D48}"/>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04</a:t>
            </a:r>
            <a:endParaRPr lang="zh-CN" altLang="en-US" sz="2800"/>
          </a:p>
        </p:txBody>
      </p:sp>
      <p:sp>
        <p:nvSpPr>
          <p:cNvPr id="6159" name="文本框 15">
            <a:extLst>
              <a:ext uri="{FF2B5EF4-FFF2-40B4-BE49-F238E27FC236}">
                <a16:creationId xmlns:a16="http://schemas.microsoft.com/office/drawing/2014/main" id="{BA32CA7E-B4A0-4338-AA4B-C7AE63761B6F}"/>
              </a:ext>
            </a:extLst>
          </p:cNvPr>
          <p:cNvSpPr>
            <a:spLocks noChangeArrowheads="1"/>
          </p:cNvSpPr>
          <p:nvPr/>
        </p:nvSpPr>
        <p:spPr bwMode="auto">
          <a:xfrm>
            <a:off x="579438" y="568325"/>
            <a:ext cx="326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rgbClr val="FFFFFF"/>
                </a:solidFill>
                <a:latin typeface="Arial Unicode MS" pitchFamily="2" charset="-122"/>
                <a:ea typeface="Arial Unicode MS" pitchFamily="2" charset="-122"/>
                <a:sym typeface="Arial Unicode MS" pitchFamily="2" charset="-122"/>
              </a:rPr>
              <a:t>About us-Timeline</a:t>
            </a:r>
            <a:endParaRPr lang="zh-CN" altLang="en-US" sz="2800" b="1">
              <a:solidFill>
                <a:srgbClr val="FFFFFF"/>
              </a:solidFill>
              <a:latin typeface="Arial Unicode MS" pitchFamily="2" charset="-122"/>
              <a:ea typeface="Arial Unicode MS" pitchFamily="2" charset="-122"/>
              <a:sym typeface="Arial Unicode MS" pitchFamily="2" charset="-122"/>
            </a:endParaRPr>
          </a:p>
        </p:txBody>
      </p:sp>
      <p:sp>
        <p:nvSpPr>
          <p:cNvPr id="6160" name="直接连接符 16">
            <a:extLst>
              <a:ext uri="{FF2B5EF4-FFF2-40B4-BE49-F238E27FC236}">
                <a16:creationId xmlns:a16="http://schemas.microsoft.com/office/drawing/2014/main" id="{2C5DACDF-DF36-43EB-B7EC-A42154FFBDBA}"/>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61" name="文本框 17">
            <a:extLst>
              <a:ext uri="{FF2B5EF4-FFF2-40B4-BE49-F238E27FC236}">
                <a16:creationId xmlns:a16="http://schemas.microsoft.com/office/drawing/2014/main" id="{4ADB08B8-74D6-4977-A913-9DFA8872FC40}"/>
              </a:ext>
            </a:extLst>
          </p:cNvPr>
          <p:cNvSpPr>
            <a:spLocks noChangeArrowheads="1"/>
          </p:cNvSpPr>
          <p:nvPr/>
        </p:nvSpPr>
        <p:spPr bwMode="auto">
          <a:xfrm>
            <a:off x="2060575" y="1581150"/>
            <a:ext cx="8070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rgbClr val="FFFFFF"/>
                </a:solidFill>
                <a:ea typeface="微软雅黑" panose="020B0503020204020204" pitchFamily="34" charset="-122"/>
                <a:sym typeface="Arial" panose="020B0604020202020204" pitchFamily="34" charset="0"/>
              </a:rPr>
              <a:t>“We grow and learn something new everyday, lorem ipsum dolor sit amet…”</a:t>
            </a:r>
            <a:endParaRPr lang="zh-CN" altLang="en-US" sz="2400">
              <a:solidFill>
                <a:srgbClr val="FFFFFF"/>
              </a:solidFill>
              <a:ea typeface="微软雅黑" panose="020B0503020204020204" pitchFamily="34" charset="-122"/>
              <a:sym typeface="Arial" panose="020B0604020202020204" pitchFamily="34" charset="0"/>
            </a:endParaRPr>
          </a:p>
        </p:txBody>
      </p:sp>
      <p:sp>
        <p:nvSpPr>
          <p:cNvPr id="6163" name="文本框 4">
            <a:extLst>
              <a:ext uri="{FF2B5EF4-FFF2-40B4-BE49-F238E27FC236}">
                <a16:creationId xmlns:a16="http://schemas.microsoft.com/office/drawing/2014/main" id="{297DB09F-3068-49D3-8C68-DB6C869D8BA2}"/>
              </a:ext>
            </a:extLst>
          </p:cNvPr>
          <p:cNvSpPr>
            <a:spLocks noChangeArrowheads="1"/>
          </p:cNvSpPr>
          <p:nvPr/>
        </p:nvSpPr>
        <p:spPr bwMode="auto">
          <a:xfrm>
            <a:off x="10985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4" name="文本框 19">
            <a:extLst>
              <a:ext uri="{FF2B5EF4-FFF2-40B4-BE49-F238E27FC236}">
                <a16:creationId xmlns:a16="http://schemas.microsoft.com/office/drawing/2014/main" id="{1A056D78-9949-45CA-8F84-8432E24D5F20}"/>
              </a:ext>
            </a:extLst>
          </p:cNvPr>
          <p:cNvSpPr>
            <a:spLocks noChangeArrowheads="1"/>
          </p:cNvSpPr>
          <p:nvPr/>
        </p:nvSpPr>
        <p:spPr bwMode="auto">
          <a:xfrm>
            <a:off x="38163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5" name="文本框 20">
            <a:extLst>
              <a:ext uri="{FF2B5EF4-FFF2-40B4-BE49-F238E27FC236}">
                <a16:creationId xmlns:a16="http://schemas.microsoft.com/office/drawing/2014/main" id="{F91DBC5E-6982-414E-A094-D7D6A4015BF6}"/>
              </a:ext>
            </a:extLst>
          </p:cNvPr>
          <p:cNvSpPr>
            <a:spLocks noChangeArrowheads="1"/>
          </p:cNvSpPr>
          <p:nvPr/>
        </p:nvSpPr>
        <p:spPr bwMode="auto">
          <a:xfrm>
            <a:off x="65341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6" name="文本框 21">
            <a:extLst>
              <a:ext uri="{FF2B5EF4-FFF2-40B4-BE49-F238E27FC236}">
                <a16:creationId xmlns:a16="http://schemas.microsoft.com/office/drawing/2014/main" id="{63AD586B-9D6E-4CED-8E1E-C67E186B90E8}"/>
              </a:ext>
            </a:extLst>
          </p:cNvPr>
          <p:cNvSpPr>
            <a:spLocks noChangeArrowheads="1"/>
          </p:cNvSpPr>
          <p:nvPr/>
        </p:nvSpPr>
        <p:spPr bwMode="auto">
          <a:xfrm>
            <a:off x="9251950" y="4210050"/>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CD00"/>
                </a:solidFill>
                <a:ea typeface="微软雅黑" panose="020B0503020204020204" pitchFamily="34" charset="-122"/>
                <a:sym typeface="Arial" panose="020B0604020202020204" pitchFamily="34" charset="0"/>
              </a:rPr>
              <a:t>DESCRIPTION</a:t>
            </a:r>
            <a:endParaRPr lang="zh-CN" altLang="en-US" b="1">
              <a:solidFill>
                <a:srgbClr val="FFCD00"/>
              </a:solidFill>
              <a:ea typeface="微软雅黑" panose="020B0503020204020204" pitchFamily="34" charset="-122"/>
              <a:sym typeface="Arial" panose="020B0604020202020204" pitchFamily="34" charset="0"/>
            </a:endParaRPr>
          </a:p>
        </p:txBody>
      </p:sp>
      <p:sp>
        <p:nvSpPr>
          <p:cNvPr id="6167" name="文本框 22">
            <a:extLst>
              <a:ext uri="{FF2B5EF4-FFF2-40B4-BE49-F238E27FC236}">
                <a16:creationId xmlns:a16="http://schemas.microsoft.com/office/drawing/2014/main" id="{92A0A009-19A0-4CEA-A631-3515C64C36A8}"/>
              </a:ext>
            </a:extLst>
          </p:cNvPr>
          <p:cNvSpPr>
            <a:spLocks noChangeArrowheads="1"/>
          </p:cNvSpPr>
          <p:nvPr/>
        </p:nvSpPr>
        <p:spPr bwMode="auto">
          <a:xfrm>
            <a:off x="1228725" y="4602163"/>
            <a:ext cx="167798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8" name="文本框 23">
            <a:extLst>
              <a:ext uri="{FF2B5EF4-FFF2-40B4-BE49-F238E27FC236}">
                <a16:creationId xmlns:a16="http://schemas.microsoft.com/office/drawing/2014/main" id="{40B190F2-AF2A-41D6-AA03-51F8D6DB861D}"/>
              </a:ext>
            </a:extLst>
          </p:cNvPr>
          <p:cNvSpPr>
            <a:spLocks noChangeArrowheads="1"/>
          </p:cNvSpPr>
          <p:nvPr/>
        </p:nvSpPr>
        <p:spPr bwMode="auto">
          <a:xfrm>
            <a:off x="3889375" y="4602163"/>
            <a:ext cx="16795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9" name="文本框 24">
            <a:extLst>
              <a:ext uri="{FF2B5EF4-FFF2-40B4-BE49-F238E27FC236}">
                <a16:creationId xmlns:a16="http://schemas.microsoft.com/office/drawing/2014/main" id="{C905359C-A881-4909-A072-1491F7464AF6}"/>
              </a:ext>
            </a:extLst>
          </p:cNvPr>
          <p:cNvSpPr>
            <a:spLocks noChangeArrowheads="1"/>
          </p:cNvSpPr>
          <p:nvPr/>
        </p:nvSpPr>
        <p:spPr bwMode="auto">
          <a:xfrm>
            <a:off x="6607175" y="4602163"/>
            <a:ext cx="16795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0" name="文本框 25">
            <a:extLst>
              <a:ext uri="{FF2B5EF4-FFF2-40B4-BE49-F238E27FC236}">
                <a16:creationId xmlns:a16="http://schemas.microsoft.com/office/drawing/2014/main" id="{C40CDCA0-87FA-4D26-86D5-795CFDDF9FA2}"/>
              </a:ext>
            </a:extLst>
          </p:cNvPr>
          <p:cNvSpPr>
            <a:spLocks noChangeArrowheads="1"/>
          </p:cNvSpPr>
          <p:nvPr/>
        </p:nvSpPr>
        <p:spPr bwMode="auto">
          <a:xfrm>
            <a:off x="9399588" y="4602163"/>
            <a:ext cx="16779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10">
            <a:extLst>
              <a:ext uri="{FF2B5EF4-FFF2-40B4-BE49-F238E27FC236}">
                <a16:creationId xmlns:a16="http://schemas.microsoft.com/office/drawing/2014/main" id="{4A9015AC-D334-49C0-A513-7DD195E9072E}"/>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chemeClr val="bg1">
                    <a:lumMod val="75000"/>
                    <a:lumOff val="25000"/>
                  </a:schemeClr>
                </a:solidFill>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lumOff val="25000"/>
                </a:schemeClr>
              </a:solidFill>
              <a:latin typeface="+mn-lt"/>
              <a:ea typeface="Arial Unicode MS" pitchFamily="2" charset="-122"/>
              <a:sym typeface="Arial Unicode MS"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4">
            <a:extLst>
              <a:ext uri="{FF2B5EF4-FFF2-40B4-BE49-F238E27FC236}">
                <a16:creationId xmlns:a16="http://schemas.microsoft.com/office/drawing/2014/main" id="{9B715086-DC6C-451B-9766-D16E61767E92}"/>
              </a:ext>
            </a:extLst>
          </p:cNvPr>
          <p:cNvSpPr>
            <a:spLocks noGrp="1"/>
          </p:cNvSpPr>
          <p:nvPr>
            <p:ph type="sldNum" sz="quarter" idx="12"/>
          </p:nvPr>
        </p:nvSpPr>
        <p:spPr/>
        <p:txBody>
          <a:bodyPr/>
          <a:lstStyle/>
          <a:p>
            <a:fld id="{3ECBF319-2F29-4573-9F73-4543086698E6}" type="slidenum">
              <a:rPr lang="zh-CN" altLang="en-US"/>
              <a:pPr/>
              <a:t>5</a:t>
            </a:fld>
            <a:endParaRPr lang="zh-CN" altLang="en-US" sz="1800">
              <a:solidFill>
                <a:schemeClr val="tx1"/>
              </a:solidFill>
            </a:endParaRPr>
          </a:p>
        </p:txBody>
      </p:sp>
      <p:sp>
        <p:nvSpPr>
          <p:cNvPr id="7170" name="椭圆 1">
            <a:extLst>
              <a:ext uri="{FF2B5EF4-FFF2-40B4-BE49-F238E27FC236}">
                <a16:creationId xmlns:a16="http://schemas.microsoft.com/office/drawing/2014/main" id="{52F2823B-03DA-4ACC-AA37-BA3DF8FFDE63}"/>
              </a:ext>
            </a:extLst>
          </p:cNvPr>
          <p:cNvSpPr>
            <a:spLocks noChangeArrowheads="1"/>
          </p:cNvSpPr>
          <p:nvPr/>
        </p:nvSpPr>
        <p:spPr bwMode="auto">
          <a:xfrm>
            <a:off x="660400" y="1593850"/>
            <a:ext cx="1938338"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7171" name="矩形 4">
            <a:extLst>
              <a:ext uri="{FF2B5EF4-FFF2-40B4-BE49-F238E27FC236}">
                <a16:creationId xmlns:a16="http://schemas.microsoft.com/office/drawing/2014/main" id="{44F08F90-0A31-41F0-B82E-2139BE815E95}"/>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05</a:t>
            </a:r>
            <a:endParaRPr lang="zh-CN" altLang="en-US" sz="2800"/>
          </a:p>
        </p:txBody>
      </p:sp>
      <p:sp>
        <p:nvSpPr>
          <p:cNvPr id="7172" name="文本框 5">
            <a:extLst>
              <a:ext uri="{FF2B5EF4-FFF2-40B4-BE49-F238E27FC236}">
                <a16:creationId xmlns:a16="http://schemas.microsoft.com/office/drawing/2014/main" id="{33633A15-8D7A-42FA-884F-9324178A8DEC}"/>
              </a:ext>
            </a:extLst>
          </p:cNvPr>
          <p:cNvSpPr>
            <a:spLocks noChangeArrowheads="1"/>
          </p:cNvSpPr>
          <p:nvPr/>
        </p:nvSpPr>
        <p:spPr bwMode="auto">
          <a:xfrm>
            <a:off x="638175" y="568325"/>
            <a:ext cx="385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The team-3 Persons</a:t>
            </a:r>
          </a:p>
        </p:txBody>
      </p:sp>
      <p:sp>
        <p:nvSpPr>
          <p:cNvPr id="7173" name="直接连接符 6">
            <a:extLst>
              <a:ext uri="{FF2B5EF4-FFF2-40B4-BE49-F238E27FC236}">
                <a16:creationId xmlns:a16="http://schemas.microsoft.com/office/drawing/2014/main" id="{AE0312BB-BE89-4DF0-A8DA-607A9B6BE41E}"/>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5" name="椭圆 9">
            <a:extLst>
              <a:ext uri="{FF2B5EF4-FFF2-40B4-BE49-F238E27FC236}">
                <a16:creationId xmlns:a16="http://schemas.microsoft.com/office/drawing/2014/main" id="{608128F2-6455-4267-9938-0DB54E8576C5}"/>
              </a:ext>
            </a:extLst>
          </p:cNvPr>
          <p:cNvSpPr>
            <a:spLocks noChangeArrowheads="1"/>
          </p:cNvSpPr>
          <p:nvPr/>
        </p:nvSpPr>
        <p:spPr bwMode="auto">
          <a:xfrm>
            <a:off x="4994275" y="1593850"/>
            <a:ext cx="1938338"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7176" name="椭圆 10">
            <a:extLst>
              <a:ext uri="{FF2B5EF4-FFF2-40B4-BE49-F238E27FC236}">
                <a16:creationId xmlns:a16="http://schemas.microsoft.com/office/drawing/2014/main" id="{92FE9DB7-091B-462B-8179-6F6D463496BF}"/>
              </a:ext>
            </a:extLst>
          </p:cNvPr>
          <p:cNvSpPr>
            <a:spLocks noChangeArrowheads="1"/>
          </p:cNvSpPr>
          <p:nvPr/>
        </p:nvSpPr>
        <p:spPr bwMode="auto">
          <a:xfrm>
            <a:off x="9188450" y="1593850"/>
            <a:ext cx="1938338"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7177" name="直接连接符 11">
            <a:extLst>
              <a:ext uri="{FF2B5EF4-FFF2-40B4-BE49-F238E27FC236}">
                <a16:creationId xmlns:a16="http://schemas.microsoft.com/office/drawing/2014/main" id="{769A5F2D-78FB-4215-BB58-E2E4D80D2031}"/>
              </a:ext>
            </a:extLst>
          </p:cNvPr>
          <p:cNvSpPr>
            <a:spLocks noChangeShapeType="1"/>
          </p:cNvSpPr>
          <p:nvPr/>
        </p:nvSpPr>
        <p:spPr bwMode="auto">
          <a:xfrm>
            <a:off x="695325" y="3727450"/>
            <a:ext cx="1588" cy="1655763"/>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8" name="文本框 12">
            <a:extLst>
              <a:ext uri="{FF2B5EF4-FFF2-40B4-BE49-F238E27FC236}">
                <a16:creationId xmlns:a16="http://schemas.microsoft.com/office/drawing/2014/main" id="{47FC32E9-FDC3-4526-B30D-143DECAE8136}"/>
              </a:ext>
            </a:extLst>
          </p:cNvPr>
          <p:cNvSpPr>
            <a:spLocks noChangeArrowheads="1"/>
          </p:cNvSpPr>
          <p:nvPr/>
        </p:nvSpPr>
        <p:spPr bwMode="auto">
          <a:xfrm>
            <a:off x="835025" y="3697288"/>
            <a:ext cx="3081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7179" name="文本框 13">
            <a:extLst>
              <a:ext uri="{FF2B5EF4-FFF2-40B4-BE49-F238E27FC236}">
                <a16:creationId xmlns:a16="http://schemas.microsoft.com/office/drawing/2014/main" id="{98213328-C639-4519-99F2-DB9457153D9D}"/>
              </a:ext>
            </a:extLst>
          </p:cNvPr>
          <p:cNvSpPr>
            <a:spLocks noChangeArrowheads="1"/>
          </p:cNvSpPr>
          <p:nvPr/>
        </p:nvSpPr>
        <p:spPr bwMode="auto">
          <a:xfrm>
            <a:off x="835025" y="4029075"/>
            <a:ext cx="1290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ea typeface="微软雅黑" panose="020B0503020204020204" pitchFamily="34" charset="-122"/>
                <a:sym typeface="Arial" panose="020B0604020202020204" pitchFamily="34" charset="0"/>
              </a:rPr>
              <a:t>CEO</a:t>
            </a:r>
            <a:endParaRPr lang="zh-CN" altLang="en-US">
              <a:solidFill>
                <a:schemeClr val="bg1"/>
              </a:solidFill>
              <a:ea typeface="微软雅黑" panose="020B0503020204020204" pitchFamily="34" charset="-122"/>
              <a:sym typeface="Arial" panose="020B0604020202020204" pitchFamily="34" charset="0"/>
            </a:endParaRPr>
          </a:p>
        </p:txBody>
      </p:sp>
      <p:sp>
        <p:nvSpPr>
          <p:cNvPr id="7180" name="文本框 15">
            <a:extLst>
              <a:ext uri="{FF2B5EF4-FFF2-40B4-BE49-F238E27FC236}">
                <a16:creationId xmlns:a16="http://schemas.microsoft.com/office/drawing/2014/main" id="{3FF554EC-34DC-4C0B-8564-A98080EF8CD4}"/>
              </a:ext>
            </a:extLst>
          </p:cNvPr>
          <p:cNvSpPr>
            <a:spLocks noChangeArrowheads="1"/>
          </p:cNvSpPr>
          <p:nvPr/>
        </p:nvSpPr>
        <p:spPr bwMode="auto">
          <a:xfrm>
            <a:off x="835025" y="4398963"/>
            <a:ext cx="25304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1" name="直接连接符 16">
            <a:extLst>
              <a:ext uri="{FF2B5EF4-FFF2-40B4-BE49-F238E27FC236}">
                <a16:creationId xmlns:a16="http://schemas.microsoft.com/office/drawing/2014/main" id="{4CC5978F-5F74-446B-BEA7-CDFE399E00C8}"/>
              </a:ext>
            </a:extLst>
          </p:cNvPr>
          <p:cNvSpPr>
            <a:spLocks noChangeShapeType="1"/>
          </p:cNvSpPr>
          <p:nvPr/>
        </p:nvSpPr>
        <p:spPr bwMode="auto">
          <a:xfrm>
            <a:off x="4854575" y="3727450"/>
            <a:ext cx="0" cy="1655763"/>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2" name="文本框 17">
            <a:extLst>
              <a:ext uri="{FF2B5EF4-FFF2-40B4-BE49-F238E27FC236}">
                <a16:creationId xmlns:a16="http://schemas.microsoft.com/office/drawing/2014/main" id="{2F1CA9CC-4B39-46FD-985E-ABAE3CDBDE7E}"/>
              </a:ext>
            </a:extLst>
          </p:cNvPr>
          <p:cNvSpPr>
            <a:spLocks noChangeArrowheads="1"/>
          </p:cNvSpPr>
          <p:nvPr/>
        </p:nvSpPr>
        <p:spPr bwMode="auto">
          <a:xfrm>
            <a:off x="4994275" y="3697288"/>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7183" name="文本框 18">
            <a:extLst>
              <a:ext uri="{FF2B5EF4-FFF2-40B4-BE49-F238E27FC236}">
                <a16:creationId xmlns:a16="http://schemas.microsoft.com/office/drawing/2014/main" id="{C38A3947-9273-456E-A864-A3128CFDAF0A}"/>
              </a:ext>
            </a:extLst>
          </p:cNvPr>
          <p:cNvSpPr>
            <a:spLocks noChangeArrowheads="1"/>
          </p:cNvSpPr>
          <p:nvPr/>
        </p:nvSpPr>
        <p:spPr bwMode="auto">
          <a:xfrm>
            <a:off x="4994275" y="4029075"/>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ea typeface="微软雅黑" panose="020B0503020204020204" pitchFamily="34" charset="-122"/>
                <a:sym typeface="Arial" panose="020B0604020202020204" pitchFamily="34" charset="0"/>
              </a:rPr>
              <a:t>CTO</a:t>
            </a:r>
            <a:endParaRPr lang="zh-CN" altLang="en-US">
              <a:solidFill>
                <a:schemeClr val="bg1"/>
              </a:solidFill>
              <a:ea typeface="微软雅黑" panose="020B0503020204020204" pitchFamily="34" charset="-122"/>
              <a:sym typeface="Arial" panose="020B0604020202020204" pitchFamily="34" charset="0"/>
            </a:endParaRPr>
          </a:p>
        </p:txBody>
      </p:sp>
      <p:sp>
        <p:nvSpPr>
          <p:cNvPr id="7184" name="文本框 19">
            <a:extLst>
              <a:ext uri="{FF2B5EF4-FFF2-40B4-BE49-F238E27FC236}">
                <a16:creationId xmlns:a16="http://schemas.microsoft.com/office/drawing/2014/main" id="{770AC6DF-3FC9-46E4-BF34-02B97D744AAD}"/>
              </a:ext>
            </a:extLst>
          </p:cNvPr>
          <p:cNvSpPr>
            <a:spLocks noChangeArrowheads="1"/>
          </p:cNvSpPr>
          <p:nvPr/>
        </p:nvSpPr>
        <p:spPr bwMode="auto">
          <a:xfrm>
            <a:off x="4994275" y="4398963"/>
            <a:ext cx="25304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5" name="直接连接符 20">
            <a:extLst>
              <a:ext uri="{FF2B5EF4-FFF2-40B4-BE49-F238E27FC236}">
                <a16:creationId xmlns:a16="http://schemas.microsoft.com/office/drawing/2014/main" id="{5D9AB2C3-6A9F-4DD6-BC2E-2CE9D87C8104}"/>
              </a:ext>
            </a:extLst>
          </p:cNvPr>
          <p:cNvSpPr>
            <a:spLocks noChangeShapeType="1"/>
          </p:cNvSpPr>
          <p:nvPr/>
        </p:nvSpPr>
        <p:spPr bwMode="auto">
          <a:xfrm>
            <a:off x="9048750" y="3727450"/>
            <a:ext cx="0" cy="1655763"/>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6" name="文本框 21">
            <a:extLst>
              <a:ext uri="{FF2B5EF4-FFF2-40B4-BE49-F238E27FC236}">
                <a16:creationId xmlns:a16="http://schemas.microsoft.com/office/drawing/2014/main" id="{99747F4C-EF48-452B-BC9A-D7F94D66ECE1}"/>
              </a:ext>
            </a:extLst>
          </p:cNvPr>
          <p:cNvSpPr>
            <a:spLocks noChangeArrowheads="1"/>
          </p:cNvSpPr>
          <p:nvPr/>
        </p:nvSpPr>
        <p:spPr bwMode="auto">
          <a:xfrm>
            <a:off x="9188450" y="3697288"/>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7187" name="文本框 22">
            <a:extLst>
              <a:ext uri="{FF2B5EF4-FFF2-40B4-BE49-F238E27FC236}">
                <a16:creationId xmlns:a16="http://schemas.microsoft.com/office/drawing/2014/main" id="{D9242484-467A-4872-8410-7BEAD37900F3}"/>
              </a:ext>
            </a:extLst>
          </p:cNvPr>
          <p:cNvSpPr>
            <a:spLocks noChangeArrowheads="1"/>
          </p:cNvSpPr>
          <p:nvPr/>
        </p:nvSpPr>
        <p:spPr bwMode="auto">
          <a:xfrm>
            <a:off x="9188450" y="4029075"/>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ea typeface="微软雅黑" panose="020B0503020204020204" pitchFamily="34" charset="-122"/>
                <a:sym typeface="Arial" panose="020B0604020202020204" pitchFamily="34" charset="0"/>
              </a:rPr>
              <a:t>Senior Designer</a:t>
            </a:r>
            <a:endParaRPr lang="zh-CN" altLang="en-US"/>
          </a:p>
        </p:txBody>
      </p:sp>
      <p:sp>
        <p:nvSpPr>
          <p:cNvPr id="7188" name="文本框 23">
            <a:extLst>
              <a:ext uri="{FF2B5EF4-FFF2-40B4-BE49-F238E27FC236}">
                <a16:creationId xmlns:a16="http://schemas.microsoft.com/office/drawing/2014/main" id="{9F87DAD4-F3B6-4B32-A8A0-C6B0B7EDCE5D}"/>
              </a:ext>
            </a:extLst>
          </p:cNvPr>
          <p:cNvSpPr>
            <a:spLocks noChangeArrowheads="1"/>
          </p:cNvSpPr>
          <p:nvPr/>
        </p:nvSpPr>
        <p:spPr bwMode="auto">
          <a:xfrm>
            <a:off x="9188450" y="4398963"/>
            <a:ext cx="25304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0">
            <a:extLst>
              <a:ext uri="{FF2B5EF4-FFF2-40B4-BE49-F238E27FC236}">
                <a16:creationId xmlns:a16="http://schemas.microsoft.com/office/drawing/2014/main" id="{B84DF254-D10F-4BB6-B9B2-FA7F1101C51F}"/>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chemeClr val="bg1">
                    <a:lumMod val="75000"/>
                    <a:lumOff val="25000"/>
                  </a:schemeClr>
                </a:solidFill>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lumOff val="25000"/>
                </a:schemeClr>
              </a:solidFill>
              <a:latin typeface="+mn-lt"/>
              <a:ea typeface="Arial Unicode MS" pitchFamily="2" charset="-122"/>
              <a:sym typeface="Arial Unicode MS"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椭圆 2">
            <a:extLst>
              <a:ext uri="{FF2B5EF4-FFF2-40B4-BE49-F238E27FC236}">
                <a16:creationId xmlns:a16="http://schemas.microsoft.com/office/drawing/2014/main" id="{DDB13C15-629A-4101-A4F5-AD54CF24FEB1}"/>
              </a:ext>
            </a:extLst>
          </p:cNvPr>
          <p:cNvSpPr>
            <a:spLocks noChangeArrowheads="1"/>
          </p:cNvSpPr>
          <p:nvPr/>
        </p:nvSpPr>
        <p:spPr bwMode="auto">
          <a:xfrm>
            <a:off x="5837238" y="1552575"/>
            <a:ext cx="3751262" cy="3752850"/>
          </a:xfrm>
          <a:prstGeom prst="ellipse">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8195" name="矩形 3">
            <a:extLst>
              <a:ext uri="{FF2B5EF4-FFF2-40B4-BE49-F238E27FC236}">
                <a16:creationId xmlns:a16="http://schemas.microsoft.com/office/drawing/2014/main" id="{88CBFC15-67B9-4F51-B3DF-147B5B26D85C}"/>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06</a:t>
            </a:r>
            <a:endParaRPr lang="zh-CN" altLang="en-US" sz="2800"/>
          </a:p>
        </p:txBody>
      </p:sp>
      <p:sp>
        <p:nvSpPr>
          <p:cNvPr id="8196" name="椭圆 1">
            <a:extLst>
              <a:ext uri="{FF2B5EF4-FFF2-40B4-BE49-F238E27FC236}">
                <a16:creationId xmlns:a16="http://schemas.microsoft.com/office/drawing/2014/main" id="{6895AC9A-969B-47FD-892B-98E4B58E4BAF}"/>
              </a:ext>
            </a:extLst>
          </p:cNvPr>
          <p:cNvSpPr>
            <a:spLocks noChangeArrowheads="1"/>
          </p:cNvSpPr>
          <p:nvPr/>
        </p:nvSpPr>
        <p:spPr bwMode="auto">
          <a:xfrm>
            <a:off x="2601913" y="1552575"/>
            <a:ext cx="3751262" cy="3752850"/>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8197" name="文本框 4">
            <a:extLst>
              <a:ext uri="{FF2B5EF4-FFF2-40B4-BE49-F238E27FC236}">
                <a16:creationId xmlns:a16="http://schemas.microsoft.com/office/drawing/2014/main" id="{67DB5AFD-6589-45B5-B7B2-2FFF9602E070}"/>
              </a:ext>
            </a:extLst>
          </p:cNvPr>
          <p:cNvSpPr>
            <a:spLocks noChangeArrowheads="1"/>
          </p:cNvSpPr>
          <p:nvPr/>
        </p:nvSpPr>
        <p:spPr bwMode="auto">
          <a:xfrm>
            <a:off x="638175" y="568325"/>
            <a:ext cx="385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The Team-Name here</a:t>
            </a:r>
          </a:p>
        </p:txBody>
      </p:sp>
      <p:sp>
        <p:nvSpPr>
          <p:cNvPr id="8198" name="直接连接符 5">
            <a:extLst>
              <a:ext uri="{FF2B5EF4-FFF2-40B4-BE49-F238E27FC236}">
                <a16:creationId xmlns:a16="http://schemas.microsoft.com/office/drawing/2014/main" id="{F44D2A7A-256D-4B47-9D62-14D288305431}"/>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0" name="文本框 7">
            <a:extLst>
              <a:ext uri="{FF2B5EF4-FFF2-40B4-BE49-F238E27FC236}">
                <a16:creationId xmlns:a16="http://schemas.microsoft.com/office/drawing/2014/main" id="{632DB05A-BEA9-48CA-BC45-48A5D66B1103}"/>
              </a:ext>
            </a:extLst>
          </p:cNvPr>
          <p:cNvSpPr>
            <a:spLocks noChangeArrowheads="1"/>
          </p:cNvSpPr>
          <p:nvPr/>
        </p:nvSpPr>
        <p:spPr bwMode="auto">
          <a:xfrm>
            <a:off x="6575425" y="2459038"/>
            <a:ext cx="189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chemeClr val="bg1"/>
                </a:solidFill>
                <a:latin typeface="Arial Unicode MS" pitchFamily="2" charset="-122"/>
                <a:ea typeface="Arial Unicode MS" pitchFamily="2" charset="-122"/>
                <a:sym typeface="Arial Unicode MS" pitchFamily="2" charset="-122"/>
              </a:rPr>
              <a:t>Ryan Kumis</a:t>
            </a:r>
            <a:endParaRPr lang="zh-CN" altLang="en-US" b="1">
              <a:solidFill>
                <a:schemeClr val="bg1"/>
              </a:solidFill>
              <a:latin typeface="Arial Unicode MS" pitchFamily="2" charset="-122"/>
              <a:ea typeface="Arial Unicode MS" pitchFamily="2" charset="-122"/>
              <a:sym typeface="Arial Unicode MS" pitchFamily="2" charset="-122"/>
            </a:endParaRPr>
          </a:p>
          <a:p>
            <a:r>
              <a:rPr lang="en-US" altLang="zh-CN" b="1">
                <a:solidFill>
                  <a:schemeClr val="bg1"/>
                </a:solidFill>
                <a:latin typeface="Arial Unicode MS" pitchFamily="2" charset="-122"/>
                <a:ea typeface="Arial Unicode MS" pitchFamily="2" charset="-122"/>
                <a:sym typeface="Arial Unicode MS" pitchFamily="2" charset="-122"/>
              </a:rPr>
              <a:t>Staff</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8201" name="直接连接符 9">
            <a:extLst>
              <a:ext uri="{FF2B5EF4-FFF2-40B4-BE49-F238E27FC236}">
                <a16:creationId xmlns:a16="http://schemas.microsoft.com/office/drawing/2014/main" id="{10B0DF03-2C6B-44E0-92D7-BC93C3A90588}"/>
              </a:ext>
            </a:extLst>
          </p:cNvPr>
          <p:cNvSpPr>
            <a:spLocks noChangeShapeType="1"/>
          </p:cNvSpPr>
          <p:nvPr/>
        </p:nvSpPr>
        <p:spPr bwMode="auto">
          <a:xfrm>
            <a:off x="6575425" y="3213100"/>
            <a:ext cx="2355850" cy="0"/>
          </a:xfrm>
          <a:prstGeom prst="line">
            <a:avLst/>
          </a:prstGeom>
          <a:noFill/>
          <a:ln w="22225" cap="flat" cmpd="sng">
            <a:solidFill>
              <a:srgbClr val="1F1F1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 name="文本框 10">
            <a:extLst>
              <a:ext uri="{FF2B5EF4-FFF2-40B4-BE49-F238E27FC236}">
                <a16:creationId xmlns:a16="http://schemas.microsoft.com/office/drawing/2014/main" id="{8CCDC185-DAFD-493E-828E-B477C3984AF8}"/>
              </a:ext>
            </a:extLst>
          </p:cNvPr>
          <p:cNvSpPr>
            <a:spLocks noChangeArrowheads="1"/>
          </p:cNvSpPr>
          <p:nvPr/>
        </p:nvSpPr>
        <p:spPr bwMode="auto">
          <a:xfrm>
            <a:off x="6575425" y="3429000"/>
            <a:ext cx="25304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a:extLst>
              <a:ext uri="{FF2B5EF4-FFF2-40B4-BE49-F238E27FC236}">
                <a16:creationId xmlns:a16="http://schemas.microsoft.com/office/drawing/2014/main" id="{00CCEF39-8FEF-4C04-9B85-F11EF4D6140F}"/>
              </a:ext>
            </a:extLst>
          </p:cNvPr>
          <p:cNvSpPr>
            <a:spLocks noChangeArrowheads="1"/>
          </p:cNvSpPr>
          <p:nvPr/>
        </p:nvSpPr>
        <p:spPr bwMode="auto">
          <a:xfrm>
            <a:off x="396875" y="6349774"/>
            <a:ext cx="2841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chemeClr val="bg1">
                    <a:lumMod val="75000"/>
                    <a:lumOff val="25000"/>
                  </a:schemeClr>
                </a:solidFill>
                <a:latin typeface="+mn-lt"/>
                <a:ea typeface="Arial Unicode MS" pitchFamily="2" charset="-122"/>
                <a:sym typeface="Arial Unicode MS" pitchFamily="2" charset="-122"/>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lumOff val="25000"/>
                </a:schemeClr>
              </a:solidFill>
              <a:latin typeface="+mn-lt"/>
              <a:ea typeface="Arial Unicode MS" pitchFamily="2" charset="-122"/>
              <a:sym typeface="Arial Unicode MS"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椭圆 5">
            <a:extLst>
              <a:ext uri="{FF2B5EF4-FFF2-40B4-BE49-F238E27FC236}">
                <a16:creationId xmlns:a16="http://schemas.microsoft.com/office/drawing/2014/main" id="{B1EF64AD-A462-4CE0-9530-20D58C5E2704}"/>
              </a:ext>
            </a:extLst>
          </p:cNvPr>
          <p:cNvSpPr>
            <a:spLocks noChangeArrowheads="1"/>
          </p:cNvSpPr>
          <p:nvPr/>
        </p:nvSpPr>
        <p:spPr bwMode="auto">
          <a:xfrm>
            <a:off x="1246188" y="1127125"/>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19" name="直接连接符 6">
            <a:extLst>
              <a:ext uri="{FF2B5EF4-FFF2-40B4-BE49-F238E27FC236}">
                <a16:creationId xmlns:a16="http://schemas.microsoft.com/office/drawing/2014/main" id="{4BAA1E26-1B5B-4FF4-AE8D-37CAE23F92B9}"/>
              </a:ext>
            </a:extLst>
          </p:cNvPr>
          <p:cNvSpPr>
            <a:spLocks noChangeShapeType="1"/>
          </p:cNvSpPr>
          <p:nvPr/>
        </p:nvSpPr>
        <p:spPr bwMode="auto">
          <a:xfrm>
            <a:off x="3349625" y="1214438"/>
            <a:ext cx="0"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0" name="文本框 7">
            <a:extLst>
              <a:ext uri="{FF2B5EF4-FFF2-40B4-BE49-F238E27FC236}">
                <a16:creationId xmlns:a16="http://schemas.microsoft.com/office/drawing/2014/main" id="{FC34FA96-E726-47BB-8942-B4A0DE39F111}"/>
              </a:ext>
            </a:extLst>
          </p:cNvPr>
          <p:cNvSpPr>
            <a:spLocks noChangeArrowheads="1"/>
          </p:cNvSpPr>
          <p:nvPr/>
        </p:nvSpPr>
        <p:spPr bwMode="auto">
          <a:xfrm>
            <a:off x="3568700" y="1214438"/>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21" name="椭圆 8">
            <a:extLst>
              <a:ext uri="{FF2B5EF4-FFF2-40B4-BE49-F238E27FC236}">
                <a16:creationId xmlns:a16="http://schemas.microsoft.com/office/drawing/2014/main" id="{A4264BA7-622F-460E-84BA-5ED6632C81BE}"/>
              </a:ext>
            </a:extLst>
          </p:cNvPr>
          <p:cNvSpPr>
            <a:spLocks noChangeArrowheads="1"/>
          </p:cNvSpPr>
          <p:nvPr/>
        </p:nvSpPr>
        <p:spPr bwMode="auto">
          <a:xfrm>
            <a:off x="1246188" y="3721100"/>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2" name="直接连接符 9">
            <a:extLst>
              <a:ext uri="{FF2B5EF4-FFF2-40B4-BE49-F238E27FC236}">
                <a16:creationId xmlns:a16="http://schemas.microsoft.com/office/drawing/2014/main" id="{B7329366-E946-4F63-8921-650CF775AFA2}"/>
              </a:ext>
            </a:extLst>
          </p:cNvPr>
          <p:cNvSpPr>
            <a:spLocks noChangeShapeType="1"/>
          </p:cNvSpPr>
          <p:nvPr/>
        </p:nvSpPr>
        <p:spPr bwMode="auto">
          <a:xfrm>
            <a:off x="3349625" y="3808413"/>
            <a:ext cx="0"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3" name="文本框 10">
            <a:extLst>
              <a:ext uri="{FF2B5EF4-FFF2-40B4-BE49-F238E27FC236}">
                <a16:creationId xmlns:a16="http://schemas.microsoft.com/office/drawing/2014/main" id="{46F62AC8-051C-4FA5-A3BB-97461AA43749}"/>
              </a:ext>
            </a:extLst>
          </p:cNvPr>
          <p:cNvSpPr>
            <a:spLocks noChangeArrowheads="1"/>
          </p:cNvSpPr>
          <p:nvPr/>
        </p:nvSpPr>
        <p:spPr bwMode="auto">
          <a:xfrm>
            <a:off x="3568700" y="3808413"/>
            <a:ext cx="307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24" name="椭圆 11">
            <a:extLst>
              <a:ext uri="{FF2B5EF4-FFF2-40B4-BE49-F238E27FC236}">
                <a16:creationId xmlns:a16="http://schemas.microsoft.com/office/drawing/2014/main" id="{6AC34BE7-3B11-4F15-89EE-554E3F2C57F5}"/>
              </a:ext>
            </a:extLst>
          </p:cNvPr>
          <p:cNvSpPr>
            <a:spLocks noChangeArrowheads="1"/>
          </p:cNvSpPr>
          <p:nvPr/>
        </p:nvSpPr>
        <p:spPr bwMode="auto">
          <a:xfrm>
            <a:off x="6648450" y="3721100"/>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5" name="直接连接符 12">
            <a:extLst>
              <a:ext uri="{FF2B5EF4-FFF2-40B4-BE49-F238E27FC236}">
                <a16:creationId xmlns:a16="http://schemas.microsoft.com/office/drawing/2014/main" id="{BCFE3DA1-5694-4778-9D09-4901972A1056}"/>
              </a:ext>
            </a:extLst>
          </p:cNvPr>
          <p:cNvSpPr>
            <a:spLocks noChangeShapeType="1"/>
          </p:cNvSpPr>
          <p:nvPr/>
        </p:nvSpPr>
        <p:spPr bwMode="auto">
          <a:xfrm>
            <a:off x="8751888" y="3808413"/>
            <a:ext cx="1587"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6" name="文本框 13">
            <a:extLst>
              <a:ext uri="{FF2B5EF4-FFF2-40B4-BE49-F238E27FC236}">
                <a16:creationId xmlns:a16="http://schemas.microsoft.com/office/drawing/2014/main" id="{95C4ABC7-313E-48ED-81DF-C8FCD4128544}"/>
              </a:ext>
            </a:extLst>
          </p:cNvPr>
          <p:cNvSpPr>
            <a:spLocks noChangeArrowheads="1"/>
          </p:cNvSpPr>
          <p:nvPr/>
        </p:nvSpPr>
        <p:spPr bwMode="auto">
          <a:xfrm>
            <a:off x="8970963" y="3808413"/>
            <a:ext cx="308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27" name="椭圆 20">
            <a:extLst>
              <a:ext uri="{FF2B5EF4-FFF2-40B4-BE49-F238E27FC236}">
                <a16:creationId xmlns:a16="http://schemas.microsoft.com/office/drawing/2014/main" id="{3D49F0CD-99E8-4907-BEDB-A16C06D9E881}"/>
              </a:ext>
            </a:extLst>
          </p:cNvPr>
          <p:cNvSpPr>
            <a:spLocks noChangeArrowheads="1"/>
          </p:cNvSpPr>
          <p:nvPr/>
        </p:nvSpPr>
        <p:spPr bwMode="auto">
          <a:xfrm>
            <a:off x="6648450" y="1127125"/>
            <a:ext cx="1939925" cy="193833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8" name="直接连接符 21">
            <a:extLst>
              <a:ext uri="{FF2B5EF4-FFF2-40B4-BE49-F238E27FC236}">
                <a16:creationId xmlns:a16="http://schemas.microsoft.com/office/drawing/2014/main" id="{82EF744D-75AC-439D-9F9B-3CDF1B4B77CE}"/>
              </a:ext>
            </a:extLst>
          </p:cNvPr>
          <p:cNvSpPr>
            <a:spLocks noChangeShapeType="1"/>
          </p:cNvSpPr>
          <p:nvPr/>
        </p:nvSpPr>
        <p:spPr bwMode="auto">
          <a:xfrm>
            <a:off x="8751888" y="1214438"/>
            <a:ext cx="1587" cy="1763712"/>
          </a:xfrm>
          <a:prstGeom prst="line">
            <a:avLst/>
          </a:prstGeom>
          <a:noFill/>
          <a:ln w="38100" cap="flat" cmpd="sng">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9" name="文本框 22">
            <a:extLst>
              <a:ext uri="{FF2B5EF4-FFF2-40B4-BE49-F238E27FC236}">
                <a16:creationId xmlns:a16="http://schemas.microsoft.com/office/drawing/2014/main" id="{76FC1F88-F8BB-4372-97EC-5F2B8151AB40}"/>
              </a:ext>
            </a:extLst>
          </p:cNvPr>
          <p:cNvSpPr>
            <a:spLocks noChangeArrowheads="1"/>
          </p:cNvSpPr>
          <p:nvPr/>
        </p:nvSpPr>
        <p:spPr bwMode="auto">
          <a:xfrm>
            <a:off x="8970963" y="1214438"/>
            <a:ext cx="308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solidFill>
                  <a:srgbClr val="FFCD00"/>
                </a:solidFill>
                <a:latin typeface="Arial Unicode MS" pitchFamily="2" charset="-122"/>
                <a:ea typeface="Arial Unicode MS" pitchFamily="2" charset="-122"/>
                <a:sym typeface="Arial Unicode MS" pitchFamily="2" charset="-122"/>
              </a:rPr>
              <a:t>Jonh Kumis</a:t>
            </a:r>
            <a:endParaRPr lang="zh-CN" altLang="en-US" b="1">
              <a:solidFill>
                <a:srgbClr val="FFCD00"/>
              </a:solidFill>
              <a:latin typeface="Arial Unicode MS" pitchFamily="2" charset="-122"/>
              <a:ea typeface="Arial Unicode MS" pitchFamily="2" charset="-122"/>
              <a:sym typeface="Arial Unicode MS" pitchFamily="2" charset="-122"/>
            </a:endParaRPr>
          </a:p>
        </p:txBody>
      </p:sp>
      <p:sp>
        <p:nvSpPr>
          <p:cNvPr id="9230" name="矩形 23">
            <a:extLst>
              <a:ext uri="{FF2B5EF4-FFF2-40B4-BE49-F238E27FC236}">
                <a16:creationId xmlns:a16="http://schemas.microsoft.com/office/drawing/2014/main" id="{186F9DB5-83C5-4A7E-9F06-E5A94CDD5AED}"/>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07</a:t>
            </a:r>
            <a:endParaRPr lang="zh-CN" altLang="en-US" sz="2800"/>
          </a:p>
        </p:txBody>
      </p:sp>
      <p:sp>
        <p:nvSpPr>
          <p:cNvPr id="9231" name="文本框 24">
            <a:extLst>
              <a:ext uri="{FF2B5EF4-FFF2-40B4-BE49-F238E27FC236}">
                <a16:creationId xmlns:a16="http://schemas.microsoft.com/office/drawing/2014/main" id="{CF06030E-CC9A-4925-B7AB-BF82EAD51C06}"/>
              </a:ext>
            </a:extLst>
          </p:cNvPr>
          <p:cNvSpPr>
            <a:spLocks noChangeArrowheads="1"/>
          </p:cNvSpPr>
          <p:nvPr/>
        </p:nvSpPr>
        <p:spPr bwMode="auto">
          <a:xfrm>
            <a:off x="638175" y="568325"/>
            <a:ext cx="385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The staff</a:t>
            </a:r>
          </a:p>
        </p:txBody>
      </p:sp>
      <p:sp>
        <p:nvSpPr>
          <p:cNvPr id="9232" name="直接连接符 25">
            <a:extLst>
              <a:ext uri="{FF2B5EF4-FFF2-40B4-BE49-F238E27FC236}">
                <a16:creationId xmlns:a16="http://schemas.microsoft.com/office/drawing/2014/main" id="{0E39A08A-1AF8-4A6B-B4D8-F37C65ABDDF2}"/>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4" name="文本框 27">
            <a:extLst>
              <a:ext uri="{FF2B5EF4-FFF2-40B4-BE49-F238E27FC236}">
                <a16:creationId xmlns:a16="http://schemas.microsoft.com/office/drawing/2014/main" id="{A4D7964A-0FAB-40DB-8FF4-21C3476B0D52}"/>
              </a:ext>
            </a:extLst>
          </p:cNvPr>
          <p:cNvSpPr>
            <a:spLocks noChangeArrowheads="1"/>
          </p:cNvSpPr>
          <p:nvPr/>
        </p:nvSpPr>
        <p:spPr bwMode="auto">
          <a:xfrm>
            <a:off x="3565525" y="1582738"/>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5" name="文本框 28">
            <a:extLst>
              <a:ext uri="{FF2B5EF4-FFF2-40B4-BE49-F238E27FC236}">
                <a16:creationId xmlns:a16="http://schemas.microsoft.com/office/drawing/2014/main" id="{433CDB60-ADE4-4409-B5F9-A48E9893E7EC}"/>
              </a:ext>
            </a:extLst>
          </p:cNvPr>
          <p:cNvSpPr>
            <a:spLocks noChangeArrowheads="1"/>
          </p:cNvSpPr>
          <p:nvPr/>
        </p:nvSpPr>
        <p:spPr bwMode="auto">
          <a:xfrm>
            <a:off x="8970963" y="1582738"/>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文本框 29">
            <a:extLst>
              <a:ext uri="{FF2B5EF4-FFF2-40B4-BE49-F238E27FC236}">
                <a16:creationId xmlns:a16="http://schemas.microsoft.com/office/drawing/2014/main" id="{CC0F8B03-482B-4E18-A37F-7C2D56BC1343}"/>
              </a:ext>
            </a:extLst>
          </p:cNvPr>
          <p:cNvSpPr>
            <a:spLocks noChangeArrowheads="1"/>
          </p:cNvSpPr>
          <p:nvPr/>
        </p:nvSpPr>
        <p:spPr bwMode="auto">
          <a:xfrm>
            <a:off x="8970963" y="4178300"/>
            <a:ext cx="1971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7" name="文本框 30">
            <a:extLst>
              <a:ext uri="{FF2B5EF4-FFF2-40B4-BE49-F238E27FC236}">
                <a16:creationId xmlns:a16="http://schemas.microsoft.com/office/drawing/2014/main" id="{CE9249EE-C063-45AF-9DF5-600CD536255E}"/>
              </a:ext>
            </a:extLst>
          </p:cNvPr>
          <p:cNvSpPr>
            <a:spLocks noChangeArrowheads="1"/>
          </p:cNvSpPr>
          <p:nvPr/>
        </p:nvSpPr>
        <p:spPr bwMode="auto">
          <a:xfrm>
            <a:off x="3565525" y="4178300"/>
            <a:ext cx="1971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DDEAF6"/>
        </a:solidFill>
        <a:effectLst/>
      </p:bgPr>
    </p:bg>
    <p:spTree>
      <p:nvGrpSpPr>
        <p:cNvPr id="1" name=""/>
        <p:cNvGrpSpPr/>
        <p:nvPr/>
      </p:nvGrpSpPr>
      <p:grpSpPr>
        <a:xfrm>
          <a:off x="0" y="0"/>
          <a:ext cx="0" cy="0"/>
          <a:chOff x="0" y="0"/>
          <a:chExt cx="0" cy="0"/>
        </a:xfrm>
      </p:grpSpPr>
      <p:pic>
        <p:nvPicPr>
          <p:cNvPr id="10242" name="图片 1">
            <a:extLst>
              <a:ext uri="{FF2B5EF4-FFF2-40B4-BE49-F238E27FC236}">
                <a16:creationId xmlns:a16="http://schemas.microsoft.com/office/drawing/2014/main" id="{CD68A85A-E55C-4FF0-81DA-E56CFFF43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2">
            <a:extLst>
              <a:ext uri="{FF2B5EF4-FFF2-40B4-BE49-F238E27FC236}">
                <a16:creationId xmlns:a16="http://schemas.microsoft.com/office/drawing/2014/main" id="{606485F1-BBBD-47A3-AE4B-7B6A80297F08}"/>
              </a:ext>
            </a:extLst>
          </p:cNvPr>
          <p:cNvSpPr>
            <a:spLocks noChangeArrowheads="1"/>
          </p:cNvSpPr>
          <p:nvPr/>
        </p:nvSpPr>
        <p:spPr bwMode="auto">
          <a:xfrm>
            <a:off x="12700" y="-14288"/>
            <a:ext cx="12192000" cy="6888163"/>
          </a:xfrm>
          <a:prstGeom prst="rect">
            <a:avLst/>
          </a:prstGeom>
          <a:solidFill>
            <a:srgbClr val="D5DBE5">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0244" name="矩形 3">
            <a:extLst>
              <a:ext uri="{FF2B5EF4-FFF2-40B4-BE49-F238E27FC236}">
                <a16:creationId xmlns:a16="http://schemas.microsoft.com/office/drawing/2014/main" id="{92E4BCF6-BAC0-4681-8F4D-B720BE571CD9}"/>
              </a:ext>
            </a:extLst>
          </p:cNvPr>
          <p:cNvSpPr>
            <a:spLocks noChangeArrowheads="1"/>
          </p:cNvSpPr>
          <p:nvPr/>
        </p:nvSpPr>
        <p:spPr bwMode="auto">
          <a:xfrm>
            <a:off x="0" y="3241675"/>
            <a:ext cx="12204700" cy="3662363"/>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0245" name="矩形 14">
            <a:extLst>
              <a:ext uri="{FF2B5EF4-FFF2-40B4-BE49-F238E27FC236}">
                <a16:creationId xmlns:a16="http://schemas.microsoft.com/office/drawing/2014/main" id="{35D8A061-71EC-4E30-92BF-493675D50756}"/>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09</a:t>
            </a:r>
            <a:endParaRPr lang="zh-CN" altLang="en-US" sz="2800"/>
          </a:p>
        </p:txBody>
      </p:sp>
      <p:sp>
        <p:nvSpPr>
          <p:cNvPr id="10246" name="椭圆 15">
            <a:extLst>
              <a:ext uri="{FF2B5EF4-FFF2-40B4-BE49-F238E27FC236}">
                <a16:creationId xmlns:a16="http://schemas.microsoft.com/office/drawing/2014/main" id="{DB78B2FF-62D2-4A7D-957B-E5673DA68112}"/>
              </a:ext>
            </a:extLst>
          </p:cNvPr>
          <p:cNvSpPr>
            <a:spLocks noChangeArrowheads="1"/>
          </p:cNvSpPr>
          <p:nvPr/>
        </p:nvSpPr>
        <p:spPr bwMode="auto">
          <a:xfrm>
            <a:off x="1182688" y="1581150"/>
            <a:ext cx="2106612" cy="2106613"/>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0247" name="椭圆 16">
            <a:extLst>
              <a:ext uri="{FF2B5EF4-FFF2-40B4-BE49-F238E27FC236}">
                <a16:creationId xmlns:a16="http://schemas.microsoft.com/office/drawing/2014/main" id="{083D5F4E-4363-4023-A3B1-FE2122DC2DCD}"/>
              </a:ext>
            </a:extLst>
          </p:cNvPr>
          <p:cNvSpPr>
            <a:spLocks noChangeArrowheads="1"/>
          </p:cNvSpPr>
          <p:nvPr/>
        </p:nvSpPr>
        <p:spPr bwMode="auto">
          <a:xfrm>
            <a:off x="5041900" y="1581150"/>
            <a:ext cx="2108200" cy="2106613"/>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0248" name="椭圆 17">
            <a:extLst>
              <a:ext uri="{FF2B5EF4-FFF2-40B4-BE49-F238E27FC236}">
                <a16:creationId xmlns:a16="http://schemas.microsoft.com/office/drawing/2014/main" id="{E920A731-7C35-4A87-ADD1-08BD87027803}"/>
              </a:ext>
            </a:extLst>
          </p:cNvPr>
          <p:cNvSpPr>
            <a:spLocks noChangeArrowheads="1"/>
          </p:cNvSpPr>
          <p:nvPr/>
        </p:nvSpPr>
        <p:spPr bwMode="auto">
          <a:xfrm>
            <a:off x="8902700" y="1581150"/>
            <a:ext cx="2106613" cy="2106613"/>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0249" name="矩形 8">
            <a:extLst>
              <a:ext uri="{FF2B5EF4-FFF2-40B4-BE49-F238E27FC236}">
                <a16:creationId xmlns:a16="http://schemas.microsoft.com/office/drawing/2014/main" id="{133DFB0E-6CC2-4E37-BA35-680667A6766B}"/>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08</a:t>
            </a:r>
            <a:endParaRPr lang="zh-CN" altLang="en-US" sz="2800"/>
          </a:p>
        </p:txBody>
      </p:sp>
      <p:sp>
        <p:nvSpPr>
          <p:cNvPr id="10250" name="文本框 9">
            <a:extLst>
              <a:ext uri="{FF2B5EF4-FFF2-40B4-BE49-F238E27FC236}">
                <a16:creationId xmlns:a16="http://schemas.microsoft.com/office/drawing/2014/main" id="{FB1C0D49-213D-4F2B-99B2-A0534F0E560F}"/>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Our Services - </a:t>
            </a:r>
            <a:r>
              <a:rPr lang="en-US" altLang="zh-CN" sz="2800">
                <a:solidFill>
                  <a:schemeClr val="bg1"/>
                </a:solidFill>
                <a:latin typeface="Arial Unicode MS" pitchFamily="2" charset="-122"/>
                <a:ea typeface="Arial Unicode MS" pitchFamily="2" charset="-122"/>
                <a:sym typeface="Arial Unicode MS" pitchFamily="2" charset="-122"/>
              </a:rPr>
              <a:t>3 Services</a:t>
            </a:r>
            <a:endParaRPr lang="zh-CN" altLang="en-US"/>
          </a:p>
        </p:txBody>
      </p:sp>
      <p:sp>
        <p:nvSpPr>
          <p:cNvPr id="10251" name="直接连接符 10">
            <a:extLst>
              <a:ext uri="{FF2B5EF4-FFF2-40B4-BE49-F238E27FC236}">
                <a16:creationId xmlns:a16="http://schemas.microsoft.com/office/drawing/2014/main" id="{385CB9B4-7C43-4440-9E19-1AB2A3375E2C}"/>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53" name="任意多边形 12">
            <a:extLst>
              <a:ext uri="{FF2B5EF4-FFF2-40B4-BE49-F238E27FC236}">
                <a16:creationId xmlns:a16="http://schemas.microsoft.com/office/drawing/2014/main" id="{F508E172-FDFC-4F7A-9895-E2CAC629747D}"/>
              </a:ext>
            </a:extLst>
          </p:cNvPr>
          <p:cNvSpPr>
            <a:spLocks noChangeArrowheads="1"/>
          </p:cNvSpPr>
          <p:nvPr/>
        </p:nvSpPr>
        <p:spPr bwMode="auto">
          <a:xfrm>
            <a:off x="2012950" y="2190750"/>
            <a:ext cx="447675" cy="88582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0254" name="组合 4">
            <a:extLst>
              <a:ext uri="{FF2B5EF4-FFF2-40B4-BE49-F238E27FC236}">
                <a16:creationId xmlns:a16="http://schemas.microsoft.com/office/drawing/2014/main" id="{361AE719-CD3A-4491-B251-80C945200C1A}"/>
              </a:ext>
            </a:extLst>
          </p:cNvPr>
          <p:cNvGrpSpPr>
            <a:grpSpLocks/>
          </p:cNvGrpSpPr>
          <p:nvPr/>
        </p:nvGrpSpPr>
        <p:grpSpPr bwMode="auto">
          <a:xfrm>
            <a:off x="5584825" y="2279650"/>
            <a:ext cx="1022350" cy="708025"/>
            <a:chOff x="0" y="0"/>
            <a:chExt cx="1023730" cy="708105"/>
          </a:xfrm>
        </p:grpSpPr>
        <p:sp>
          <p:nvSpPr>
            <p:cNvPr id="10255" name="任意多边形 13">
              <a:extLst>
                <a:ext uri="{FF2B5EF4-FFF2-40B4-BE49-F238E27FC236}">
                  <a16:creationId xmlns:a16="http://schemas.microsoft.com/office/drawing/2014/main" id="{8EC536C4-B05D-4130-9908-FEFBF5DBBACA}"/>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0256" name="圆角矩形 18">
              <a:extLst>
                <a:ext uri="{FF2B5EF4-FFF2-40B4-BE49-F238E27FC236}">
                  <a16:creationId xmlns:a16="http://schemas.microsoft.com/office/drawing/2014/main" id="{18B7B57B-B2A6-446B-9148-6C577A9B2946}"/>
                </a:ext>
              </a:extLst>
            </p:cNvPr>
            <p:cNvSpPr>
              <a:spLocks noChangeArrowheads="1"/>
            </p:cNvSpPr>
            <p:nvPr/>
          </p:nvSpPr>
          <p:spPr bwMode="auto">
            <a:xfrm>
              <a:off x="0" y="636105"/>
              <a:ext cx="1023730" cy="72000"/>
            </a:xfrm>
            <a:prstGeom prst="roundRect">
              <a:avLst>
                <a:gd name="adj" fmla="val 16667"/>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0257" name="组合 6">
            <a:extLst>
              <a:ext uri="{FF2B5EF4-FFF2-40B4-BE49-F238E27FC236}">
                <a16:creationId xmlns:a16="http://schemas.microsoft.com/office/drawing/2014/main" id="{52400746-954E-430B-B561-EA62570FAFBC}"/>
              </a:ext>
            </a:extLst>
          </p:cNvPr>
          <p:cNvGrpSpPr>
            <a:grpSpLocks/>
          </p:cNvGrpSpPr>
          <p:nvPr/>
        </p:nvGrpSpPr>
        <p:grpSpPr bwMode="auto">
          <a:xfrm>
            <a:off x="9713913" y="2133600"/>
            <a:ext cx="552450" cy="889000"/>
            <a:chOff x="0" y="0"/>
            <a:chExt cx="552450" cy="887730"/>
          </a:xfrm>
        </p:grpSpPr>
        <p:grpSp>
          <p:nvGrpSpPr>
            <p:cNvPr id="10258" name="组合 19">
              <a:extLst>
                <a:ext uri="{FF2B5EF4-FFF2-40B4-BE49-F238E27FC236}">
                  <a16:creationId xmlns:a16="http://schemas.microsoft.com/office/drawing/2014/main" id="{EB5696E2-C5E8-4947-8C74-E9785C92478B}"/>
                </a:ext>
              </a:extLst>
            </p:cNvPr>
            <p:cNvGrpSpPr>
              <a:grpSpLocks/>
            </p:cNvGrpSpPr>
            <p:nvPr/>
          </p:nvGrpSpPr>
          <p:grpSpPr bwMode="auto">
            <a:xfrm>
              <a:off x="0" y="0"/>
              <a:ext cx="552450" cy="552450"/>
              <a:chOff x="0" y="0"/>
              <a:chExt cx="552450" cy="552450"/>
            </a:xfrm>
          </p:grpSpPr>
          <p:sp>
            <p:nvSpPr>
              <p:cNvPr id="10259" name="同心圆 20">
                <a:extLst>
                  <a:ext uri="{FF2B5EF4-FFF2-40B4-BE49-F238E27FC236}">
                    <a16:creationId xmlns:a16="http://schemas.microsoft.com/office/drawing/2014/main" id="{069F40DA-97F4-4943-9D07-2B9D60E4292C}"/>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D00"/>
              </a:solidFill>
              <a:ln>
                <a:noFill/>
              </a:ln>
              <a:extLst>
                <a:ext uri="{91240B29-F687-4F45-9708-019B960494DF}">
                  <a14:hiddenLine xmlns:a14="http://schemas.microsoft.com/office/drawing/2010/main" w="12700" cap="flat" cmpd="sng">
                    <a:solidFill>
                      <a:srgbClr val="31538F"/>
                    </a:solidFill>
                    <a:bevel/>
                    <a:headEnd/>
                    <a:tailEnd/>
                  </a14:hiddenLine>
                </a:ext>
              </a:extLst>
            </p:spPr>
            <p:txBody>
              <a:bodyPr anchor="ctr"/>
              <a:lstStyle/>
              <a:p>
                <a:pPr algn="ctr"/>
                <a:endParaRPr lang="zh-CN" altLang="zh-CN"/>
              </a:p>
            </p:txBody>
          </p:sp>
          <p:sp>
            <p:nvSpPr>
              <p:cNvPr id="10260" name="弧形 21">
                <a:extLst>
                  <a:ext uri="{FF2B5EF4-FFF2-40B4-BE49-F238E27FC236}">
                    <a16:creationId xmlns:a16="http://schemas.microsoft.com/office/drawing/2014/main" id="{F306F6E6-CE25-4007-82F3-897BD581151E}"/>
                  </a:ext>
                </a:extLst>
              </p:cNvPr>
              <p:cNvSpPr>
                <a:spLocks noChangeArrowheads="1"/>
              </p:cNvSpPr>
              <p:nvPr/>
            </p:nvSpPr>
            <p:spPr bwMode="auto">
              <a:xfrm>
                <a:off x="64770" y="64770"/>
                <a:ext cx="422910" cy="422910"/>
              </a:xfrm>
              <a:custGeom>
                <a:avLst/>
                <a:gdLst/>
                <a:ahLst/>
                <a:cxnLst/>
                <a:rect l="0" t="0" r="0" b="0"/>
                <a:pathLst/>
              </a:custGeom>
              <a:noFill/>
              <a:ln w="38100" cap="flat" cmpd="sng">
                <a:solidFill>
                  <a:srgbClr val="FFCD00"/>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0261" name="弧形 22">
                <a:extLst>
                  <a:ext uri="{FF2B5EF4-FFF2-40B4-BE49-F238E27FC236}">
                    <a16:creationId xmlns:a16="http://schemas.microsoft.com/office/drawing/2014/main" id="{F7CD9351-A075-4A4F-8BFD-27638323C096}"/>
                  </a:ext>
                </a:extLst>
              </p:cNvPr>
              <p:cNvSpPr>
                <a:spLocks noChangeArrowheads="1"/>
              </p:cNvSpPr>
              <p:nvPr/>
            </p:nvSpPr>
            <p:spPr bwMode="auto">
              <a:xfrm>
                <a:off x="0" y="0"/>
                <a:ext cx="552450" cy="552450"/>
              </a:xfrm>
              <a:custGeom>
                <a:avLst/>
                <a:gdLst/>
                <a:ahLst/>
                <a:cxnLst/>
                <a:rect l="0" t="0" r="0" b="0"/>
                <a:pathLst/>
              </a:custGeom>
              <a:noFill/>
              <a:ln w="38100" cap="flat" cmpd="sng">
                <a:solidFill>
                  <a:srgbClr val="FFCD00"/>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grpSp>
        <p:grpSp>
          <p:nvGrpSpPr>
            <p:cNvPr id="10262" name="组合 23">
              <a:extLst>
                <a:ext uri="{FF2B5EF4-FFF2-40B4-BE49-F238E27FC236}">
                  <a16:creationId xmlns:a16="http://schemas.microsoft.com/office/drawing/2014/main" id="{DD41A7B4-5323-4560-B3C5-36B2250D0895}"/>
                </a:ext>
              </a:extLst>
            </p:cNvPr>
            <p:cNvGrpSpPr>
              <a:grpSpLocks/>
            </p:cNvGrpSpPr>
            <p:nvPr/>
          </p:nvGrpSpPr>
          <p:grpSpPr bwMode="auto">
            <a:xfrm>
              <a:off x="51435" y="384810"/>
              <a:ext cx="449580" cy="502920"/>
              <a:chOff x="0" y="0"/>
              <a:chExt cx="449580" cy="502920"/>
            </a:xfrm>
          </p:grpSpPr>
          <p:sp>
            <p:nvSpPr>
              <p:cNvPr id="10263" name="直接连接符 24">
                <a:extLst>
                  <a:ext uri="{FF2B5EF4-FFF2-40B4-BE49-F238E27FC236}">
                    <a16:creationId xmlns:a16="http://schemas.microsoft.com/office/drawing/2014/main" id="{191B572A-A607-41CB-8B8B-F139887483C9}"/>
                  </a:ext>
                </a:extLst>
              </p:cNvPr>
              <p:cNvSpPr>
                <a:spLocks noChangeShapeType="1"/>
              </p:cNvSpPr>
              <p:nvPr/>
            </p:nvSpPr>
            <p:spPr bwMode="auto">
              <a:xfrm flipH="1">
                <a:off x="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4" name="直接连接符 25">
                <a:extLst>
                  <a:ext uri="{FF2B5EF4-FFF2-40B4-BE49-F238E27FC236}">
                    <a16:creationId xmlns:a16="http://schemas.microsoft.com/office/drawing/2014/main" id="{31213ACF-799B-4704-AE32-A87F5A8DF895}"/>
                  </a:ext>
                </a:extLst>
              </p:cNvPr>
              <p:cNvSpPr>
                <a:spLocks noChangeShapeType="1"/>
              </p:cNvSpPr>
              <p:nvPr/>
            </p:nvSpPr>
            <p:spPr bwMode="auto">
              <a:xfrm flipH="1" flipV="1">
                <a:off x="29337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5" name="直接连接符 26">
                <a:extLst>
                  <a:ext uri="{FF2B5EF4-FFF2-40B4-BE49-F238E27FC236}">
                    <a16:creationId xmlns:a16="http://schemas.microsoft.com/office/drawing/2014/main" id="{F51FE60E-5DD6-465F-A4C2-7701B77FBB63}"/>
                  </a:ext>
                </a:extLst>
              </p:cNvPr>
              <p:cNvSpPr>
                <a:spLocks noChangeShapeType="1"/>
              </p:cNvSpPr>
              <p:nvPr/>
            </p:nvSpPr>
            <p:spPr bwMode="auto">
              <a:xfrm>
                <a:off x="110490" y="175260"/>
                <a:ext cx="23622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6" name="直接连接符 27">
                <a:extLst>
                  <a:ext uri="{FF2B5EF4-FFF2-40B4-BE49-F238E27FC236}">
                    <a16:creationId xmlns:a16="http://schemas.microsoft.com/office/drawing/2014/main" id="{B98C9F79-C399-4C5F-A793-26FDE19C5A20}"/>
                  </a:ext>
                </a:extLst>
              </p:cNvPr>
              <p:cNvSpPr>
                <a:spLocks noChangeShapeType="1"/>
              </p:cNvSpPr>
              <p:nvPr/>
            </p:nvSpPr>
            <p:spPr bwMode="auto">
              <a:xfrm>
                <a:off x="38100" y="369570"/>
                <a:ext cx="36000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7" name="直接连接符 28">
                <a:extLst>
                  <a:ext uri="{FF2B5EF4-FFF2-40B4-BE49-F238E27FC236}">
                    <a16:creationId xmlns:a16="http://schemas.microsoft.com/office/drawing/2014/main" id="{85858A47-6D85-49D2-B96C-B44D06C5D5A6}"/>
                  </a:ext>
                </a:extLst>
              </p:cNvPr>
              <p:cNvSpPr>
                <a:spLocks noChangeShapeType="1"/>
              </p:cNvSpPr>
              <p:nvPr/>
            </p:nvSpPr>
            <p:spPr bwMode="auto">
              <a:xfrm>
                <a:off x="13763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8" name="直接连接符 29">
                <a:extLst>
                  <a:ext uri="{FF2B5EF4-FFF2-40B4-BE49-F238E27FC236}">
                    <a16:creationId xmlns:a16="http://schemas.microsoft.com/office/drawing/2014/main" id="{08BE1BAD-164E-4DA0-BE95-3E19254BB90A}"/>
                  </a:ext>
                </a:extLst>
              </p:cNvPr>
              <p:cNvSpPr>
                <a:spLocks noChangeShapeType="1"/>
              </p:cNvSpPr>
              <p:nvPr/>
            </p:nvSpPr>
            <p:spPr bwMode="auto">
              <a:xfrm flipH="1">
                <a:off x="11477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9" name="直接连接符 30">
                <a:extLst>
                  <a:ext uri="{FF2B5EF4-FFF2-40B4-BE49-F238E27FC236}">
                    <a16:creationId xmlns:a16="http://schemas.microsoft.com/office/drawing/2014/main" id="{FA63348C-8E66-4F74-A47F-6CDB0083324D}"/>
                  </a:ext>
                </a:extLst>
              </p:cNvPr>
              <p:cNvSpPr>
                <a:spLocks noChangeShapeType="1"/>
              </p:cNvSpPr>
              <p:nvPr/>
            </p:nvSpPr>
            <p:spPr bwMode="auto">
              <a:xfrm>
                <a:off x="9096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0" name="直接连接符 31">
                <a:extLst>
                  <a:ext uri="{FF2B5EF4-FFF2-40B4-BE49-F238E27FC236}">
                    <a16:creationId xmlns:a16="http://schemas.microsoft.com/office/drawing/2014/main" id="{1D143D7A-5A53-413B-8A75-D8054B5EAFC2}"/>
                  </a:ext>
                </a:extLst>
              </p:cNvPr>
              <p:cNvSpPr>
                <a:spLocks noChangeShapeType="1"/>
              </p:cNvSpPr>
              <p:nvPr/>
            </p:nvSpPr>
            <p:spPr bwMode="auto">
              <a:xfrm flipV="1">
                <a:off x="6810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0271" name="文本框 32">
            <a:extLst>
              <a:ext uri="{FF2B5EF4-FFF2-40B4-BE49-F238E27FC236}">
                <a16:creationId xmlns:a16="http://schemas.microsoft.com/office/drawing/2014/main" id="{4E843ACC-5450-48E2-B32A-E493A73A800C}"/>
              </a:ext>
            </a:extLst>
          </p:cNvPr>
          <p:cNvSpPr>
            <a:spLocks noChangeArrowheads="1"/>
          </p:cNvSpPr>
          <p:nvPr/>
        </p:nvSpPr>
        <p:spPr bwMode="auto">
          <a:xfrm>
            <a:off x="889000" y="3992563"/>
            <a:ext cx="2693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Arial Unicode MS" pitchFamily="2" charset="-122"/>
                <a:ea typeface="Arial Unicode MS" pitchFamily="2" charset="-122"/>
                <a:sym typeface="Arial Unicode MS" pitchFamily="2" charset="-122"/>
              </a:rPr>
              <a:t>Smartphone App</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10272" name="文本框 33">
            <a:extLst>
              <a:ext uri="{FF2B5EF4-FFF2-40B4-BE49-F238E27FC236}">
                <a16:creationId xmlns:a16="http://schemas.microsoft.com/office/drawing/2014/main" id="{DCA640C0-CF3F-4C77-9673-7295824F9D63}"/>
              </a:ext>
            </a:extLst>
          </p:cNvPr>
          <p:cNvSpPr>
            <a:spLocks noChangeArrowheads="1"/>
          </p:cNvSpPr>
          <p:nvPr/>
        </p:nvSpPr>
        <p:spPr bwMode="auto">
          <a:xfrm>
            <a:off x="4749800" y="3992563"/>
            <a:ext cx="269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Arial Unicode MS" pitchFamily="2" charset="-122"/>
                <a:ea typeface="Arial Unicode MS" pitchFamily="2" charset="-122"/>
                <a:sym typeface="Arial Unicode MS" pitchFamily="2" charset="-122"/>
              </a:rPr>
              <a:t>Dekstop App</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10273" name="文本框 34">
            <a:extLst>
              <a:ext uri="{FF2B5EF4-FFF2-40B4-BE49-F238E27FC236}">
                <a16:creationId xmlns:a16="http://schemas.microsoft.com/office/drawing/2014/main" id="{AAE122CC-8C7E-497B-BB47-32779547E388}"/>
              </a:ext>
            </a:extLst>
          </p:cNvPr>
          <p:cNvSpPr>
            <a:spLocks noChangeArrowheads="1"/>
          </p:cNvSpPr>
          <p:nvPr/>
        </p:nvSpPr>
        <p:spPr bwMode="auto">
          <a:xfrm>
            <a:off x="8651875" y="3992563"/>
            <a:ext cx="269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Arial Unicode MS" pitchFamily="2" charset="-122"/>
                <a:ea typeface="Arial Unicode MS" pitchFamily="2" charset="-122"/>
                <a:sym typeface="Arial Unicode MS" pitchFamily="2" charset="-122"/>
              </a:rPr>
              <a:t>Server Development</a:t>
            </a:r>
            <a:endParaRPr lang="zh-CN" altLang="en-US" b="1">
              <a:solidFill>
                <a:schemeClr val="bg1"/>
              </a:solidFill>
              <a:latin typeface="Arial Unicode MS" pitchFamily="2" charset="-122"/>
              <a:ea typeface="Arial Unicode MS" pitchFamily="2" charset="-122"/>
              <a:sym typeface="Arial Unicode MS" pitchFamily="2" charset="-122"/>
            </a:endParaRPr>
          </a:p>
        </p:txBody>
      </p:sp>
      <p:sp>
        <p:nvSpPr>
          <p:cNvPr id="10274" name="直接连接符 35">
            <a:extLst>
              <a:ext uri="{FF2B5EF4-FFF2-40B4-BE49-F238E27FC236}">
                <a16:creationId xmlns:a16="http://schemas.microsoft.com/office/drawing/2014/main" id="{A724DAEF-328A-44EE-93ED-E3273CE54809}"/>
              </a:ext>
            </a:extLst>
          </p:cNvPr>
          <p:cNvSpPr>
            <a:spLocks noChangeShapeType="1"/>
          </p:cNvSpPr>
          <p:nvPr/>
        </p:nvSpPr>
        <p:spPr bwMode="auto">
          <a:xfrm>
            <a:off x="1208088" y="4484688"/>
            <a:ext cx="205581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5" name="直接连接符 36">
            <a:extLst>
              <a:ext uri="{FF2B5EF4-FFF2-40B4-BE49-F238E27FC236}">
                <a16:creationId xmlns:a16="http://schemas.microsoft.com/office/drawing/2014/main" id="{C9EC3FF2-82A4-4EFD-ADBD-007867B72BA4}"/>
              </a:ext>
            </a:extLst>
          </p:cNvPr>
          <p:cNvSpPr>
            <a:spLocks noChangeShapeType="1"/>
          </p:cNvSpPr>
          <p:nvPr/>
        </p:nvSpPr>
        <p:spPr bwMode="auto">
          <a:xfrm>
            <a:off x="5067300" y="4484688"/>
            <a:ext cx="205740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6" name="直接连接符 37">
            <a:extLst>
              <a:ext uri="{FF2B5EF4-FFF2-40B4-BE49-F238E27FC236}">
                <a16:creationId xmlns:a16="http://schemas.microsoft.com/office/drawing/2014/main" id="{6638C22C-8B6B-4047-8BC0-CCDC97F28208}"/>
              </a:ext>
            </a:extLst>
          </p:cNvPr>
          <p:cNvSpPr>
            <a:spLocks noChangeShapeType="1"/>
          </p:cNvSpPr>
          <p:nvPr/>
        </p:nvSpPr>
        <p:spPr bwMode="auto">
          <a:xfrm>
            <a:off x="8969375" y="4484688"/>
            <a:ext cx="205740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7" name="文本框 38">
            <a:extLst>
              <a:ext uri="{FF2B5EF4-FFF2-40B4-BE49-F238E27FC236}">
                <a16:creationId xmlns:a16="http://schemas.microsoft.com/office/drawing/2014/main" id="{0A61D8B1-AFB0-4244-AA80-D6A852929528}"/>
              </a:ext>
            </a:extLst>
          </p:cNvPr>
          <p:cNvSpPr>
            <a:spLocks noChangeArrowheads="1"/>
          </p:cNvSpPr>
          <p:nvPr/>
        </p:nvSpPr>
        <p:spPr bwMode="auto">
          <a:xfrm>
            <a:off x="1250950" y="4665663"/>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8" name="文本框 39">
            <a:extLst>
              <a:ext uri="{FF2B5EF4-FFF2-40B4-BE49-F238E27FC236}">
                <a16:creationId xmlns:a16="http://schemas.microsoft.com/office/drawing/2014/main" id="{18DE4FFF-8A74-4002-892C-725E53BB11A3}"/>
              </a:ext>
            </a:extLst>
          </p:cNvPr>
          <p:cNvSpPr>
            <a:spLocks noChangeArrowheads="1"/>
          </p:cNvSpPr>
          <p:nvPr/>
        </p:nvSpPr>
        <p:spPr bwMode="auto">
          <a:xfrm>
            <a:off x="5110163" y="4665663"/>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9" name="文本框 40">
            <a:extLst>
              <a:ext uri="{FF2B5EF4-FFF2-40B4-BE49-F238E27FC236}">
                <a16:creationId xmlns:a16="http://schemas.microsoft.com/office/drawing/2014/main" id="{E8B546B4-E031-422D-8381-67CA0D12FD9C}"/>
              </a:ext>
            </a:extLst>
          </p:cNvPr>
          <p:cNvSpPr>
            <a:spLocks noChangeArrowheads="1"/>
          </p:cNvSpPr>
          <p:nvPr/>
        </p:nvSpPr>
        <p:spPr bwMode="auto">
          <a:xfrm>
            <a:off x="9004300" y="4665663"/>
            <a:ext cx="19716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灯片编号占位符 4">
            <a:extLst>
              <a:ext uri="{FF2B5EF4-FFF2-40B4-BE49-F238E27FC236}">
                <a16:creationId xmlns:a16="http://schemas.microsoft.com/office/drawing/2014/main" id="{23B1B88B-639F-4869-916D-377D83739AE5}"/>
              </a:ext>
            </a:extLst>
          </p:cNvPr>
          <p:cNvSpPr>
            <a:spLocks noGrp="1"/>
          </p:cNvSpPr>
          <p:nvPr>
            <p:ph type="sldNum" sz="quarter" idx="12"/>
          </p:nvPr>
        </p:nvSpPr>
        <p:spPr/>
        <p:txBody>
          <a:bodyPr/>
          <a:lstStyle/>
          <a:p>
            <a:fld id="{A5EA08F3-4CFD-4619-B37A-2596E08E61B3}" type="slidenum">
              <a:rPr lang="zh-CN" altLang="en-US"/>
              <a:pPr/>
              <a:t>9</a:t>
            </a:fld>
            <a:endParaRPr lang="zh-CN" altLang="en-US" sz="1800">
              <a:solidFill>
                <a:schemeClr val="tx1"/>
              </a:solidFill>
            </a:endParaRPr>
          </a:p>
        </p:txBody>
      </p:sp>
      <p:pic>
        <p:nvPicPr>
          <p:cNvPr id="11266" name="图片 1">
            <a:extLst>
              <a:ext uri="{FF2B5EF4-FFF2-40B4-BE49-F238E27FC236}">
                <a16:creationId xmlns:a16="http://schemas.microsoft.com/office/drawing/2014/main" id="{027C8761-EF6D-4D36-9D77-1CAA7E6CC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t="23523" r="124" b="3221"/>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2">
            <a:extLst>
              <a:ext uri="{FF2B5EF4-FFF2-40B4-BE49-F238E27FC236}">
                <a16:creationId xmlns:a16="http://schemas.microsoft.com/office/drawing/2014/main" id="{B8245FC7-01CF-42EF-A221-48DD6F1C9D49}"/>
              </a:ext>
            </a:extLst>
          </p:cNvPr>
          <p:cNvSpPr>
            <a:spLocks noChangeArrowheads="1"/>
          </p:cNvSpPr>
          <p:nvPr/>
        </p:nvSpPr>
        <p:spPr bwMode="auto">
          <a:xfrm>
            <a:off x="0" y="0"/>
            <a:ext cx="12192000" cy="6888163"/>
          </a:xfrm>
          <a:prstGeom prst="rect">
            <a:avLst/>
          </a:prstGeom>
          <a:solidFill>
            <a:srgbClr val="D5DBE5">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268" name="矩形 3">
            <a:extLst>
              <a:ext uri="{FF2B5EF4-FFF2-40B4-BE49-F238E27FC236}">
                <a16:creationId xmlns:a16="http://schemas.microsoft.com/office/drawing/2014/main" id="{3E467C30-E986-4531-B864-8A54337D9D01}"/>
              </a:ext>
            </a:extLst>
          </p:cNvPr>
          <p:cNvSpPr>
            <a:spLocks noChangeArrowheads="1"/>
          </p:cNvSpPr>
          <p:nvPr/>
        </p:nvSpPr>
        <p:spPr bwMode="auto">
          <a:xfrm>
            <a:off x="0" y="3240088"/>
            <a:ext cx="12204700" cy="3662362"/>
          </a:xfrm>
          <a:prstGeom prst="rect">
            <a:avLst/>
          </a:prstGeom>
          <a:solidFill>
            <a:schemeClr val="tx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269" name="矩形 14">
            <a:extLst>
              <a:ext uri="{FF2B5EF4-FFF2-40B4-BE49-F238E27FC236}">
                <a16:creationId xmlns:a16="http://schemas.microsoft.com/office/drawing/2014/main" id="{78C91FBA-E00F-48CD-9F61-5D63413DD7A1}"/>
              </a:ext>
            </a:extLst>
          </p:cNvPr>
          <p:cNvSpPr>
            <a:spLocks noChangeArrowheads="1"/>
          </p:cNvSpPr>
          <p:nvPr/>
        </p:nvSpPr>
        <p:spPr bwMode="auto">
          <a:xfrm>
            <a:off x="11002963" y="6156325"/>
            <a:ext cx="625475" cy="747713"/>
          </a:xfrm>
          <a:prstGeom prst="rect">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r>
              <a:rPr lang="en-US" altLang="zh-CN" sz="2800">
                <a:cs typeface="Arial" panose="020B0604020202020204" pitchFamily="34" charset="0"/>
                <a:sym typeface="Arial" panose="020B0604020202020204" pitchFamily="34" charset="0"/>
              </a:rPr>
              <a:t>09</a:t>
            </a:r>
            <a:endParaRPr lang="zh-CN" altLang="en-US" sz="2800"/>
          </a:p>
        </p:txBody>
      </p:sp>
      <p:grpSp>
        <p:nvGrpSpPr>
          <p:cNvPr id="11270" name="组合 5">
            <a:extLst>
              <a:ext uri="{FF2B5EF4-FFF2-40B4-BE49-F238E27FC236}">
                <a16:creationId xmlns:a16="http://schemas.microsoft.com/office/drawing/2014/main" id="{37201EBC-47F4-416C-B19D-678E1411EE3F}"/>
              </a:ext>
            </a:extLst>
          </p:cNvPr>
          <p:cNvGrpSpPr>
            <a:grpSpLocks/>
          </p:cNvGrpSpPr>
          <p:nvPr/>
        </p:nvGrpSpPr>
        <p:grpSpPr bwMode="auto">
          <a:xfrm>
            <a:off x="620713" y="2582863"/>
            <a:ext cx="1260475" cy="1260475"/>
            <a:chOff x="0" y="0"/>
            <a:chExt cx="1381538" cy="1381538"/>
          </a:xfrm>
        </p:grpSpPr>
        <p:sp>
          <p:nvSpPr>
            <p:cNvPr id="11271" name="椭圆 13">
              <a:extLst>
                <a:ext uri="{FF2B5EF4-FFF2-40B4-BE49-F238E27FC236}">
                  <a16:creationId xmlns:a16="http://schemas.microsoft.com/office/drawing/2014/main" id="{94918DF7-3B14-4070-95AB-5D341AE3EDE7}"/>
                </a:ext>
              </a:extLst>
            </p:cNvPr>
            <p:cNvSpPr>
              <a:spLocks noChangeAspect="1" noChangeArrowheads="1"/>
            </p:cNvSpPr>
            <p:nvPr/>
          </p:nvSpPr>
          <p:spPr bwMode="auto">
            <a:xfrm>
              <a:off x="0" y="0"/>
              <a:ext cx="1381538" cy="1381538"/>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1272" name="任意多边形 15">
              <a:extLst>
                <a:ext uri="{FF2B5EF4-FFF2-40B4-BE49-F238E27FC236}">
                  <a16:creationId xmlns:a16="http://schemas.microsoft.com/office/drawing/2014/main" id="{33329406-19E0-4272-8F95-EC31ABAFB702}"/>
                </a:ext>
              </a:extLst>
            </p:cNvPr>
            <p:cNvSpPr>
              <a:spLocks noChangeArrowheads="1"/>
            </p:cNvSpPr>
            <p:nvPr/>
          </p:nvSpPr>
          <p:spPr bwMode="auto">
            <a:xfrm>
              <a:off x="544143" y="400776"/>
              <a:ext cx="293251" cy="57998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1273" name="组合 6">
            <a:extLst>
              <a:ext uri="{FF2B5EF4-FFF2-40B4-BE49-F238E27FC236}">
                <a16:creationId xmlns:a16="http://schemas.microsoft.com/office/drawing/2014/main" id="{5B728E45-A877-400A-89DA-A9B4DA79F82F}"/>
              </a:ext>
            </a:extLst>
          </p:cNvPr>
          <p:cNvGrpSpPr>
            <a:grpSpLocks/>
          </p:cNvGrpSpPr>
          <p:nvPr/>
        </p:nvGrpSpPr>
        <p:grpSpPr bwMode="auto">
          <a:xfrm>
            <a:off x="3032125" y="2582863"/>
            <a:ext cx="1260475" cy="1260475"/>
            <a:chOff x="0" y="0"/>
            <a:chExt cx="2107094" cy="2107094"/>
          </a:xfrm>
        </p:grpSpPr>
        <p:sp>
          <p:nvSpPr>
            <p:cNvPr id="11274" name="椭圆 16">
              <a:extLst>
                <a:ext uri="{FF2B5EF4-FFF2-40B4-BE49-F238E27FC236}">
                  <a16:creationId xmlns:a16="http://schemas.microsoft.com/office/drawing/2014/main" id="{15F2DA91-7361-4AA0-9DF9-95F9D6100A66}"/>
                </a:ext>
              </a:extLst>
            </p:cNvPr>
            <p:cNvSpPr>
              <a:spLocks noChangeArrowheads="1"/>
            </p:cNvSpPr>
            <p:nvPr/>
          </p:nvSpPr>
          <p:spPr bwMode="auto">
            <a:xfrm>
              <a:off x="0" y="0"/>
              <a:ext cx="2107094" cy="2107094"/>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1275" name="组合 17">
              <a:extLst>
                <a:ext uri="{FF2B5EF4-FFF2-40B4-BE49-F238E27FC236}">
                  <a16:creationId xmlns:a16="http://schemas.microsoft.com/office/drawing/2014/main" id="{F37A705A-0342-4591-ACE7-DD416519629C}"/>
                </a:ext>
              </a:extLst>
            </p:cNvPr>
            <p:cNvGrpSpPr>
              <a:grpSpLocks/>
            </p:cNvGrpSpPr>
            <p:nvPr/>
          </p:nvGrpSpPr>
          <p:grpSpPr bwMode="auto">
            <a:xfrm>
              <a:off x="541682" y="699494"/>
              <a:ext cx="1023730" cy="708105"/>
              <a:chOff x="0" y="0"/>
              <a:chExt cx="1023730" cy="708105"/>
            </a:xfrm>
          </p:grpSpPr>
          <p:sp>
            <p:nvSpPr>
              <p:cNvPr id="11276" name="任意多边形 18">
                <a:extLst>
                  <a:ext uri="{FF2B5EF4-FFF2-40B4-BE49-F238E27FC236}">
                    <a16:creationId xmlns:a16="http://schemas.microsoft.com/office/drawing/2014/main" id="{1E61EE88-7B83-4686-9A99-4F7860316EDE}"/>
                  </a:ext>
                </a:extLst>
              </p:cNvPr>
              <p:cNvSpPr>
                <a:spLocks noChangeArrowheads="1"/>
              </p:cNvSpPr>
              <p:nvPr/>
            </p:nvSpPr>
            <p:spPr bwMode="auto">
              <a:xfrm>
                <a:off x="44726" y="0"/>
                <a:ext cx="934278" cy="596348"/>
              </a:xfrm>
              <a:custGeom>
                <a:avLst/>
                <a:gdLst>
                  <a:gd name="T0" fmla="*/ 49696 w 934278"/>
                  <a:gd name="T1" fmla="*/ 46174 h 596348"/>
                  <a:gd name="T2" fmla="*/ 49696 w 934278"/>
                  <a:gd name="T3" fmla="*/ 550174 h 596348"/>
                  <a:gd name="T4" fmla="*/ 884583 w 934278"/>
                  <a:gd name="T5" fmla="*/ 550174 h 596348"/>
                  <a:gd name="T6" fmla="*/ 884583 w 934278"/>
                  <a:gd name="T7" fmla="*/ 46174 h 596348"/>
                  <a:gd name="T8" fmla="*/ 39759 w 934278"/>
                  <a:gd name="T9" fmla="*/ 0 h 596348"/>
                  <a:gd name="T10" fmla="*/ 894519 w 934278"/>
                  <a:gd name="T11" fmla="*/ 0 h 596348"/>
                  <a:gd name="T12" fmla="*/ 934278 w 934278"/>
                  <a:gd name="T13" fmla="*/ 39759 h 596348"/>
                  <a:gd name="T14" fmla="*/ 934278 w 934278"/>
                  <a:gd name="T15" fmla="*/ 556589 h 596348"/>
                  <a:gd name="T16" fmla="*/ 894519 w 934278"/>
                  <a:gd name="T17" fmla="*/ 596348 h 596348"/>
                  <a:gd name="T18" fmla="*/ 39759 w 934278"/>
                  <a:gd name="T19" fmla="*/ 596348 h 596348"/>
                  <a:gd name="T20" fmla="*/ 0 w 934278"/>
                  <a:gd name="T21" fmla="*/ 556589 h 596348"/>
                  <a:gd name="T22" fmla="*/ 0 w 934278"/>
                  <a:gd name="T23" fmla="*/ 39759 h 596348"/>
                  <a:gd name="T24" fmla="*/ 39759 w 934278"/>
                  <a:gd name="T25" fmla="*/ 0 h 596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278"/>
                  <a:gd name="T40" fmla="*/ 0 h 596348"/>
                  <a:gd name="T41" fmla="*/ 934278 w 934278"/>
                  <a:gd name="T42" fmla="*/ 596348 h 5963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278" h="59634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277" name="圆角矩形 19">
                <a:extLst>
                  <a:ext uri="{FF2B5EF4-FFF2-40B4-BE49-F238E27FC236}">
                    <a16:creationId xmlns:a16="http://schemas.microsoft.com/office/drawing/2014/main" id="{4AC9F653-E858-4A3C-8340-9E32522105A5}"/>
                  </a:ext>
                </a:extLst>
              </p:cNvPr>
              <p:cNvSpPr>
                <a:spLocks noChangeArrowheads="1"/>
              </p:cNvSpPr>
              <p:nvPr/>
            </p:nvSpPr>
            <p:spPr bwMode="auto">
              <a:xfrm>
                <a:off x="0" y="636105"/>
                <a:ext cx="1023730" cy="72000"/>
              </a:xfrm>
              <a:prstGeom prst="roundRect">
                <a:avLst>
                  <a:gd name="adj" fmla="val 16667"/>
                </a:avLst>
              </a:pr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grpSp>
        <p:nvGrpSpPr>
          <p:cNvPr id="11278" name="组合 37">
            <a:extLst>
              <a:ext uri="{FF2B5EF4-FFF2-40B4-BE49-F238E27FC236}">
                <a16:creationId xmlns:a16="http://schemas.microsoft.com/office/drawing/2014/main" id="{11D8D61B-20FA-481C-B0C2-AEA6176E767B}"/>
              </a:ext>
            </a:extLst>
          </p:cNvPr>
          <p:cNvGrpSpPr>
            <a:grpSpLocks/>
          </p:cNvGrpSpPr>
          <p:nvPr/>
        </p:nvGrpSpPr>
        <p:grpSpPr bwMode="auto">
          <a:xfrm>
            <a:off x="5443538" y="2582863"/>
            <a:ext cx="1258887" cy="1260475"/>
            <a:chOff x="0" y="0"/>
            <a:chExt cx="1260000" cy="1260000"/>
          </a:xfrm>
        </p:grpSpPr>
        <p:sp>
          <p:nvSpPr>
            <p:cNvPr id="11279" name="椭圆 20">
              <a:extLst>
                <a:ext uri="{FF2B5EF4-FFF2-40B4-BE49-F238E27FC236}">
                  <a16:creationId xmlns:a16="http://schemas.microsoft.com/office/drawing/2014/main" id="{D239896A-CEDA-4F6A-86B8-FE63F491A6A5}"/>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1280" name="组合 21">
              <a:extLst>
                <a:ext uri="{FF2B5EF4-FFF2-40B4-BE49-F238E27FC236}">
                  <a16:creationId xmlns:a16="http://schemas.microsoft.com/office/drawing/2014/main" id="{3ABB73AE-7593-418D-9B95-92FF91A1853E}"/>
                </a:ext>
              </a:extLst>
            </p:cNvPr>
            <p:cNvGrpSpPr>
              <a:grpSpLocks/>
            </p:cNvGrpSpPr>
            <p:nvPr/>
          </p:nvGrpSpPr>
          <p:grpSpPr bwMode="auto">
            <a:xfrm>
              <a:off x="485471" y="331163"/>
              <a:ext cx="330354" cy="530845"/>
              <a:chOff x="0" y="0"/>
              <a:chExt cx="552450" cy="887730"/>
            </a:xfrm>
          </p:grpSpPr>
          <p:grpSp>
            <p:nvGrpSpPr>
              <p:cNvPr id="11281" name="组合 22">
                <a:extLst>
                  <a:ext uri="{FF2B5EF4-FFF2-40B4-BE49-F238E27FC236}">
                    <a16:creationId xmlns:a16="http://schemas.microsoft.com/office/drawing/2014/main" id="{913D0A4D-A08A-493F-A042-7290C7EEF473}"/>
                  </a:ext>
                </a:extLst>
              </p:cNvPr>
              <p:cNvGrpSpPr>
                <a:grpSpLocks/>
              </p:cNvGrpSpPr>
              <p:nvPr/>
            </p:nvGrpSpPr>
            <p:grpSpPr bwMode="auto">
              <a:xfrm>
                <a:off x="0" y="0"/>
                <a:ext cx="552450" cy="552450"/>
                <a:chOff x="0" y="0"/>
                <a:chExt cx="552450" cy="552450"/>
              </a:xfrm>
            </p:grpSpPr>
            <p:sp>
              <p:nvSpPr>
                <p:cNvPr id="11282" name="同心圆 32">
                  <a:extLst>
                    <a:ext uri="{FF2B5EF4-FFF2-40B4-BE49-F238E27FC236}">
                      <a16:creationId xmlns:a16="http://schemas.microsoft.com/office/drawing/2014/main" id="{796DAAE7-E59C-4B03-94A2-4E9FC7624254}"/>
                    </a:ext>
                  </a:extLst>
                </p:cNvPr>
                <p:cNvSpPr>
                  <a:spLocks noChangeArrowheads="1"/>
                </p:cNvSpPr>
                <p:nvPr/>
              </p:nvSpPr>
              <p:spPr bwMode="auto">
                <a:xfrm>
                  <a:off x="167640" y="167640"/>
                  <a:ext cx="217170" cy="21717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D00"/>
                </a:solidFill>
                <a:ln>
                  <a:noFill/>
                </a:ln>
                <a:extLst>
                  <a:ext uri="{91240B29-F687-4F45-9708-019B960494DF}">
                    <a14:hiddenLine xmlns:a14="http://schemas.microsoft.com/office/drawing/2010/main" w="12700" cap="flat" cmpd="sng">
                      <a:solidFill>
                        <a:srgbClr val="31538F"/>
                      </a:solidFill>
                      <a:bevel/>
                      <a:headEnd/>
                      <a:tailEnd/>
                    </a14:hiddenLine>
                  </a:ext>
                </a:extLst>
              </p:spPr>
              <p:txBody>
                <a:bodyPr anchor="ctr"/>
                <a:lstStyle/>
                <a:p>
                  <a:pPr algn="ctr"/>
                  <a:endParaRPr lang="zh-CN" altLang="zh-CN"/>
                </a:p>
              </p:txBody>
            </p:sp>
            <p:sp>
              <p:nvSpPr>
                <p:cNvPr id="11283" name="弧形 33">
                  <a:extLst>
                    <a:ext uri="{FF2B5EF4-FFF2-40B4-BE49-F238E27FC236}">
                      <a16:creationId xmlns:a16="http://schemas.microsoft.com/office/drawing/2014/main" id="{3277D669-D1C8-4D95-8B36-B9DAF99A730F}"/>
                    </a:ext>
                  </a:extLst>
                </p:cNvPr>
                <p:cNvSpPr>
                  <a:spLocks noChangeArrowheads="1"/>
                </p:cNvSpPr>
                <p:nvPr/>
              </p:nvSpPr>
              <p:spPr bwMode="auto">
                <a:xfrm>
                  <a:off x="64770" y="64770"/>
                  <a:ext cx="422910" cy="422910"/>
                </a:xfrm>
                <a:custGeom>
                  <a:avLst/>
                  <a:gdLst/>
                  <a:ahLst/>
                  <a:cxnLst/>
                  <a:rect l="0" t="0" r="0" b="0"/>
                  <a:pathLst/>
                </a:custGeom>
                <a:noFill/>
                <a:ln w="38100" cap="flat" cmpd="sng">
                  <a:solidFill>
                    <a:srgbClr val="FFCD00"/>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1284" name="弧形 34">
                  <a:extLst>
                    <a:ext uri="{FF2B5EF4-FFF2-40B4-BE49-F238E27FC236}">
                      <a16:creationId xmlns:a16="http://schemas.microsoft.com/office/drawing/2014/main" id="{4D519A88-F04B-499C-B131-011CE333A702}"/>
                    </a:ext>
                  </a:extLst>
                </p:cNvPr>
                <p:cNvSpPr>
                  <a:spLocks noChangeArrowheads="1"/>
                </p:cNvSpPr>
                <p:nvPr/>
              </p:nvSpPr>
              <p:spPr bwMode="auto">
                <a:xfrm>
                  <a:off x="0" y="0"/>
                  <a:ext cx="552450" cy="552450"/>
                </a:xfrm>
                <a:custGeom>
                  <a:avLst/>
                  <a:gdLst/>
                  <a:ahLst/>
                  <a:cxnLst/>
                  <a:rect l="0" t="0" r="0" b="0"/>
                  <a:pathLst/>
                </a:custGeom>
                <a:noFill/>
                <a:ln w="38100" cap="flat" cmpd="sng">
                  <a:solidFill>
                    <a:srgbClr val="FFCD00"/>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grpSp>
          <p:grpSp>
            <p:nvGrpSpPr>
              <p:cNvPr id="11285" name="组合 23">
                <a:extLst>
                  <a:ext uri="{FF2B5EF4-FFF2-40B4-BE49-F238E27FC236}">
                    <a16:creationId xmlns:a16="http://schemas.microsoft.com/office/drawing/2014/main" id="{05D84C3E-549A-4A5A-8100-7C6E29DF3924}"/>
                  </a:ext>
                </a:extLst>
              </p:cNvPr>
              <p:cNvGrpSpPr>
                <a:grpSpLocks/>
              </p:cNvGrpSpPr>
              <p:nvPr/>
            </p:nvGrpSpPr>
            <p:grpSpPr bwMode="auto">
              <a:xfrm>
                <a:off x="51435" y="384810"/>
                <a:ext cx="449580" cy="502920"/>
                <a:chOff x="0" y="0"/>
                <a:chExt cx="449580" cy="502920"/>
              </a:xfrm>
            </p:grpSpPr>
            <p:sp>
              <p:nvSpPr>
                <p:cNvPr id="11286" name="直接连接符 24">
                  <a:extLst>
                    <a:ext uri="{FF2B5EF4-FFF2-40B4-BE49-F238E27FC236}">
                      <a16:creationId xmlns:a16="http://schemas.microsoft.com/office/drawing/2014/main" id="{E9499697-898A-41D5-B7D8-C188321A4BAE}"/>
                    </a:ext>
                  </a:extLst>
                </p:cNvPr>
                <p:cNvSpPr>
                  <a:spLocks noChangeShapeType="1"/>
                </p:cNvSpPr>
                <p:nvPr/>
              </p:nvSpPr>
              <p:spPr bwMode="auto">
                <a:xfrm flipH="1">
                  <a:off x="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7" name="直接连接符 25">
                  <a:extLst>
                    <a:ext uri="{FF2B5EF4-FFF2-40B4-BE49-F238E27FC236}">
                      <a16:creationId xmlns:a16="http://schemas.microsoft.com/office/drawing/2014/main" id="{A1B1FF3C-3800-4BD6-B0B4-9763B503F37B}"/>
                    </a:ext>
                  </a:extLst>
                </p:cNvPr>
                <p:cNvSpPr>
                  <a:spLocks noChangeShapeType="1"/>
                </p:cNvSpPr>
                <p:nvPr/>
              </p:nvSpPr>
              <p:spPr bwMode="auto">
                <a:xfrm flipH="1" flipV="1">
                  <a:off x="293370" y="0"/>
                  <a:ext cx="156210" cy="502920"/>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8" name="直接连接符 26">
                  <a:extLst>
                    <a:ext uri="{FF2B5EF4-FFF2-40B4-BE49-F238E27FC236}">
                      <a16:creationId xmlns:a16="http://schemas.microsoft.com/office/drawing/2014/main" id="{EF67C003-EC97-49FB-A4E6-C08848A0544C}"/>
                    </a:ext>
                  </a:extLst>
                </p:cNvPr>
                <p:cNvSpPr>
                  <a:spLocks noChangeShapeType="1"/>
                </p:cNvSpPr>
                <p:nvPr/>
              </p:nvSpPr>
              <p:spPr bwMode="auto">
                <a:xfrm>
                  <a:off x="110490" y="175260"/>
                  <a:ext cx="23622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9" name="直接连接符 27">
                  <a:extLst>
                    <a:ext uri="{FF2B5EF4-FFF2-40B4-BE49-F238E27FC236}">
                      <a16:creationId xmlns:a16="http://schemas.microsoft.com/office/drawing/2014/main" id="{7C6213C0-F572-4EDA-B42C-019383D26FC2}"/>
                    </a:ext>
                  </a:extLst>
                </p:cNvPr>
                <p:cNvSpPr>
                  <a:spLocks noChangeShapeType="1"/>
                </p:cNvSpPr>
                <p:nvPr/>
              </p:nvSpPr>
              <p:spPr bwMode="auto">
                <a:xfrm>
                  <a:off x="38100" y="369570"/>
                  <a:ext cx="360000" cy="1"/>
                </a:xfrm>
                <a:prstGeom prst="line">
                  <a:avLst/>
                </a:prstGeom>
                <a:noFill/>
                <a:ln w="381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0" name="直接连接符 28">
                  <a:extLst>
                    <a:ext uri="{FF2B5EF4-FFF2-40B4-BE49-F238E27FC236}">
                      <a16:creationId xmlns:a16="http://schemas.microsoft.com/office/drawing/2014/main" id="{31E93BC9-4AC7-4A7E-971A-BB6A5DD7A72F}"/>
                    </a:ext>
                  </a:extLst>
                </p:cNvPr>
                <p:cNvSpPr>
                  <a:spLocks noChangeShapeType="1"/>
                </p:cNvSpPr>
                <p:nvPr/>
              </p:nvSpPr>
              <p:spPr bwMode="auto">
                <a:xfrm>
                  <a:off x="13763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1" name="直接连接符 29">
                  <a:extLst>
                    <a:ext uri="{FF2B5EF4-FFF2-40B4-BE49-F238E27FC236}">
                      <a16:creationId xmlns:a16="http://schemas.microsoft.com/office/drawing/2014/main" id="{2351763E-FA8D-4A88-BA9F-E8A374C695E7}"/>
                    </a:ext>
                  </a:extLst>
                </p:cNvPr>
                <p:cNvSpPr>
                  <a:spLocks noChangeShapeType="1"/>
                </p:cNvSpPr>
                <p:nvPr/>
              </p:nvSpPr>
              <p:spPr bwMode="auto">
                <a:xfrm flipH="1">
                  <a:off x="114776" y="7620"/>
                  <a:ext cx="190500"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2" name="直接连接符 30">
                  <a:extLst>
                    <a:ext uri="{FF2B5EF4-FFF2-40B4-BE49-F238E27FC236}">
                      <a16:creationId xmlns:a16="http://schemas.microsoft.com/office/drawing/2014/main" id="{0DEE8FAF-C92B-4691-BE3F-5E6CC4E6AA3A}"/>
                    </a:ext>
                  </a:extLst>
                </p:cNvPr>
                <p:cNvSpPr>
                  <a:spLocks noChangeShapeType="1"/>
                </p:cNvSpPr>
                <p:nvPr/>
              </p:nvSpPr>
              <p:spPr bwMode="auto">
                <a:xfrm>
                  <a:off x="9096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93" name="直接连接符 31">
                  <a:extLst>
                    <a:ext uri="{FF2B5EF4-FFF2-40B4-BE49-F238E27FC236}">
                      <a16:creationId xmlns:a16="http://schemas.microsoft.com/office/drawing/2014/main" id="{C8921134-AD63-418B-8475-DC20CD0965E9}"/>
                    </a:ext>
                  </a:extLst>
                </p:cNvPr>
                <p:cNvSpPr>
                  <a:spLocks noChangeShapeType="1"/>
                </p:cNvSpPr>
                <p:nvPr/>
              </p:nvSpPr>
              <p:spPr bwMode="auto">
                <a:xfrm flipV="1">
                  <a:off x="68104" y="190499"/>
                  <a:ext cx="276225" cy="167640"/>
                </a:xfrm>
                <a:prstGeom prst="line">
                  <a:avLst/>
                </a:prstGeom>
                <a:noFill/>
                <a:ln w="25400"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1294" name="组合 43">
            <a:extLst>
              <a:ext uri="{FF2B5EF4-FFF2-40B4-BE49-F238E27FC236}">
                <a16:creationId xmlns:a16="http://schemas.microsoft.com/office/drawing/2014/main" id="{4E7F1994-3F8E-427A-9FC5-B63EFF622C2C}"/>
              </a:ext>
            </a:extLst>
          </p:cNvPr>
          <p:cNvGrpSpPr>
            <a:grpSpLocks/>
          </p:cNvGrpSpPr>
          <p:nvPr/>
        </p:nvGrpSpPr>
        <p:grpSpPr bwMode="auto">
          <a:xfrm>
            <a:off x="7854950" y="2582863"/>
            <a:ext cx="1258888" cy="1260475"/>
            <a:chOff x="0" y="0"/>
            <a:chExt cx="1260000" cy="1260000"/>
          </a:xfrm>
        </p:grpSpPr>
        <p:sp>
          <p:nvSpPr>
            <p:cNvPr id="11295" name="椭圆 35">
              <a:extLst>
                <a:ext uri="{FF2B5EF4-FFF2-40B4-BE49-F238E27FC236}">
                  <a16:creationId xmlns:a16="http://schemas.microsoft.com/office/drawing/2014/main" id="{46FCA8A5-574F-45E8-B10A-26BD0A6755EC}"/>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sp>
          <p:nvSpPr>
            <p:cNvPr id="11296" name="圆角矩形 3">
              <a:extLst>
                <a:ext uri="{FF2B5EF4-FFF2-40B4-BE49-F238E27FC236}">
                  <a16:creationId xmlns:a16="http://schemas.microsoft.com/office/drawing/2014/main" id="{DA804128-0F52-4B70-B5AA-92919F3E2708}"/>
                </a:ext>
              </a:extLst>
            </p:cNvPr>
            <p:cNvSpPr>
              <a:spLocks noChangeArrowheads="1"/>
            </p:cNvSpPr>
            <p:nvPr/>
          </p:nvSpPr>
          <p:spPr bwMode="auto">
            <a:xfrm>
              <a:off x="353618" y="364578"/>
              <a:ext cx="552764" cy="530845"/>
            </a:xfrm>
            <a:custGeom>
              <a:avLst/>
              <a:gdLst>
                <a:gd name="T0" fmla="*/ 0 w 616226"/>
                <a:gd name="T1" fmla="*/ 155713 h 591791"/>
                <a:gd name="T2" fmla="*/ 155713 w 616226"/>
                <a:gd name="T3" fmla="*/ 0 h 591791"/>
                <a:gd name="T4" fmla="*/ 460513 w 616226"/>
                <a:gd name="T5" fmla="*/ 0 h 591791"/>
                <a:gd name="T6" fmla="*/ 616226 w 616226"/>
                <a:gd name="T7" fmla="*/ 155713 h 591791"/>
                <a:gd name="T8" fmla="*/ 616226 w 616226"/>
                <a:gd name="T9" fmla="*/ 301487 h 591791"/>
                <a:gd name="T10" fmla="*/ 460513 w 616226"/>
                <a:gd name="T11" fmla="*/ 457200 h 591791"/>
                <a:gd name="T12" fmla="*/ 348802 w 616226"/>
                <a:gd name="T13" fmla="*/ 591791 h 591791"/>
                <a:gd name="T14" fmla="*/ 358327 w 616226"/>
                <a:gd name="T15" fmla="*/ 456061 h 591791"/>
                <a:gd name="T16" fmla="*/ 155713 w 616226"/>
                <a:gd name="T17" fmla="*/ 457200 h 591791"/>
                <a:gd name="T18" fmla="*/ 0 w 616226"/>
                <a:gd name="T19" fmla="*/ 301487 h 591791"/>
                <a:gd name="T20" fmla="*/ 0 w 616226"/>
                <a:gd name="T21" fmla="*/ 155713 h 5917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6226"/>
                <a:gd name="T34" fmla="*/ 0 h 591791"/>
                <a:gd name="T35" fmla="*/ 616226 w 616226"/>
                <a:gd name="T36" fmla="*/ 591791 h 5917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6226" h="591791">
                  <a:moveTo>
                    <a:pt x="0" y="155713"/>
                  </a:moveTo>
                  <a:cubicBezTo>
                    <a:pt x="0" y="69715"/>
                    <a:pt x="69715" y="0"/>
                    <a:pt x="155713" y="0"/>
                  </a:cubicBezTo>
                  <a:lnTo>
                    <a:pt x="460513" y="0"/>
                  </a:lnTo>
                  <a:cubicBezTo>
                    <a:pt x="546511" y="0"/>
                    <a:pt x="616226" y="69715"/>
                    <a:pt x="616226" y="155713"/>
                  </a:cubicBezTo>
                  <a:lnTo>
                    <a:pt x="616226" y="301487"/>
                  </a:lnTo>
                  <a:cubicBezTo>
                    <a:pt x="616226" y="387485"/>
                    <a:pt x="546511" y="457200"/>
                    <a:pt x="460513" y="457200"/>
                  </a:cubicBezTo>
                  <a:cubicBezTo>
                    <a:pt x="415942" y="505584"/>
                    <a:pt x="442033" y="487206"/>
                    <a:pt x="348802" y="591791"/>
                  </a:cubicBezTo>
                  <a:cubicBezTo>
                    <a:pt x="379396" y="472539"/>
                    <a:pt x="390509" y="478493"/>
                    <a:pt x="358327" y="456061"/>
                  </a:cubicBezTo>
                  <a:lnTo>
                    <a:pt x="155713" y="457200"/>
                  </a:lnTo>
                  <a:cubicBezTo>
                    <a:pt x="69715" y="457200"/>
                    <a:pt x="0" y="387485"/>
                    <a:pt x="0" y="301487"/>
                  </a:cubicBezTo>
                  <a:lnTo>
                    <a:pt x="0" y="155713"/>
                  </a:ln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1297" name="组合 42">
            <a:extLst>
              <a:ext uri="{FF2B5EF4-FFF2-40B4-BE49-F238E27FC236}">
                <a16:creationId xmlns:a16="http://schemas.microsoft.com/office/drawing/2014/main" id="{58F157D6-697B-4138-87B5-0AB1AD664B96}"/>
              </a:ext>
            </a:extLst>
          </p:cNvPr>
          <p:cNvGrpSpPr>
            <a:grpSpLocks/>
          </p:cNvGrpSpPr>
          <p:nvPr/>
        </p:nvGrpSpPr>
        <p:grpSpPr bwMode="auto">
          <a:xfrm>
            <a:off x="10264775" y="2582863"/>
            <a:ext cx="1260475" cy="1260475"/>
            <a:chOff x="0" y="0"/>
            <a:chExt cx="1260000" cy="1260000"/>
          </a:xfrm>
        </p:grpSpPr>
        <p:sp>
          <p:nvSpPr>
            <p:cNvPr id="11298" name="椭圆 36">
              <a:extLst>
                <a:ext uri="{FF2B5EF4-FFF2-40B4-BE49-F238E27FC236}">
                  <a16:creationId xmlns:a16="http://schemas.microsoft.com/office/drawing/2014/main" id="{C4752B83-A126-4123-A84D-46AF2165F34F}"/>
                </a:ext>
              </a:extLst>
            </p:cNvPr>
            <p:cNvSpPr>
              <a:spLocks noChangeArrowheads="1"/>
            </p:cNvSpPr>
            <p:nvPr/>
          </p:nvSpPr>
          <p:spPr bwMode="auto">
            <a:xfrm>
              <a:off x="0" y="0"/>
              <a:ext cx="1260000" cy="1260000"/>
            </a:xfrm>
            <a:prstGeom prst="ellipse">
              <a:avLst/>
            </a:prstGeom>
            <a:solidFill>
              <a:schemeClr val="tx1"/>
            </a:solidFill>
            <a:ln w="19050" cap="flat" cmpd="sng">
              <a:solidFill>
                <a:srgbClr val="A5A5A5"/>
              </a:solidFill>
              <a:bevel/>
              <a:headEnd/>
              <a:tailEnd/>
            </a:ln>
          </p:spPr>
          <p:txBody>
            <a:bodyPr anchor="ctr"/>
            <a:lstStyle/>
            <a:p>
              <a:pPr algn="ctr"/>
              <a:endParaRPr lang="zh-CN" altLang="zh-CN">
                <a:solidFill>
                  <a:srgbClr val="FFFFFF"/>
                </a:solidFill>
              </a:endParaRPr>
            </a:p>
          </p:txBody>
        </p:sp>
        <p:grpSp>
          <p:nvGrpSpPr>
            <p:cNvPr id="11299" name="组合 41">
              <a:extLst>
                <a:ext uri="{FF2B5EF4-FFF2-40B4-BE49-F238E27FC236}">
                  <a16:creationId xmlns:a16="http://schemas.microsoft.com/office/drawing/2014/main" id="{1E77EA92-8A5C-41A2-A690-71966F1BF52C}"/>
                </a:ext>
              </a:extLst>
            </p:cNvPr>
            <p:cNvGrpSpPr>
              <a:grpSpLocks/>
            </p:cNvGrpSpPr>
            <p:nvPr/>
          </p:nvGrpSpPr>
          <p:grpSpPr bwMode="auto">
            <a:xfrm>
              <a:off x="327851" y="411474"/>
              <a:ext cx="604299" cy="437052"/>
              <a:chOff x="0" y="0"/>
              <a:chExt cx="735496" cy="531939"/>
            </a:xfrm>
          </p:grpSpPr>
          <p:sp>
            <p:nvSpPr>
              <p:cNvPr id="11300" name="任意多边形 39">
                <a:extLst>
                  <a:ext uri="{FF2B5EF4-FFF2-40B4-BE49-F238E27FC236}">
                    <a16:creationId xmlns:a16="http://schemas.microsoft.com/office/drawing/2014/main" id="{233BA0BF-926B-4B1A-8C1C-0EBB4DABD48F}"/>
                  </a:ext>
                </a:extLst>
              </p:cNvPr>
              <p:cNvSpPr>
                <a:spLocks noChangeArrowheads="1"/>
              </p:cNvSpPr>
              <p:nvPr/>
            </p:nvSpPr>
            <p:spPr bwMode="auto">
              <a:xfrm>
                <a:off x="0" y="45771"/>
                <a:ext cx="735496" cy="486168"/>
              </a:xfrm>
              <a:custGeom>
                <a:avLst/>
                <a:gdLst>
                  <a:gd name="T0" fmla="*/ 706070 w 735496"/>
                  <a:gd name="T1" fmla="*/ 0 h 486168"/>
                  <a:gd name="T2" fmla="*/ 726277 w 735496"/>
                  <a:gd name="T3" fmla="*/ 8370 h 486168"/>
                  <a:gd name="T4" fmla="*/ 735496 w 735496"/>
                  <a:gd name="T5" fmla="*/ 30627 h 486168"/>
                  <a:gd name="T6" fmla="*/ 735496 w 735496"/>
                  <a:gd name="T7" fmla="*/ 454692 h 486168"/>
                  <a:gd name="T8" fmla="*/ 704020 w 735496"/>
                  <a:gd name="T9" fmla="*/ 486168 h 486168"/>
                  <a:gd name="T10" fmla="*/ 31476 w 735496"/>
                  <a:gd name="T11" fmla="*/ 486168 h 486168"/>
                  <a:gd name="T12" fmla="*/ 0 w 735496"/>
                  <a:gd name="T13" fmla="*/ 454692 h 486168"/>
                  <a:gd name="T14" fmla="*/ 0 w 735496"/>
                  <a:gd name="T15" fmla="*/ 30627 h 486168"/>
                  <a:gd name="T16" fmla="*/ 9219 w 735496"/>
                  <a:gd name="T17" fmla="*/ 8370 h 486168"/>
                  <a:gd name="T18" fmla="*/ 29425 w 735496"/>
                  <a:gd name="T19" fmla="*/ 1 h 486168"/>
                  <a:gd name="T20" fmla="*/ 367747 w 735496"/>
                  <a:gd name="T21" fmla="*/ 338323 h 486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5496"/>
                  <a:gd name="T34" fmla="*/ 0 h 486168"/>
                  <a:gd name="T35" fmla="*/ 735496 w 735496"/>
                  <a:gd name="T36" fmla="*/ 486168 h 486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1301" name="任意多边形 40">
                <a:extLst>
                  <a:ext uri="{FF2B5EF4-FFF2-40B4-BE49-F238E27FC236}">
                    <a16:creationId xmlns:a16="http://schemas.microsoft.com/office/drawing/2014/main" id="{C4718367-94C3-4EFA-BC9B-48A195CDCEBC}"/>
                  </a:ext>
                </a:extLst>
              </p:cNvPr>
              <p:cNvSpPr>
                <a:spLocks noChangeArrowheads="1"/>
              </p:cNvSpPr>
              <p:nvPr/>
            </p:nvSpPr>
            <p:spPr bwMode="auto">
              <a:xfrm>
                <a:off x="34553" y="0"/>
                <a:ext cx="671126" cy="339171"/>
              </a:xfrm>
              <a:custGeom>
                <a:avLst/>
                <a:gdLst>
                  <a:gd name="T0" fmla="*/ 17422 w 671126"/>
                  <a:gd name="T1" fmla="*/ 0 h 339171"/>
                  <a:gd name="T2" fmla="*/ 671126 w 671126"/>
                  <a:gd name="T3" fmla="*/ 0 h 339171"/>
                  <a:gd name="T4" fmla="*/ 331955 w 671126"/>
                  <a:gd name="T5" fmla="*/ 339171 h 339171"/>
                  <a:gd name="T6" fmla="*/ 0 w 671126"/>
                  <a:gd name="T7" fmla="*/ 7216 h 339171"/>
                  <a:gd name="T8" fmla="*/ 0 60000 65536"/>
                  <a:gd name="T9" fmla="*/ 0 60000 65536"/>
                  <a:gd name="T10" fmla="*/ 0 60000 65536"/>
                  <a:gd name="T11" fmla="*/ 0 60000 65536"/>
                  <a:gd name="T12" fmla="*/ 0 w 671126"/>
                  <a:gd name="T13" fmla="*/ 0 h 339171"/>
                  <a:gd name="T14" fmla="*/ 671126 w 671126"/>
                  <a:gd name="T15" fmla="*/ 339171 h 339171"/>
                </a:gdLst>
                <a:ahLst/>
                <a:cxnLst>
                  <a:cxn ang="T8">
                    <a:pos x="T0" y="T1"/>
                  </a:cxn>
                  <a:cxn ang="T9">
                    <a:pos x="T2" y="T3"/>
                  </a:cxn>
                  <a:cxn ang="T10">
                    <a:pos x="T4" y="T5"/>
                  </a:cxn>
                  <a:cxn ang="T11">
                    <a:pos x="T6" y="T7"/>
                  </a:cxn>
                </a:cxnLst>
                <a:rect l="T12" t="T13" r="T14" b="T15"/>
                <a:pathLst>
                  <a:path w="671126" h="339171">
                    <a:moveTo>
                      <a:pt x="17422" y="0"/>
                    </a:moveTo>
                    <a:lnTo>
                      <a:pt x="671126" y="0"/>
                    </a:lnTo>
                    <a:lnTo>
                      <a:pt x="331955" y="339171"/>
                    </a:lnTo>
                    <a:lnTo>
                      <a:pt x="0" y="7216"/>
                    </a:lnTo>
                    <a:close/>
                  </a:path>
                </a:pathLst>
              </a:custGeom>
              <a:solidFill>
                <a:srgbClr val="FFCD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sp>
        <p:nvSpPr>
          <p:cNvPr id="11302" name="文本框 44">
            <a:extLst>
              <a:ext uri="{FF2B5EF4-FFF2-40B4-BE49-F238E27FC236}">
                <a16:creationId xmlns:a16="http://schemas.microsoft.com/office/drawing/2014/main" id="{623DB1DD-26E5-47CE-820E-F8C6FACDAFD0}"/>
              </a:ext>
            </a:extLst>
          </p:cNvPr>
          <p:cNvSpPr>
            <a:spLocks noChangeArrowheads="1"/>
          </p:cNvSpPr>
          <p:nvPr/>
        </p:nvSpPr>
        <p:spPr bwMode="auto">
          <a:xfrm>
            <a:off x="638175" y="568325"/>
            <a:ext cx="527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800" b="1">
                <a:solidFill>
                  <a:schemeClr val="bg1"/>
                </a:solidFill>
                <a:latin typeface="Arial Unicode MS" pitchFamily="2" charset="-122"/>
                <a:ea typeface="Arial Unicode MS" pitchFamily="2" charset="-122"/>
                <a:sym typeface="Arial Unicode MS" pitchFamily="2" charset="-122"/>
              </a:rPr>
              <a:t>Our Services </a:t>
            </a:r>
            <a:r>
              <a:rPr lang="en-US" altLang="zh-CN" sz="2800">
                <a:solidFill>
                  <a:schemeClr val="bg1"/>
                </a:solidFill>
                <a:latin typeface="Arial Unicode MS" pitchFamily="2" charset="-122"/>
                <a:ea typeface="Arial Unicode MS" pitchFamily="2" charset="-122"/>
                <a:sym typeface="Arial Unicode MS" pitchFamily="2" charset="-122"/>
              </a:rPr>
              <a:t>- 5 Services</a:t>
            </a:r>
          </a:p>
        </p:txBody>
      </p:sp>
      <p:sp>
        <p:nvSpPr>
          <p:cNvPr id="11303" name="直接连接符 45">
            <a:extLst>
              <a:ext uri="{FF2B5EF4-FFF2-40B4-BE49-F238E27FC236}">
                <a16:creationId xmlns:a16="http://schemas.microsoft.com/office/drawing/2014/main" id="{D8EFF73A-B4A8-41A4-8F29-A4493499EF62}"/>
              </a:ext>
            </a:extLst>
          </p:cNvPr>
          <p:cNvSpPr>
            <a:spLocks noChangeShapeType="1"/>
          </p:cNvSpPr>
          <p:nvPr/>
        </p:nvSpPr>
        <p:spPr bwMode="auto">
          <a:xfrm flipH="1">
            <a:off x="576263" y="685800"/>
            <a:ext cx="100012" cy="258763"/>
          </a:xfrm>
          <a:prstGeom prst="line">
            <a:avLst/>
          </a:prstGeom>
          <a:noFill/>
          <a:ln w="34925" cap="flat" cmpd="sng">
            <a:solidFill>
              <a:srgbClr val="FFCD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5" name="文本框 47">
            <a:extLst>
              <a:ext uri="{FF2B5EF4-FFF2-40B4-BE49-F238E27FC236}">
                <a16:creationId xmlns:a16="http://schemas.microsoft.com/office/drawing/2014/main" id="{28145C77-DF46-4EA6-9C2F-CC79BD14CB36}"/>
              </a:ext>
            </a:extLst>
          </p:cNvPr>
          <p:cNvSpPr>
            <a:spLocks noChangeArrowheads="1"/>
          </p:cNvSpPr>
          <p:nvPr/>
        </p:nvSpPr>
        <p:spPr bwMode="auto">
          <a:xfrm>
            <a:off x="107950" y="401955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Smartphone App</a:t>
            </a:r>
            <a:endParaRPr lang="zh-CN" altLang="en-US" sz="1600" b="1">
              <a:solidFill>
                <a:schemeClr val="bg1"/>
              </a:solidFill>
              <a:latin typeface="Arial Unicode MS" pitchFamily="2" charset="-122"/>
              <a:ea typeface="Arial Unicode MS" pitchFamily="2" charset="-122"/>
              <a:sym typeface="Arial Unicode MS" pitchFamily="2" charset="-122"/>
            </a:endParaRPr>
          </a:p>
        </p:txBody>
      </p:sp>
      <p:sp>
        <p:nvSpPr>
          <p:cNvPr id="11306" name="直接连接符 50">
            <a:extLst>
              <a:ext uri="{FF2B5EF4-FFF2-40B4-BE49-F238E27FC236}">
                <a16:creationId xmlns:a16="http://schemas.microsoft.com/office/drawing/2014/main" id="{E2FFE567-5859-42A7-9878-2BEDEBCE2C11}"/>
              </a:ext>
            </a:extLst>
          </p:cNvPr>
          <p:cNvSpPr>
            <a:spLocks noChangeShapeType="1"/>
          </p:cNvSpPr>
          <p:nvPr/>
        </p:nvSpPr>
        <p:spPr bwMode="auto">
          <a:xfrm>
            <a:off x="379413" y="4511675"/>
            <a:ext cx="174466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07" name="文本框 53">
            <a:extLst>
              <a:ext uri="{FF2B5EF4-FFF2-40B4-BE49-F238E27FC236}">
                <a16:creationId xmlns:a16="http://schemas.microsoft.com/office/drawing/2014/main" id="{0F852338-9AAF-47AE-A3CF-91BB50ED8189}"/>
              </a:ext>
            </a:extLst>
          </p:cNvPr>
          <p:cNvSpPr>
            <a:spLocks noChangeArrowheads="1"/>
          </p:cNvSpPr>
          <p:nvPr/>
        </p:nvSpPr>
        <p:spPr bwMode="auto">
          <a:xfrm>
            <a:off x="415925" y="4692650"/>
            <a:ext cx="1671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08" name="文本框 48">
            <a:extLst>
              <a:ext uri="{FF2B5EF4-FFF2-40B4-BE49-F238E27FC236}">
                <a16:creationId xmlns:a16="http://schemas.microsoft.com/office/drawing/2014/main" id="{DE7B41BB-CB89-4D9F-8379-811E555DD75D}"/>
              </a:ext>
            </a:extLst>
          </p:cNvPr>
          <p:cNvSpPr>
            <a:spLocks noChangeArrowheads="1"/>
          </p:cNvSpPr>
          <p:nvPr/>
        </p:nvSpPr>
        <p:spPr bwMode="auto">
          <a:xfrm>
            <a:off x="2316163" y="4019550"/>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Dekstop App</a:t>
            </a:r>
            <a:endParaRPr lang="zh-CN" altLang="en-US" sz="1600" b="1">
              <a:solidFill>
                <a:schemeClr val="bg1"/>
              </a:solidFill>
              <a:latin typeface="Arial Unicode MS" pitchFamily="2" charset="-122"/>
              <a:ea typeface="Arial Unicode MS" pitchFamily="2" charset="-122"/>
              <a:sym typeface="Arial Unicode MS" pitchFamily="2" charset="-122"/>
            </a:endParaRPr>
          </a:p>
        </p:txBody>
      </p:sp>
      <p:sp>
        <p:nvSpPr>
          <p:cNvPr id="11309" name="直接连接符 51">
            <a:extLst>
              <a:ext uri="{FF2B5EF4-FFF2-40B4-BE49-F238E27FC236}">
                <a16:creationId xmlns:a16="http://schemas.microsoft.com/office/drawing/2014/main" id="{FBB41972-8B13-43CC-920A-2FF1183A94BD}"/>
              </a:ext>
            </a:extLst>
          </p:cNvPr>
          <p:cNvSpPr>
            <a:spLocks noChangeShapeType="1"/>
          </p:cNvSpPr>
          <p:nvPr/>
        </p:nvSpPr>
        <p:spPr bwMode="auto">
          <a:xfrm>
            <a:off x="2789238" y="45116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0" name="文本框 54">
            <a:extLst>
              <a:ext uri="{FF2B5EF4-FFF2-40B4-BE49-F238E27FC236}">
                <a16:creationId xmlns:a16="http://schemas.microsoft.com/office/drawing/2014/main" id="{146D1C81-F6D8-45B0-A8A8-0305D330922C}"/>
              </a:ext>
            </a:extLst>
          </p:cNvPr>
          <p:cNvSpPr>
            <a:spLocks noChangeArrowheads="1"/>
          </p:cNvSpPr>
          <p:nvPr/>
        </p:nvSpPr>
        <p:spPr bwMode="auto">
          <a:xfrm>
            <a:off x="2676525" y="4692650"/>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1" name="文本框 49">
            <a:extLst>
              <a:ext uri="{FF2B5EF4-FFF2-40B4-BE49-F238E27FC236}">
                <a16:creationId xmlns:a16="http://schemas.microsoft.com/office/drawing/2014/main" id="{38BF56B6-5962-4CE6-B5F6-7989CF5C25FD}"/>
              </a:ext>
            </a:extLst>
          </p:cNvPr>
          <p:cNvSpPr>
            <a:spLocks noChangeArrowheads="1"/>
          </p:cNvSpPr>
          <p:nvPr/>
        </p:nvSpPr>
        <p:spPr bwMode="auto">
          <a:xfrm>
            <a:off x="4725988" y="4019550"/>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Server Development</a:t>
            </a:r>
            <a:endParaRPr lang="zh-CN" altLang="en-US" sz="1600" b="1">
              <a:solidFill>
                <a:schemeClr val="bg1"/>
              </a:solidFill>
              <a:latin typeface="Arial Unicode MS" pitchFamily="2" charset="-122"/>
              <a:ea typeface="Arial Unicode MS" pitchFamily="2" charset="-122"/>
              <a:sym typeface="Arial Unicode MS" pitchFamily="2" charset="-122"/>
            </a:endParaRPr>
          </a:p>
        </p:txBody>
      </p:sp>
      <p:sp>
        <p:nvSpPr>
          <p:cNvPr id="11312" name="直接连接符 52">
            <a:extLst>
              <a:ext uri="{FF2B5EF4-FFF2-40B4-BE49-F238E27FC236}">
                <a16:creationId xmlns:a16="http://schemas.microsoft.com/office/drawing/2014/main" id="{8C977562-4433-4154-BCB2-5CE115996542}"/>
              </a:ext>
            </a:extLst>
          </p:cNvPr>
          <p:cNvSpPr>
            <a:spLocks noChangeShapeType="1"/>
          </p:cNvSpPr>
          <p:nvPr/>
        </p:nvSpPr>
        <p:spPr bwMode="auto">
          <a:xfrm>
            <a:off x="5200650" y="45116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3" name="文本框 55">
            <a:extLst>
              <a:ext uri="{FF2B5EF4-FFF2-40B4-BE49-F238E27FC236}">
                <a16:creationId xmlns:a16="http://schemas.microsoft.com/office/drawing/2014/main" id="{419C0113-788D-47F1-A801-2A497ADBFC51}"/>
              </a:ext>
            </a:extLst>
          </p:cNvPr>
          <p:cNvSpPr>
            <a:spLocks noChangeArrowheads="1"/>
          </p:cNvSpPr>
          <p:nvPr/>
        </p:nvSpPr>
        <p:spPr bwMode="auto">
          <a:xfrm>
            <a:off x="5087938" y="46926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4" name="文本框 63">
            <a:extLst>
              <a:ext uri="{FF2B5EF4-FFF2-40B4-BE49-F238E27FC236}">
                <a16:creationId xmlns:a16="http://schemas.microsoft.com/office/drawing/2014/main" id="{C151298A-D30A-4235-AAD5-6DE683911CAB}"/>
              </a:ext>
            </a:extLst>
          </p:cNvPr>
          <p:cNvSpPr>
            <a:spLocks noChangeArrowheads="1"/>
          </p:cNvSpPr>
          <p:nvPr/>
        </p:nvSpPr>
        <p:spPr bwMode="auto">
          <a:xfrm>
            <a:off x="7138988" y="4019550"/>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Social Media</a:t>
            </a:r>
            <a:endParaRPr lang="zh-CN" altLang="en-US"/>
          </a:p>
        </p:txBody>
      </p:sp>
      <p:sp>
        <p:nvSpPr>
          <p:cNvPr id="11315" name="直接连接符 64">
            <a:extLst>
              <a:ext uri="{FF2B5EF4-FFF2-40B4-BE49-F238E27FC236}">
                <a16:creationId xmlns:a16="http://schemas.microsoft.com/office/drawing/2014/main" id="{F7BCD1AD-57F7-4E48-BF72-900473ED0300}"/>
              </a:ext>
            </a:extLst>
          </p:cNvPr>
          <p:cNvSpPr>
            <a:spLocks noChangeShapeType="1"/>
          </p:cNvSpPr>
          <p:nvPr/>
        </p:nvSpPr>
        <p:spPr bwMode="auto">
          <a:xfrm>
            <a:off x="7613650" y="45116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6" name="文本框 65">
            <a:extLst>
              <a:ext uri="{FF2B5EF4-FFF2-40B4-BE49-F238E27FC236}">
                <a16:creationId xmlns:a16="http://schemas.microsoft.com/office/drawing/2014/main" id="{206B0E73-4CBE-4BDD-B1BD-24BE7D7CF424}"/>
              </a:ext>
            </a:extLst>
          </p:cNvPr>
          <p:cNvSpPr>
            <a:spLocks noChangeArrowheads="1"/>
          </p:cNvSpPr>
          <p:nvPr/>
        </p:nvSpPr>
        <p:spPr bwMode="auto">
          <a:xfrm>
            <a:off x="7500938" y="46926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7" name="文本框 70">
            <a:extLst>
              <a:ext uri="{FF2B5EF4-FFF2-40B4-BE49-F238E27FC236}">
                <a16:creationId xmlns:a16="http://schemas.microsoft.com/office/drawing/2014/main" id="{7EF97CB2-0CB9-4BF9-B71E-EC1C2FC4DCEA}"/>
              </a:ext>
            </a:extLst>
          </p:cNvPr>
          <p:cNvSpPr>
            <a:spLocks noChangeArrowheads="1"/>
          </p:cNvSpPr>
          <p:nvPr/>
        </p:nvSpPr>
        <p:spPr bwMode="auto">
          <a:xfrm>
            <a:off x="9545638" y="4002088"/>
            <a:ext cx="269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bg1"/>
                </a:solidFill>
                <a:latin typeface="Arial Unicode MS" pitchFamily="2" charset="-122"/>
                <a:ea typeface="Arial Unicode MS" pitchFamily="2" charset="-122"/>
                <a:sym typeface="Arial Unicode MS" pitchFamily="2" charset="-122"/>
              </a:rPr>
              <a:t>Mail Management</a:t>
            </a:r>
            <a:endParaRPr lang="zh-CN" altLang="en-US"/>
          </a:p>
        </p:txBody>
      </p:sp>
      <p:sp>
        <p:nvSpPr>
          <p:cNvPr id="11318" name="直接连接符 71">
            <a:extLst>
              <a:ext uri="{FF2B5EF4-FFF2-40B4-BE49-F238E27FC236}">
                <a16:creationId xmlns:a16="http://schemas.microsoft.com/office/drawing/2014/main" id="{E3C5D5CF-75E2-48B7-9F18-8DC66278B600}"/>
              </a:ext>
            </a:extLst>
          </p:cNvPr>
          <p:cNvSpPr>
            <a:spLocks noChangeShapeType="1"/>
          </p:cNvSpPr>
          <p:nvPr/>
        </p:nvSpPr>
        <p:spPr bwMode="auto">
          <a:xfrm>
            <a:off x="10020300" y="4494213"/>
            <a:ext cx="1746250" cy="1587"/>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19" name="文本框 72">
            <a:extLst>
              <a:ext uri="{FF2B5EF4-FFF2-40B4-BE49-F238E27FC236}">
                <a16:creationId xmlns:a16="http://schemas.microsoft.com/office/drawing/2014/main" id="{E748FF26-6E64-4364-86ED-2441CECD29F1}"/>
              </a:ext>
            </a:extLst>
          </p:cNvPr>
          <p:cNvSpPr>
            <a:spLocks noChangeArrowheads="1"/>
          </p:cNvSpPr>
          <p:nvPr/>
        </p:nvSpPr>
        <p:spPr bwMode="auto">
          <a:xfrm>
            <a:off x="9907588" y="4676775"/>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your text here</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44546A"/>
      </a:dk1>
      <a:lt1>
        <a:srgbClr val="FFFFFF"/>
      </a:lt1>
      <a:dk2>
        <a:srgbClr val="000000"/>
      </a:dk2>
      <a:lt2>
        <a:srgbClr val="E7E6E6"/>
      </a:lt2>
      <a:accent1>
        <a:srgbClr val="5B9BD5"/>
      </a:accent1>
      <a:accent2>
        <a:srgbClr val="ED7D31"/>
      </a:accent2>
      <a:accent3>
        <a:srgbClr val="AAAAAA"/>
      </a:accent3>
      <a:accent4>
        <a:srgbClr val="DADADA"/>
      </a:accent4>
      <a:accent5>
        <a:srgbClr val="B5CBE7"/>
      </a:accent5>
      <a:accent6>
        <a:srgbClr val="D7712B"/>
      </a:accent6>
      <a:hlink>
        <a:srgbClr val="0563C1"/>
      </a:hlink>
      <a:folHlink>
        <a:srgbClr val="954F72"/>
      </a:folHlink>
    </a:clrScheme>
    <a:fontScheme name="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44546A"/>
      </a:dk1>
      <a:lt1>
        <a:srgbClr val="FFFFFF"/>
      </a:lt1>
      <a:dk2>
        <a:srgbClr val="000000"/>
      </a:dk2>
      <a:lt2>
        <a:srgbClr val="E7E6E6"/>
      </a:lt2>
      <a:accent1>
        <a:srgbClr val="5B9BD5"/>
      </a:accent1>
      <a:accent2>
        <a:srgbClr val="ED7D31"/>
      </a:accent2>
      <a:accent3>
        <a:srgbClr val="AAAAAA"/>
      </a:accent3>
      <a:accent4>
        <a:srgbClr val="DADADA"/>
      </a:accent4>
      <a:accent5>
        <a:srgbClr val="B5CBE7"/>
      </a:accent5>
      <a:accent6>
        <a:srgbClr val="D7712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890</Words>
  <Characters>0</Characters>
  <Application>Microsoft Office PowerPoint</Application>
  <DocSecurity>0</DocSecurity>
  <PresentationFormat>宽屏</PresentationFormat>
  <Lines>0</Lines>
  <Paragraphs>198</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Arial Unicode MS</vt:lpstr>
      <vt:lpstr>微软雅黑</vt:lpstr>
      <vt:lpstr>Arial Black</vt:lpstr>
      <vt:lpstr>Arial</vt:lpstr>
      <vt:lpstr>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freeppt7.com</dc:creator>
  <cp:keywords>https:/www.freeppt7.com</cp:keywords>
  <dc:description/>
  <cp:lastModifiedBy>宇 之灵</cp:lastModifiedBy>
  <cp:revision>56</cp:revision>
  <dcterms:created xsi:type="dcterms:W3CDTF">2014-03-23T12:34:00Z</dcterms:created>
  <dcterms:modified xsi:type="dcterms:W3CDTF">2020-01-25T12:31:43Z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2052-9.1.0.4953</vt:lpwstr>
  </property>
</Properties>
</file>