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8" r:id="rId1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>
        <p:guide orient="horz" pos="2160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>
            <a:extLst>
              <a:ext uri="{FF2B5EF4-FFF2-40B4-BE49-F238E27FC236}">
                <a16:creationId xmlns:a16="http://schemas.microsoft.com/office/drawing/2014/main" id="{550DFAD6-6A9F-4F80-9E99-1C86DF12FDAC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1" name="日期占位符 2">
            <a:extLst>
              <a:ext uri="{FF2B5EF4-FFF2-40B4-BE49-F238E27FC236}">
                <a16:creationId xmlns:a16="http://schemas.microsoft.com/office/drawing/2014/main" id="{DF89268F-C0CA-41C1-93CB-67C7257AFC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8DFBBBDD-1CDF-43EC-A0D4-E257108DD3C2}" type="datetime1">
              <a:rPr lang="zh-CN" altLang="en-US"/>
              <a:pPr/>
              <a:t>2020/1/26</a:t>
            </a:fld>
            <a:endParaRPr lang="zh-CN" altLang="en-US" sz="1200"/>
          </a:p>
        </p:txBody>
      </p:sp>
      <p:sp>
        <p:nvSpPr>
          <p:cNvPr id="2052" name="幻灯片图像占位符 3">
            <a:extLst>
              <a:ext uri="{FF2B5EF4-FFF2-40B4-BE49-F238E27FC236}">
                <a16:creationId xmlns:a16="http://schemas.microsoft.com/office/drawing/2014/main" id="{C4ADFA79-1F94-439D-BBAE-3BD4E76929EF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>
            <a:extLst>
              <a:ext uri="{FF2B5EF4-FFF2-40B4-BE49-F238E27FC236}">
                <a16:creationId xmlns:a16="http://schemas.microsoft.com/office/drawing/2014/main" id="{DCF747CA-CC68-4AA6-8016-34510EC80164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 sz="1200"/>
              <a:t>单击此处编辑母版文本样式</a:t>
            </a:r>
          </a:p>
          <a:p>
            <a:pPr>
              <a:spcBef>
                <a:spcPct val="30000"/>
              </a:spcBef>
            </a:pPr>
            <a:r>
              <a:rPr lang="zh-CN" altLang="en-US" sz="1200"/>
              <a:t>第二级</a:t>
            </a:r>
          </a:p>
          <a:p>
            <a:pPr>
              <a:spcBef>
                <a:spcPct val="30000"/>
              </a:spcBef>
            </a:pPr>
            <a:r>
              <a:rPr lang="zh-CN" altLang="en-US" sz="1200"/>
              <a:t>第三级</a:t>
            </a:r>
          </a:p>
          <a:p>
            <a:pPr>
              <a:spcBef>
                <a:spcPct val="30000"/>
              </a:spcBef>
            </a:pPr>
            <a:r>
              <a:rPr lang="zh-CN" altLang="en-US" sz="1200"/>
              <a:t>第四级</a:t>
            </a:r>
          </a:p>
          <a:p>
            <a:pPr>
              <a:spcBef>
                <a:spcPct val="30000"/>
              </a:spcBef>
            </a:pPr>
            <a:r>
              <a:rPr lang="zh-CN" altLang="en-US" sz="1200"/>
              <a:t>第五级</a:t>
            </a:r>
          </a:p>
        </p:txBody>
      </p:sp>
      <p:sp>
        <p:nvSpPr>
          <p:cNvPr id="2054" name="页脚占位符 5">
            <a:extLst>
              <a:ext uri="{FF2B5EF4-FFF2-40B4-BE49-F238E27FC236}">
                <a16:creationId xmlns:a16="http://schemas.microsoft.com/office/drawing/2014/main" id="{333966D6-FE87-4054-8E4C-75EC02AA39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5" name="灯片编号占位符 6">
            <a:extLst>
              <a:ext uri="{FF2B5EF4-FFF2-40B4-BE49-F238E27FC236}">
                <a16:creationId xmlns:a16="http://schemas.microsoft.com/office/drawing/2014/main" id="{4572D6F2-82EC-4589-AD97-21AEBAF87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58A0680-6F95-437E-AE44-773FCFE8F7F3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/>
              <a:t>Template from</a:t>
            </a:r>
            <a:r>
              <a:rPr lang="zh-CN" altLang="en-US" dirty="0"/>
              <a:t>：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13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650ED4-8523-4D12-AD79-4229C1B53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B612C7-E211-43DC-92C9-ACD44A6F8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3FCC1D-0F66-4B70-A8DD-6C28FA09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FE380-EA74-4BE5-82CB-4CC5DA8485F7}" type="datetime1">
              <a:rPr lang="zh-CN" altLang="en-US"/>
              <a:pPr/>
              <a:t>2020/1/26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16ADAE-00EF-491A-9DA7-D8A9974C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4CD171-266F-4B1D-B616-35253E01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FDC0C-EA85-4ED8-B3F6-0015657CADF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12633"/>
      </p:ext>
    </p:extLst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401692-FE7F-43AA-ADCC-91AF8029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00D9A8-43B4-427E-AEE7-603E1E4EE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E1FD0F-FA72-4BBE-AFB7-C5BDD665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C9D5C5-663F-4AAD-A144-08D8E9F9E79B}" type="datetime1">
              <a:rPr lang="zh-CN" altLang="en-US"/>
              <a:pPr/>
              <a:t>2020/1/26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DCE10F-C8EB-491E-A6DB-67B0F5C3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E49792-75FB-4F4D-9D01-8AF0E4C4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38F75-C860-42E1-826D-1DB73E7E333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86877"/>
      </p:ext>
    </p:extLst>
  </p:cSld>
  <p:clrMapOvr>
    <a:masterClrMapping/>
  </p:clrMapOvr>
  <p:transition spd="slow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456E8A5-5C84-4390-863B-71233118D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D3A34D-D233-4036-BF78-F8311ACCA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C13387-A9A7-4293-A230-1DBEDCD7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58D09-4453-4C0F-8F84-9B664FA63B59}" type="datetime1">
              <a:rPr lang="zh-CN" altLang="en-US"/>
              <a:pPr/>
              <a:t>2020/1/26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20904-7555-4661-979D-EC810CFD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58B76F-C55B-4C6A-A216-4EB54BDC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983DF-940B-4B7E-90DB-286171541AA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26534"/>
      </p:ext>
    </p:extLst>
  </p:cSld>
  <p:clrMapOvr>
    <a:masterClrMapping/>
  </p:clrMapOvr>
  <p:transition spd="slow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47233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69B760-8856-4ECA-946D-37B4A9F4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64B6CE-F764-40BE-A3B3-33FC0919B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A91D5E-845A-49B4-99D5-CE3E06E1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7BBB0-DD19-4223-A944-A91631A38C9D}" type="datetime1">
              <a:rPr lang="zh-CN" altLang="en-US"/>
              <a:pPr/>
              <a:t>2020/1/26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F2E7D8-9693-4C46-A695-9FF02CA2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FA9B2F-AF0D-4AF3-A8E2-53D61FA1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823FD-9412-4265-BB42-14831543221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33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57514-3C53-49CB-A975-6E3F6AD9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F24FC7-84BB-4A35-B062-9042B9889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9BFF3-3A2F-48F4-9639-6DD1AED6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89F8F0-20C0-4466-955D-25A46F21288B}" type="datetime1">
              <a:rPr lang="zh-CN" altLang="en-US"/>
              <a:pPr/>
              <a:t>2020/1/26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BF9A7E-814D-4C78-A729-59B7A2DF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43C7E9-AC52-4D02-B7EE-A8571AAA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F5003-778D-4084-B885-57B99B7A142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0868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74A74E-1A71-4AE9-9A23-4C259A2E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562734-C93A-48B9-9518-9C3F7672E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182113-6E37-467E-A324-F95B80460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C38D62-03F8-4EA0-8278-A2E2597D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0E7E1-19E1-4CB1-A28A-26A5314647F0}" type="datetime1">
              <a:rPr lang="zh-CN" altLang="en-US"/>
              <a:pPr/>
              <a:t>2020/1/26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6E1907-8DB3-43B1-9F28-FBBF33D0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7BF9BE-D8B1-4FD0-B6C8-F776BD28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AA002-47F5-41FE-9455-3FB2CDEF4FA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9601"/>
      </p:ext>
    </p:extLst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7F1F4D-7FDD-436A-80BD-D7F8154B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A52CF1-06EE-417F-B2C3-AF740CA5D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F67B8E-F399-44E6-893F-DB38FDD39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98B624D-7ED9-4580-B8E4-4B4387DF7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2E290B4-4A7C-40D3-A747-CB0AD65B5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70AA21C-D170-41EC-B0AE-B2BB7DFE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136324-D6E7-490E-81F9-C79668502E2D}" type="datetime1">
              <a:rPr lang="zh-CN" altLang="en-US"/>
              <a:pPr/>
              <a:t>2020/1/26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7B99709-5BEF-4A9C-80E9-E13209FC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B1925F4-51A0-4C30-9A58-26216423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0A82E-DF61-4CDF-B24E-6609CBC6ACA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51972"/>
      </p:ext>
    </p:extLst>
  </p:cSld>
  <p:clrMapOvr>
    <a:masterClrMapping/>
  </p:clrMapOvr>
  <p:transition spd="slow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460029-A8D5-4826-A9BF-F9DB81F6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21E211-CC92-462B-88DD-6E0B39D4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4C16E-152A-4D24-9CEF-6AA0BF1E3B4B}" type="datetime1">
              <a:rPr lang="zh-CN" altLang="en-US"/>
              <a:pPr/>
              <a:t>2020/1/26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56E5295-393D-4B4E-859C-D78F89B5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6D6D50-A89D-4346-A0E2-BDDEA9A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209FF-31C8-4D7B-AC0A-A2ECEB6410C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31227"/>
      </p:ext>
    </p:extLst>
  </p:cSld>
  <p:clrMapOvr>
    <a:masterClrMapping/>
  </p:clrMapOvr>
  <p:transition spd="slow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6601256-51BD-446B-9743-1A206D803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9E232-EBAC-4283-BCE6-0BC4D31286E7}" type="datetime1">
              <a:rPr lang="zh-CN" altLang="en-US"/>
              <a:pPr/>
              <a:t>2020/1/26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CD3454-3DDF-4CB3-A754-EAFB2A69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566F32-FC0F-453E-85B0-49AB1E39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C2358-0DB0-49B4-8143-CAC10272B70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42291"/>
      </p:ext>
    </p:extLst>
  </p:cSld>
  <p:clrMapOvr>
    <a:masterClrMapping/>
  </p:clrMapOvr>
  <p:transition spd="slow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097B0-3DBA-466D-B2CA-5CD96DD0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E0AB55-0A9C-419F-BDB6-336E10BF3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0FF9E9-4AFA-40BC-960A-CD26A17EF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30E5DD-0631-4822-AEED-ACB69656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17BE2-DE89-44E5-A51E-4E08AE58A415}" type="datetime1">
              <a:rPr lang="zh-CN" altLang="en-US"/>
              <a:pPr/>
              <a:t>2020/1/26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6D089F-FE0B-4CA3-A714-8C3F663B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50AC10-7ACF-4506-B8DE-74473B82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FFBC8-A367-4123-92C7-61CDD006AE6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15375"/>
      </p:ext>
    </p:extLst>
  </p:cSld>
  <p:clrMapOvr>
    <a:masterClrMapping/>
  </p:clrMapOvr>
  <p:transition spd="slow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E37D09-0440-46F0-B878-8CEFA6DF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7AFAABB-3ABD-4E40-836D-4A38B31B6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606D29-05AC-49A6-A127-A31FC454E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B5FEA8-37C6-45F3-87DE-22DA60A6B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3B0A6E-B2DF-4E4D-8814-3B9B3DFDC9A9}" type="datetime1">
              <a:rPr lang="zh-CN" altLang="en-US"/>
              <a:pPr/>
              <a:t>2020/1/26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609CF4-F7A7-49C4-A160-C24C3F62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8760E8-2409-45C9-892F-4D65CFFA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36D1F-226A-4D9B-B33D-44D3AC1850B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56861"/>
      </p:ext>
    </p:extLst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DC64B4EE-A687-4C69-947B-D00A8B3A11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B13FA7E9-6B4C-444C-B199-AD8BB7DC9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06CFA257-79F5-44A4-A6B5-0A9B98083C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CA30371-ADEC-45FD-B38D-FBF707009B2C}" type="datetime1">
              <a:rPr lang="zh-CN" altLang="en-US"/>
              <a:pPr/>
              <a:t>2020/1/26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7229BBFC-64B7-41A4-AEFE-272B2EBA58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BC4A4E18-6647-4021-98A2-1220640B5D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7019D65-5530-494E-A25C-66A7EC3DCA3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3000">
    <p:fade/>
  </p:transition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3">
            <a:extLst>
              <a:ext uri="{FF2B5EF4-FFF2-40B4-BE49-F238E27FC236}">
                <a16:creationId xmlns:a16="http://schemas.microsoft.com/office/drawing/2014/main" id="{5D5FD103-DA1F-4605-A1D8-41B00E822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525" y="4364038"/>
            <a:ext cx="49926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  <p:sp>
        <p:nvSpPr>
          <p:cNvPr id="3075" name="文本框 4">
            <a:extLst>
              <a:ext uri="{FF2B5EF4-FFF2-40B4-BE49-F238E27FC236}">
                <a16:creationId xmlns:a16="http://schemas.microsoft.com/office/drawing/2014/main" id="{FB461864-3206-4993-9994-DD1B4BF6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2147888"/>
            <a:ext cx="80549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2  0  2  0</a:t>
            </a:r>
          </a:p>
        </p:txBody>
      </p:sp>
      <p:sp>
        <p:nvSpPr>
          <p:cNvPr id="3076" name="文本框 5">
            <a:extLst>
              <a:ext uri="{FF2B5EF4-FFF2-40B4-BE49-F238E27FC236}">
                <a16:creationId xmlns:a16="http://schemas.microsoft.com/office/drawing/2014/main" id="{E95365CD-0F93-4285-B9F0-FCB0DA164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5010150"/>
            <a:ext cx="344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PRESENTERS NAME </a:t>
            </a:r>
          </a:p>
        </p:txBody>
      </p:sp>
      <p:sp>
        <p:nvSpPr>
          <p:cNvPr id="3077" name="TextBox 3">
            <a:hlinkClick r:id="rId2"/>
            <a:extLst>
              <a:ext uri="{FF2B5EF4-FFF2-40B4-BE49-F238E27FC236}">
                <a16:creationId xmlns:a16="http://schemas.microsoft.com/office/drawing/2014/main" id="{87AA3D00-73C5-4428-8DF2-A556BB99A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516" y="6243638"/>
            <a:ext cx="85693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圆角矩形 3">
            <a:extLst>
              <a:ext uri="{FF2B5EF4-FFF2-40B4-BE49-F238E27FC236}">
                <a16:creationId xmlns:a16="http://schemas.microsoft.com/office/drawing/2014/main" id="{2A83A4B8-FE7E-48E1-A6F9-CD4C58E58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FFFFFF">
                <a:alpha val="37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291" name="文本框 4">
            <a:extLst>
              <a:ext uri="{FF2B5EF4-FFF2-40B4-BE49-F238E27FC236}">
                <a16:creationId xmlns:a16="http://schemas.microsoft.com/office/drawing/2014/main" id="{D0D67161-14D5-4B33-8AC7-607655BE6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004888"/>
            <a:ext cx="4991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  <p:sp>
        <p:nvSpPr>
          <p:cNvPr id="12292" name="矩形 1">
            <a:extLst>
              <a:ext uri="{FF2B5EF4-FFF2-40B4-BE49-F238E27FC236}">
                <a16:creationId xmlns:a16="http://schemas.microsoft.com/office/drawing/2014/main" id="{DB3D925C-7CD6-46F7-AB67-DAE47B29F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5" y="3541713"/>
            <a:ext cx="7823200" cy="1030287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293" name="文本框 5">
            <a:extLst>
              <a:ext uri="{FF2B5EF4-FFF2-40B4-BE49-F238E27FC236}">
                <a16:creationId xmlns:a16="http://schemas.microsoft.com/office/drawing/2014/main" id="{523ED29E-78C6-479F-AC8E-E5B6896E3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702050"/>
            <a:ext cx="4991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  <p:sp>
        <p:nvSpPr>
          <p:cNvPr id="12294" name="文本框 6">
            <a:extLst>
              <a:ext uri="{FF2B5EF4-FFF2-40B4-BE49-F238E27FC236}">
                <a16:creationId xmlns:a16="http://schemas.microsoft.com/office/drawing/2014/main" id="{DEA63F5C-02FC-4E31-AC4B-F05310998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4921250"/>
            <a:ext cx="4991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  <p:sp>
        <p:nvSpPr>
          <p:cNvPr id="12295" name="文本框 7">
            <a:extLst>
              <a:ext uri="{FF2B5EF4-FFF2-40B4-BE49-F238E27FC236}">
                <a16:creationId xmlns:a16="http://schemas.microsoft.com/office/drawing/2014/main" id="{F034C699-3AF0-4601-9B4B-E152F8C1C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2668588"/>
            <a:ext cx="499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</p:spTree>
  </p:cSld>
  <p:clrMapOvr>
    <a:masterClrMapping/>
  </p:clrMapOvr>
  <p:transition spd="slow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圆角矩形 3">
            <a:extLst>
              <a:ext uri="{FF2B5EF4-FFF2-40B4-BE49-F238E27FC236}">
                <a16:creationId xmlns:a16="http://schemas.microsoft.com/office/drawing/2014/main" id="{D7E20EE7-CFE4-4FED-AD6C-DC9A4291F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FFFFFF">
                <a:alpha val="37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315" name="文本框 4">
            <a:extLst>
              <a:ext uri="{FF2B5EF4-FFF2-40B4-BE49-F238E27FC236}">
                <a16:creationId xmlns:a16="http://schemas.microsoft.com/office/drawing/2014/main" id="{8B3FF6B1-F46B-44D4-B2B1-454AA91FB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004888"/>
            <a:ext cx="4991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  <p:sp>
        <p:nvSpPr>
          <p:cNvPr id="13316" name="文本框 11">
            <a:extLst>
              <a:ext uri="{FF2B5EF4-FFF2-40B4-BE49-F238E27FC236}">
                <a16:creationId xmlns:a16="http://schemas.microsoft.com/office/drawing/2014/main" id="{333FF92C-4921-49EF-BB00-D1AB252E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25" y="3303588"/>
            <a:ext cx="192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</a:p>
        </p:txBody>
      </p:sp>
      <p:sp>
        <p:nvSpPr>
          <p:cNvPr id="13317" name="文本框 12">
            <a:extLst>
              <a:ext uri="{FF2B5EF4-FFF2-40B4-BE49-F238E27FC236}">
                <a16:creationId xmlns:a16="http://schemas.microsoft.com/office/drawing/2014/main" id="{2B8E0571-7925-4769-A334-AE352DB5C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676" y="3760788"/>
            <a:ext cx="215446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</a:p>
        </p:txBody>
      </p:sp>
      <p:sp>
        <p:nvSpPr>
          <p:cNvPr id="13318" name="文本框 13">
            <a:extLst>
              <a:ext uri="{FF2B5EF4-FFF2-40B4-BE49-F238E27FC236}">
                <a16:creationId xmlns:a16="http://schemas.microsoft.com/office/drawing/2014/main" id="{D3A68852-5ED1-4BD0-A979-3C053E42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725" y="3303588"/>
            <a:ext cx="192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</a:p>
        </p:txBody>
      </p:sp>
      <p:sp>
        <p:nvSpPr>
          <p:cNvPr id="13319" name="文本框 14">
            <a:extLst>
              <a:ext uri="{FF2B5EF4-FFF2-40B4-BE49-F238E27FC236}">
                <a16:creationId xmlns:a16="http://schemas.microsoft.com/office/drawing/2014/main" id="{4DBA3F5B-516A-410A-BD9D-19751E35C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776" y="3760788"/>
            <a:ext cx="215446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</a:p>
        </p:txBody>
      </p:sp>
      <p:sp>
        <p:nvSpPr>
          <p:cNvPr id="13320" name="文本框 15">
            <a:extLst>
              <a:ext uri="{FF2B5EF4-FFF2-40B4-BE49-F238E27FC236}">
                <a16:creationId xmlns:a16="http://schemas.microsoft.com/office/drawing/2014/main" id="{2A07CF05-A79B-417C-B7B3-0FCB6D2B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3303588"/>
            <a:ext cx="192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</a:p>
        </p:txBody>
      </p:sp>
      <p:sp>
        <p:nvSpPr>
          <p:cNvPr id="13321" name="文本框 16">
            <a:extLst>
              <a:ext uri="{FF2B5EF4-FFF2-40B4-BE49-F238E27FC236}">
                <a16:creationId xmlns:a16="http://schemas.microsoft.com/office/drawing/2014/main" id="{226D225E-276A-4FC6-9413-BAA6AE956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026" y="3760788"/>
            <a:ext cx="215446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consectetuer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adipiscing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, sed diam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nonummy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nibh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euismod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tincidunt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laoreet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dolore magna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aliquam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erat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volutpat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. </a:t>
            </a:r>
          </a:p>
        </p:txBody>
      </p:sp>
    </p:spTree>
  </p:cSld>
  <p:clrMapOvr>
    <a:masterClrMapping/>
  </p:clrMapOvr>
  <p:transition spd="slow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5">
            <a:extLst>
              <a:ext uri="{FF2B5EF4-FFF2-40B4-BE49-F238E27FC236}">
                <a16:creationId xmlns:a16="http://schemas.microsoft.com/office/drawing/2014/main" id="{681361E1-FACB-4667-B9C9-5B4BB82BFB32}"/>
              </a:ext>
            </a:extLst>
          </p:cNvPr>
          <p:cNvGrpSpPr>
            <a:grpSpLocks/>
          </p:cNvGrpSpPr>
          <p:nvPr/>
        </p:nvGrpSpPr>
        <p:grpSpPr bwMode="auto">
          <a:xfrm>
            <a:off x="3171825" y="1736725"/>
            <a:ext cx="6140450" cy="2617788"/>
            <a:chOff x="0" y="0"/>
            <a:chExt cx="6140925" cy="2618071"/>
          </a:xfrm>
        </p:grpSpPr>
        <p:sp>
          <p:nvSpPr>
            <p:cNvPr id="14339" name="文本框 6">
              <a:extLst>
                <a:ext uri="{FF2B5EF4-FFF2-40B4-BE49-F238E27FC236}">
                  <a16:creationId xmlns:a16="http://schemas.microsoft.com/office/drawing/2014/main" id="{4C18B8DF-3F86-4BDD-9219-CBDF9F1E0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10075"/>
              <a:ext cx="496824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6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THANKS</a:t>
              </a:r>
            </a:p>
          </p:txBody>
        </p:sp>
        <p:sp>
          <p:nvSpPr>
            <p:cNvPr id="14340" name="Freeform 5">
              <a:extLst>
                <a:ext uri="{FF2B5EF4-FFF2-40B4-BE49-F238E27FC236}">
                  <a16:creationId xmlns:a16="http://schemas.microsoft.com/office/drawing/2014/main" id="{821F8386-5A84-46C8-BEE1-D5064FFCA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000" y="0"/>
              <a:ext cx="2066925" cy="1820863"/>
            </a:xfrm>
            <a:custGeom>
              <a:avLst/>
              <a:gdLst>
                <a:gd name="T0" fmla="*/ 28 w 56"/>
                <a:gd name="T1" fmla="*/ 44 h 49"/>
                <a:gd name="T2" fmla="*/ 18 w 56"/>
                <a:gd name="T3" fmla="*/ 42 h 49"/>
                <a:gd name="T4" fmla="*/ 4 w 56"/>
                <a:gd name="T5" fmla="*/ 49 h 49"/>
                <a:gd name="T6" fmla="*/ 7 w 56"/>
                <a:gd name="T7" fmla="*/ 37 h 49"/>
                <a:gd name="T8" fmla="*/ 0 w 56"/>
                <a:gd name="T9" fmla="*/ 22 h 49"/>
                <a:gd name="T10" fmla="*/ 28 w 56"/>
                <a:gd name="T11" fmla="*/ 0 h 49"/>
                <a:gd name="T12" fmla="*/ 56 w 56"/>
                <a:gd name="T13" fmla="*/ 22 h 49"/>
                <a:gd name="T14" fmla="*/ 28 w 56"/>
                <a:gd name="T15" fmla="*/ 44 h 49"/>
                <a:gd name="T16" fmla="*/ 0 w 56"/>
                <a:gd name="T17" fmla="*/ 0 h 49"/>
                <a:gd name="T18" fmla="*/ 56 w 56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6" h="49">
                  <a:moveTo>
                    <a:pt x="28" y="44"/>
                  </a:moveTo>
                  <a:cubicBezTo>
                    <a:pt x="24" y="44"/>
                    <a:pt x="21" y="43"/>
                    <a:pt x="18" y="42"/>
                  </a:cubicBezTo>
                  <a:cubicBezTo>
                    <a:pt x="14" y="45"/>
                    <a:pt x="9" y="49"/>
                    <a:pt x="4" y="49"/>
                  </a:cubicBezTo>
                  <a:cubicBezTo>
                    <a:pt x="6" y="46"/>
                    <a:pt x="7" y="41"/>
                    <a:pt x="7" y="37"/>
                  </a:cubicBezTo>
                  <a:cubicBezTo>
                    <a:pt x="3" y="33"/>
                    <a:pt x="0" y="28"/>
                    <a:pt x="0" y="22"/>
                  </a:cubicBezTo>
                  <a:cubicBezTo>
                    <a:pt x="0" y="10"/>
                    <a:pt x="13" y="0"/>
                    <a:pt x="28" y="0"/>
                  </a:cubicBezTo>
                  <a:cubicBezTo>
                    <a:pt x="43" y="0"/>
                    <a:pt x="56" y="10"/>
                    <a:pt x="56" y="22"/>
                  </a:cubicBezTo>
                  <a:cubicBezTo>
                    <a:pt x="56" y="34"/>
                    <a:pt x="43" y="44"/>
                    <a:pt x="28" y="44"/>
                  </a:cubicBezTo>
                  <a:close/>
                </a:path>
              </a:pathLst>
            </a:custGeom>
            <a:noFill/>
            <a:ln w="9525" cmpd="sng">
              <a:solidFill>
                <a:srgbClr val="FFFFFF">
                  <a:alpha val="34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1" name="文本框 8">
              <a:extLst>
                <a:ext uri="{FF2B5EF4-FFF2-40B4-BE49-F238E27FC236}">
                  <a16:creationId xmlns:a16="http://schemas.microsoft.com/office/drawing/2014/main" id="{8AB368B7-C750-4B58-9081-DC9999CF5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490" y="556488"/>
              <a:ext cx="1825943" cy="523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LOGO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endParaRPr>
            </a:p>
          </p:txBody>
        </p:sp>
      </p:grpSp>
      <p:sp>
        <p:nvSpPr>
          <p:cNvPr id="14342" name="矩形 9">
            <a:extLst>
              <a:ext uri="{FF2B5EF4-FFF2-40B4-BE49-F238E27FC236}">
                <a16:creationId xmlns:a16="http://schemas.microsoft.com/office/drawing/2014/main" id="{52993B96-2639-4821-AE5D-97087CF9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4354513"/>
            <a:ext cx="4195762" cy="46037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TextBox 3">
            <a:hlinkClick r:id="rId2"/>
            <a:extLst>
              <a:ext uri="{FF2B5EF4-FFF2-40B4-BE49-F238E27FC236}">
                <a16:creationId xmlns:a16="http://schemas.microsoft.com/office/drawing/2014/main" id="{002DAB91-810D-434B-91A9-51940C3A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516" y="6243638"/>
            <a:ext cx="85693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3">
            <a:extLst>
              <a:ext uri="{FF2B5EF4-FFF2-40B4-BE49-F238E27FC236}">
                <a16:creationId xmlns:a16="http://schemas.microsoft.com/office/drawing/2014/main" id="{82B3DEA5-8252-4B54-8AFC-9E2D661A6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3052763"/>
            <a:ext cx="3041650" cy="709612"/>
          </a:xfrm>
          <a:prstGeom prst="rect">
            <a:avLst/>
          </a:prstGeom>
          <a:noFill/>
          <a:ln w="9525" cmpd="sng">
            <a:solidFill>
              <a:srgbClr val="FFFFFF">
                <a:alpha val="34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CONTENTS</a:t>
            </a:r>
          </a:p>
        </p:txBody>
      </p:sp>
      <p:grpSp>
        <p:nvGrpSpPr>
          <p:cNvPr id="4099" name="组合 16">
            <a:extLst>
              <a:ext uri="{FF2B5EF4-FFF2-40B4-BE49-F238E27FC236}">
                <a16:creationId xmlns:a16="http://schemas.microsoft.com/office/drawing/2014/main" id="{03F6ADF9-CCC1-48F6-B4AF-057F14046CDE}"/>
              </a:ext>
            </a:extLst>
          </p:cNvPr>
          <p:cNvGrpSpPr>
            <a:grpSpLocks/>
          </p:cNvGrpSpPr>
          <p:nvPr/>
        </p:nvGrpSpPr>
        <p:grpSpPr bwMode="auto">
          <a:xfrm>
            <a:off x="5559425" y="1438275"/>
            <a:ext cx="4425950" cy="523875"/>
            <a:chOff x="0" y="0"/>
            <a:chExt cx="4426856" cy="523220"/>
          </a:xfrm>
        </p:grpSpPr>
        <p:sp>
          <p:nvSpPr>
            <p:cNvPr id="4100" name="六边形 4">
              <a:extLst>
                <a:ext uri="{FF2B5EF4-FFF2-40B4-BE49-F238E27FC236}">
                  <a16:creationId xmlns:a16="http://schemas.microsoft.com/office/drawing/2014/main" id="{1D611755-CBBA-48B0-8434-39B34CEC4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0686"/>
              <a:ext cx="348342" cy="300294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>
                <a:alpha val="35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101" name="文本框 5">
              <a:extLst>
                <a:ext uri="{FF2B5EF4-FFF2-40B4-BE49-F238E27FC236}">
                  <a16:creationId xmlns:a16="http://schemas.microsoft.com/office/drawing/2014/main" id="{005B1CAA-B6CB-4F34-BF35-F1B9EA3A7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42" y="0"/>
              <a:ext cx="40785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ADD YOUR TITLE HERE </a:t>
              </a:r>
            </a:p>
          </p:txBody>
        </p:sp>
      </p:grpSp>
      <p:grpSp>
        <p:nvGrpSpPr>
          <p:cNvPr id="4102" name="组合 17">
            <a:extLst>
              <a:ext uri="{FF2B5EF4-FFF2-40B4-BE49-F238E27FC236}">
                <a16:creationId xmlns:a16="http://schemas.microsoft.com/office/drawing/2014/main" id="{EB87DBD8-9400-48CF-814E-6C38F8F1E4E1}"/>
              </a:ext>
            </a:extLst>
          </p:cNvPr>
          <p:cNvGrpSpPr>
            <a:grpSpLocks/>
          </p:cNvGrpSpPr>
          <p:nvPr/>
        </p:nvGrpSpPr>
        <p:grpSpPr bwMode="auto">
          <a:xfrm>
            <a:off x="5559425" y="2589213"/>
            <a:ext cx="4425950" cy="522287"/>
            <a:chOff x="0" y="0"/>
            <a:chExt cx="4426856" cy="523220"/>
          </a:xfrm>
        </p:grpSpPr>
        <p:sp>
          <p:nvSpPr>
            <p:cNvPr id="4103" name="六边形 18">
              <a:extLst>
                <a:ext uri="{FF2B5EF4-FFF2-40B4-BE49-F238E27FC236}">
                  <a16:creationId xmlns:a16="http://schemas.microsoft.com/office/drawing/2014/main" id="{7B7DF441-BA48-440A-80C5-C98CF2261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0686"/>
              <a:ext cx="348342" cy="300294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>
                <a:alpha val="35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104" name="文本框 19">
              <a:extLst>
                <a:ext uri="{FF2B5EF4-FFF2-40B4-BE49-F238E27FC236}">
                  <a16:creationId xmlns:a16="http://schemas.microsoft.com/office/drawing/2014/main" id="{AEEBBD5C-466C-4880-88D3-4C0C85E6C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42" y="0"/>
              <a:ext cx="40785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ADD YOUR TITLE HERE </a:t>
              </a:r>
            </a:p>
          </p:txBody>
        </p:sp>
      </p:grpSp>
      <p:grpSp>
        <p:nvGrpSpPr>
          <p:cNvPr id="4105" name="组合 20">
            <a:extLst>
              <a:ext uri="{FF2B5EF4-FFF2-40B4-BE49-F238E27FC236}">
                <a16:creationId xmlns:a16="http://schemas.microsoft.com/office/drawing/2014/main" id="{DB99BBB3-A3A1-4EAD-ADC3-FDB075C467F6}"/>
              </a:ext>
            </a:extLst>
          </p:cNvPr>
          <p:cNvGrpSpPr>
            <a:grpSpLocks/>
          </p:cNvGrpSpPr>
          <p:nvPr/>
        </p:nvGrpSpPr>
        <p:grpSpPr bwMode="auto">
          <a:xfrm>
            <a:off x="5559425" y="3816350"/>
            <a:ext cx="4425950" cy="523875"/>
            <a:chOff x="0" y="0"/>
            <a:chExt cx="4426856" cy="523220"/>
          </a:xfrm>
        </p:grpSpPr>
        <p:sp>
          <p:nvSpPr>
            <p:cNvPr id="4106" name="六边形 21">
              <a:extLst>
                <a:ext uri="{FF2B5EF4-FFF2-40B4-BE49-F238E27FC236}">
                  <a16:creationId xmlns:a16="http://schemas.microsoft.com/office/drawing/2014/main" id="{1BC0B9AE-F482-4637-AA99-766F4F15B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0686"/>
              <a:ext cx="348342" cy="300294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>
                <a:alpha val="35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107" name="文本框 22">
              <a:extLst>
                <a:ext uri="{FF2B5EF4-FFF2-40B4-BE49-F238E27FC236}">
                  <a16:creationId xmlns:a16="http://schemas.microsoft.com/office/drawing/2014/main" id="{1043906A-C907-40CF-B3B6-1E0175A7A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42" y="0"/>
              <a:ext cx="40785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ADD YOUR TITLE HERE </a:t>
              </a:r>
            </a:p>
          </p:txBody>
        </p:sp>
      </p:grpSp>
      <p:grpSp>
        <p:nvGrpSpPr>
          <p:cNvPr id="4108" name="组合 23">
            <a:extLst>
              <a:ext uri="{FF2B5EF4-FFF2-40B4-BE49-F238E27FC236}">
                <a16:creationId xmlns:a16="http://schemas.microsoft.com/office/drawing/2014/main" id="{303F995E-C81A-43B0-868B-24B9D97BD92C}"/>
              </a:ext>
            </a:extLst>
          </p:cNvPr>
          <p:cNvGrpSpPr>
            <a:grpSpLocks/>
          </p:cNvGrpSpPr>
          <p:nvPr/>
        </p:nvGrpSpPr>
        <p:grpSpPr bwMode="auto">
          <a:xfrm>
            <a:off x="5559425" y="4984750"/>
            <a:ext cx="4425950" cy="522288"/>
            <a:chOff x="0" y="0"/>
            <a:chExt cx="4426856" cy="523220"/>
          </a:xfrm>
        </p:grpSpPr>
        <p:sp>
          <p:nvSpPr>
            <p:cNvPr id="4109" name="六边形 24">
              <a:extLst>
                <a:ext uri="{FF2B5EF4-FFF2-40B4-BE49-F238E27FC236}">
                  <a16:creationId xmlns:a16="http://schemas.microsoft.com/office/drawing/2014/main" id="{37E85969-4D3A-4805-AB38-A8643B553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0686"/>
              <a:ext cx="348342" cy="300294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>
                <a:alpha val="35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110" name="文本框 25">
              <a:extLst>
                <a:ext uri="{FF2B5EF4-FFF2-40B4-BE49-F238E27FC236}">
                  <a16:creationId xmlns:a16="http://schemas.microsoft.com/office/drawing/2014/main" id="{D9A77954-4183-408D-8B07-DA7684E4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42" y="0"/>
              <a:ext cx="40785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ADD YOUR TITLE HERE </a:t>
              </a:r>
            </a:p>
          </p:txBody>
        </p:sp>
      </p:grpSp>
    </p:spTree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圆角矩形 3">
            <a:extLst>
              <a:ext uri="{FF2B5EF4-FFF2-40B4-BE49-F238E27FC236}">
                <a16:creationId xmlns:a16="http://schemas.microsoft.com/office/drawing/2014/main" id="{4265AA60-CF04-42DE-A597-3D1000B5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FFFFFF">
                <a:alpha val="37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123" name="文本框 4">
            <a:extLst>
              <a:ext uri="{FF2B5EF4-FFF2-40B4-BE49-F238E27FC236}">
                <a16:creationId xmlns:a16="http://schemas.microsoft.com/office/drawing/2014/main" id="{19EF0A8D-82DE-47FB-9749-A6D0C100D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004888"/>
            <a:ext cx="4991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  <p:sp>
        <p:nvSpPr>
          <p:cNvPr id="5124" name="圆角矩形 6">
            <a:extLst>
              <a:ext uri="{FF2B5EF4-FFF2-40B4-BE49-F238E27FC236}">
                <a16:creationId xmlns:a16="http://schemas.microsoft.com/office/drawing/2014/main" id="{13702294-0687-477C-AE83-9CD8B8160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2619375"/>
            <a:ext cx="2179638" cy="3382963"/>
          </a:xfrm>
          <a:prstGeom prst="roundRect">
            <a:avLst>
              <a:gd name="adj" fmla="val 6667"/>
            </a:avLst>
          </a:prstGeom>
          <a:noFill/>
          <a:ln w="12700" cmpd="sng">
            <a:solidFill>
              <a:srgbClr val="FFFFFF">
                <a:alpha val="34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125" name="圆角矩形 7">
            <a:extLst>
              <a:ext uri="{FF2B5EF4-FFF2-40B4-BE49-F238E27FC236}">
                <a16:creationId xmlns:a16="http://schemas.microsoft.com/office/drawing/2014/main" id="{AF117401-DB6D-4D1C-AD52-2827F8EBD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2619375"/>
            <a:ext cx="2179638" cy="944563"/>
          </a:xfrm>
          <a:prstGeom prst="roundRect">
            <a:avLst>
              <a:gd name="adj" fmla="val 6667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126" name="组合 8">
            <a:extLst>
              <a:ext uri="{FF2B5EF4-FFF2-40B4-BE49-F238E27FC236}">
                <a16:creationId xmlns:a16="http://schemas.microsoft.com/office/drawing/2014/main" id="{A6A95DA1-679A-4543-B657-8B1881FB63A1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2619375"/>
            <a:ext cx="2179637" cy="3382963"/>
            <a:chOff x="0" y="0"/>
            <a:chExt cx="2179320" cy="3383280"/>
          </a:xfrm>
        </p:grpSpPr>
        <p:sp>
          <p:nvSpPr>
            <p:cNvPr id="5127" name="圆角矩形 9">
              <a:extLst>
                <a:ext uri="{FF2B5EF4-FFF2-40B4-BE49-F238E27FC236}">
                  <a16:creationId xmlns:a16="http://schemas.microsoft.com/office/drawing/2014/main" id="{E5EEA076-25C2-43BB-97D7-472C4419A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79320" cy="3383280"/>
            </a:xfrm>
            <a:prstGeom prst="roundRect">
              <a:avLst>
                <a:gd name="adj" fmla="val 6667"/>
              </a:avLst>
            </a:prstGeom>
            <a:noFill/>
            <a:ln w="12700" cmpd="sng">
              <a:solidFill>
                <a:srgbClr val="FFFFFF">
                  <a:alpha val="34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28" name="圆角矩形 10">
              <a:extLst>
                <a:ext uri="{FF2B5EF4-FFF2-40B4-BE49-F238E27FC236}">
                  <a16:creationId xmlns:a16="http://schemas.microsoft.com/office/drawing/2014/main" id="{D4BEE587-ED1E-4EAF-8BC3-C32F20C15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79320" cy="944880"/>
            </a:xfrm>
            <a:prstGeom prst="roundRect">
              <a:avLst>
                <a:gd name="adj" fmla="val 6667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129" name="圆角矩形 12">
            <a:extLst>
              <a:ext uri="{FF2B5EF4-FFF2-40B4-BE49-F238E27FC236}">
                <a16:creationId xmlns:a16="http://schemas.microsoft.com/office/drawing/2014/main" id="{C6F30715-795D-47B0-AE27-FFC876C6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7363" y="2619375"/>
            <a:ext cx="2179637" cy="3382963"/>
          </a:xfrm>
          <a:prstGeom prst="roundRect">
            <a:avLst>
              <a:gd name="adj" fmla="val 6667"/>
            </a:avLst>
          </a:prstGeom>
          <a:noFill/>
          <a:ln w="12700" cmpd="sng">
            <a:solidFill>
              <a:srgbClr val="FFFFFF">
                <a:alpha val="34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130" name="圆角矩形 13">
            <a:extLst>
              <a:ext uri="{FF2B5EF4-FFF2-40B4-BE49-F238E27FC236}">
                <a16:creationId xmlns:a16="http://schemas.microsoft.com/office/drawing/2014/main" id="{33357373-619C-4AC5-BB2D-E99848CF5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7363" y="2619375"/>
            <a:ext cx="2179637" cy="944563"/>
          </a:xfrm>
          <a:prstGeom prst="roundRect">
            <a:avLst>
              <a:gd name="adj" fmla="val 6667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131" name="Freeform 27">
            <a:extLst>
              <a:ext uri="{FF2B5EF4-FFF2-40B4-BE49-F238E27FC236}">
                <a16:creationId xmlns:a16="http://schemas.microsoft.com/office/drawing/2014/main" id="{C2336E5F-F9DF-4D66-A1B6-08E7DE5AC388}"/>
              </a:ext>
            </a:extLst>
          </p:cNvPr>
          <p:cNvSpPr>
            <a:spLocks noEditPoints="1"/>
          </p:cNvSpPr>
          <p:nvPr/>
        </p:nvSpPr>
        <p:spPr bwMode="auto">
          <a:xfrm>
            <a:off x="5922963" y="2981325"/>
            <a:ext cx="331787" cy="222250"/>
          </a:xfrm>
          <a:custGeom>
            <a:avLst/>
            <a:gdLst>
              <a:gd name="T0" fmla="*/ 87 w 87"/>
              <a:gd name="T1" fmla="*/ 50 h 59"/>
              <a:gd name="T2" fmla="*/ 87 w 87"/>
              <a:gd name="T3" fmla="*/ 54 h 59"/>
              <a:gd name="T4" fmla="*/ 80 w 87"/>
              <a:gd name="T5" fmla="*/ 59 h 59"/>
              <a:gd name="T6" fmla="*/ 7 w 87"/>
              <a:gd name="T7" fmla="*/ 59 h 59"/>
              <a:gd name="T8" fmla="*/ 0 w 87"/>
              <a:gd name="T9" fmla="*/ 54 h 59"/>
              <a:gd name="T10" fmla="*/ 0 w 87"/>
              <a:gd name="T11" fmla="*/ 50 h 59"/>
              <a:gd name="T12" fmla="*/ 7 w 87"/>
              <a:gd name="T13" fmla="*/ 50 h 59"/>
              <a:gd name="T14" fmla="*/ 80 w 87"/>
              <a:gd name="T15" fmla="*/ 50 h 59"/>
              <a:gd name="T16" fmla="*/ 87 w 87"/>
              <a:gd name="T17" fmla="*/ 50 h 59"/>
              <a:gd name="T18" fmla="*/ 11 w 87"/>
              <a:gd name="T19" fmla="*/ 40 h 59"/>
              <a:gd name="T20" fmla="*/ 11 w 87"/>
              <a:gd name="T21" fmla="*/ 8 h 59"/>
              <a:gd name="T22" fmla="*/ 19 w 87"/>
              <a:gd name="T23" fmla="*/ 0 h 59"/>
              <a:gd name="T24" fmla="*/ 68 w 87"/>
              <a:gd name="T25" fmla="*/ 0 h 59"/>
              <a:gd name="T26" fmla="*/ 76 w 87"/>
              <a:gd name="T27" fmla="*/ 8 h 59"/>
              <a:gd name="T28" fmla="*/ 76 w 87"/>
              <a:gd name="T29" fmla="*/ 40 h 59"/>
              <a:gd name="T30" fmla="*/ 68 w 87"/>
              <a:gd name="T31" fmla="*/ 47 h 59"/>
              <a:gd name="T32" fmla="*/ 19 w 87"/>
              <a:gd name="T33" fmla="*/ 47 h 59"/>
              <a:gd name="T34" fmla="*/ 11 w 87"/>
              <a:gd name="T35" fmla="*/ 40 h 59"/>
              <a:gd name="T36" fmla="*/ 17 w 87"/>
              <a:gd name="T37" fmla="*/ 40 h 59"/>
              <a:gd name="T38" fmla="*/ 19 w 87"/>
              <a:gd name="T39" fmla="*/ 41 h 59"/>
              <a:gd name="T40" fmla="*/ 68 w 87"/>
              <a:gd name="T41" fmla="*/ 41 h 59"/>
              <a:gd name="T42" fmla="*/ 70 w 87"/>
              <a:gd name="T43" fmla="*/ 40 h 59"/>
              <a:gd name="T44" fmla="*/ 70 w 87"/>
              <a:gd name="T45" fmla="*/ 8 h 59"/>
              <a:gd name="T46" fmla="*/ 68 w 87"/>
              <a:gd name="T47" fmla="*/ 6 h 59"/>
              <a:gd name="T48" fmla="*/ 19 w 87"/>
              <a:gd name="T49" fmla="*/ 6 h 59"/>
              <a:gd name="T50" fmla="*/ 17 w 87"/>
              <a:gd name="T51" fmla="*/ 8 h 59"/>
              <a:gd name="T52" fmla="*/ 17 w 87"/>
              <a:gd name="T53" fmla="*/ 40 h 59"/>
              <a:gd name="T54" fmla="*/ 48 w 87"/>
              <a:gd name="T55" fmla="*/ 54 h 59"/>
              <a:gd name="T56" fmla="*/ 47 w 87"/>
              <a:gd name="T57" fmla="*/ 53 h 59"/>
              <a:gd name="T58" fmla="*/ 40 w 87"/>
              <a:gd name="T59" fmla="*/ 53 h 59"/>
              <a:gd name="T60" fmla="*/ 39 w 87"/>
              <a:gd name="T61" fmla="*/ 54 h 59"/>
              <a:gd name="T62" fmla="*/ 40 w 87"/>
              <a:gd name="T63" fmla="*/ 54 h 59"/>
              <a:gd name="T64" fmla="*/ 47 w 87"/>
              <a:gd name="T65" fmla="*/ 54 h 59"/>
              <a:gd name="T66" fmla="*/ 48 w 87"/>
              <a:gd name="T67" fmla="*/ 54 h 59"/>
              <a:gd name="T68" fmla="*/ 0 w 87"/>
              <a:gd name="T69" fmla="*/ 0 h 59"/>
              <a:gd name="T70" fmla="*/ 87 w 87"/>
              <a:gd name="T71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T68" t="T69" r="T70" b="T71"/>
            <a:pathLst>
              <a:path w="87" h="59">
                <a:moveTo>
                  <a:pt x="87" y="50"/>
                </a:moveTo>
                <a:cubicBezTo>
                  <a:pt x="87" y="54"/>
                  <a:pt x="87" y="54"/>
                  <a:pt x="87" y="54"/>
                </a:cubicBezTo>
                <a:cubicBezTo>
                  <a:pt x="87" y="57"/>
                  <a:pt x="84" y="59"/>
                  <a:pt x="80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3" y="59"/>
                  <a:pt x="0" y="57"/>
                  <a:pt x="0" y="54"/>
                </a:cubicBezTo>
                <a:cubicBezTo>
                  <a:pt x="0" y="50"/>
                  <a:pt x="0" y="50"/>
                  <a:pt x="0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80" y="50"/>
                  <a:pt x="80" y="50"/>
                  <a:pt x="80" y="50"/>
                </a:cubicBezTo>
                <a:lnTo>
                  <a:pt x="87" y="50"/>
                </a:lnTo>
                <a:close/>
                <a:moveTo>
                  <a:pt x="11" y="40"/>
                </a:moveTo>
                <a:cubicBezTo>
                  <a:pt x="11" y="8"/>
                  <a:pt x="11" y="8"/>
                  <a:pt x="11" y="8"/>
                </a:cubicBezTo>
                <a:cubicBezTo>
                  <a:pt x="11" y="4"/>
                  <a:pt x="15" y="0"/>
                  <a:pt x="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2" y="0"/>
                  <a:pt x="76" y="4"/>
                  <a:pt x="76" y="8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4"/>
                  <a:pt x="72" y="47"/>
                  <a:pt x="68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5" y="47"/>
                  <a:pt x="11" y="44"/>
                  <a:pt x="11" y="40"/>
                </a:cubicBezTo>
                <a:close/>
                <a:moveTo>
                  <a:pt x="17" y="40"/>
                </a:moveTo>
                <a:cubicBezTo>
                  <a:pt x="17" y="41"/>
                  <a:pt x="18" y="41"/>
                  <a:pt x="19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70" y="41"/>
                  <a:pt x="70" y="40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69" y="6"/>
                  <a:pt x="6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8" y="6"/>
                  <a:pt x="17" y="7"/>
                  <a:pt x="17" y="8"/>
                </a:cubicBezTo>
                <a:lnTo>
                  <a:pt x="17" y="40"/>
                </a:lnTo>
                <a:close/>
                <a:moveTo>
                  <a:pt x="48" y="54"/>
                </a:moveTo>
                <a:cubicBezTo>
                  <a:pt x="48" y="53"/>
                  <a:pt x="48" y="53"/>
                  <a:pt x="47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39" y="53"/>
                  <a:pt x="39" y="53"/>
                  <a:pt x="39" y="54"/>
                </a:cubicBezTo>
                <a:cubicBezTo>
                  <a:pt x="39" y="54"/>
                  <a:pt x="39" y="54"/>
                  <a:pt x="40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8" y="54"/>
                  <a:pt x="48" y="54"/>
                  <a:pt x="48" y="54"/>
                </a:cubicBezTo>
                <a:close/>
              </a:path>
            </a:pathLst>
          </a:custGeom>
          <a:noFill/>
          <a:ln w="9525" cmpd="sng">
            <a:solidFill>
              <a:srgbClr val="FFFFFF">
                <a:alpha val="6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Freeform 29">
            <a:extLst>
              <a:ext uri="{FF2B5EF4-FFF2-40B4-BE49-F238E27FC236}">
                <a16:creationId xmlns:a16="http://schemas.microsoft.com/office/drawing/2014/main" id="{5B46E962-0577-412C-B7CF-9DC8BDCF4D6D}"/>
              </a:ext>
            </a:extLst>
          </p:cNvPr>
          <p:cNvSpPr>
            <a:spLocks noEditPoints="1"/>
          </p:cNvSpPr>
          <p:nvPr/>
        </p:nvSpPr>
        <p:spPr bwMode="auto">
          <a:xfrm>
            <a:off x="9026525" y="2927350"/>
            <a:ext cx="339725" cy="255588"/>
          </a:xfrm>
          <a:custGeom>
            <a:avLst/>
            <a:gdLst>
              <a:gd name="T0" fmla="*/ 86 w 89"/>
              <a:gd name="T1" fmla="*/ 56 h 68"/>
              <a:gd name="T2" fmla="*/ 74 w 89"/>
              <a:gd name="T3" fmla="*/ 68 h 68"/>
              <a:gd name="T4" fmla="*/ 12 w 89"/>
              <a:gd name="T5" fmla="*/ 68 h 68"/>
              <a:gd name="T6" fmla="*/ 0 w 89"/>
              <a:gd name="T7" fmla="*/ 56 h 68"/>
              <a:gd name="T8" fmla="*/ 86 w 89"/>
              <a:gd name="T9" fmla="*/ 56 h 68"/>
              <a:gd name="T10" fmla="*/ 71 w 89"/>
              <a:gd name="T11" fmla="*/ 37 h 68"/>
              <a:gd name="T12" fmla="*/ 68 w 89"/>
              <a:gd name="T13" fmla="*/ 37 h 68"/>
              <a:gd name="T14" fmla="*/ 68 w 89"/>
              <a:gd name="T15" fmla="*/ 39 h 68"/>
              <a:gd name="T16" fmla="*/ 57 w 89"/>
              <a:gd name="T17" fmla="*/ 50 h 68"/>
              <a:gd name="T18" fmla="*/ 23 w 89"/>
              <a:gd name="T19" fmla="*/ 50 h 68"/>
              <a:gd name="T20" fmla="*/ 12 w 89"/>
              <a:gd name="T21" fmla="*/ 39 h 68"/>
              <a:gd name="T22" fmla="*/ 12 w 89"/>
              <a:gd name="T23" fmla="*/ 3 h 68"/>
              <a:gd name="T24" fmla="*/ 15 w 89"/>
              <a:gd name="T25" fmla="*/ 0 h 68"/>
              <a:gd name="T26" fmla="*/ 71 w 89"/>
              <a:gd name="T27" fmla="*/ 0 h 68"/>
              <a:gd name="T28" fmla="*/ 89 w 89"/>
              <a:gd name="T29" fmla="*/ 19 h 68"/>
              <a:gd name="T30" fmla="*/ 71 w 89"/>
              <a:gd name="T31" fmla="*/ 37 h 68"/>
              <a:gd name="T32" fmla="*/ 71 w 89"/>
              <a:gd name="T33" fmla="*/ 10 h 68"/>
              <a:gd name="T34" fmla="*/ 68 w 89"/>
              <a:gd name="T35" fmla="*/ 10 h 68"/>
              <a:gd name="T36" fmla="*/ 68 w 89"/>
              <a:gd name="T37" fmla="*/ 28 h 68"/>
              <a:gd name="T38" fmla="*/ 71 w 89"/>
              <a:gd name="T39" fmla="*/ 28 h 68"/>
              <a:gd name="T40" fmla="*/ 80 w 89"/>
              <a:gd name="T41" fmla="*/ 19 h 68"/>
              <a:gd name="T42" fmla="*/ 71 w 89"/>
              <a:gd name="T43" fmla="*/ 10 h 68"/>
              <a:gd name="T44" fmla="*/ 0 w 89"/>
              <a:gd name="T45" fmla="*/ 0 h 68"/>
              <a:gd name="T46" fmla="*/ 89 w 89"/>
              <a:gd name="T4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T44" t="T45" r="T46" b="T47"/>
            <a:pathLst>
              <a:path w="89" h="68">
                <a:moveTo>
                  <a:pt x="86" y="56"/>
                </a:moveTo>
                <a:cubicBezTo>
                  <a:pt x="86" y="63"/>
                  <a:pt x="81" y="68"/>
                  <a:pt x="74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5" y="68"/>
                  <a:pt x="0" y="63"/>
                  <a:pt x="0" y="56"/>
                </a:cubicBezTo>
                <a:lnTo>
                  <a:pt x="86" y="56"/>
                </a:lnTo>
                <a:close/>
                <a:moveTo>
                  <a:pt x="71" y="37"/>
                </a:moveTo>
                <a:cubicBezTo>
                  <a:pt x="68" y="37"/>
                  <a:pt x="68" y="37"/>
                  <a:pt x="68" y="37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5"/>
                  <a:pt x="63" y="50"/>
                  <a:pt x="57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17" y="50"/>
                  <a:pt x="12" y="45"/>
                  <a:pt x="12" y="39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2"/>
                  <a:pt x="13" y="0"/>
                  <a:pt x="15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1" y="0"/>
                  <a:pt x="89" y="9"/>
                  <a:pt x="89" y="19"/>
                </a:cubicBezTo>
                <a:cubicBezTo>
                  <a:pt x="89" y="29"/>
                  <a:pt x="81" y="37"/>
                  <a:pt x="71" y="37"/>
                </a:cubicBezTo>
                <a:close/>
                <a:moveTo>
                  <a:pt x="71" y="10"/>
                </a:moveTo>
                <a:cubicBezTo>
                  <a:pt x="68" y="10"/>
                  <a:pt x="68" y="10"/>
                  <a:pt x="68" y="10"/>
                </a:cubicBezTo>
                <a:cubicBezTo>
                  <a:pt x="68" y="28"/>
                  <a:pt x="68" y="28"/>
                  <a:pt x="68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6" y="28"/>
                  <a:pt x="80" y="24"/>
                  <a:pt x="80" y="19"/>
                </a:cubicBezTo>
                <a:cubicBezTo>
                  <a:pt x="80" y="14"/>
                  <a:pt x="76" y="10"/>
                  <a:pt x="71" y="10"/>
                </a:cubicBezTo>
                <a:close/>
              </a:path>
            </a:pathLst>
          </a:custGeom>
          <a:noFill/>
          <a:ln w="9525" cmpd="sng">
            <a:solidFill>
              <a:srgbClr val="FFFFFF">
                <a:alpha val="6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Freeform 99">
            <a:extLst>
              <a:ext uri="{FF2B5EF4-FFF2-40B4-BE49-F238E27FC236}">
                <a16:creationId xmlns:a16="http://schemas.microsoft.com/office/drawing/2014/main" id="{664D29F7-56A0-4ECB-A0E3-F6843CC5AFE9}"/>
              </a:ext>
            </a:extLst>
          </p:cNvPr>
          <p:cNvSpPr>
            <a:spLocks noEditPoints="1"/>
          </p:cNvSpPr>
          <p:nvPr/>
        </p:nvSpPr>
        <p:spPr bwMode="auto">
          <a:xfrm>
            <a:off x="2879725" y="2927350"/>
            <a:ext cx="201613" cy="330200"/>
          </a:xfrm>
          <a:custGeom>
            <a:avLst/>
            <a:gdLst>
              <a:gd name="T0" fmla="*/ 53 w 53"/>
              <a:gd name="T1" fmla="*/ 79 h 88"/>
              <a:gd name="T2" fmla="*/ 44 w 53"/>
              <a:gd name="T3" fmla="*/ 88 h 88"/>
              <a:gd name="T4" fmla="*/ 9 w 53"/>
              <a:gd name="T5" fmla="*/ 88 h 88"/>
              <a:gd name="T6" fmla="*/ 0 w 53"/>
              <a:gd name="T7" fmla="*/ 79 h 88"/>
              <a:gd name="T8" fmla="*/ 0 w 53"/>
              <a:gd name="T9" fmla="*/ 9 h 88"/>
              <a:gd name="T10" fmla="*/ 9 w 53"/>
              <a:gd name="T11" fmla="*/ 0 h 88"/>
              <a:gd name="T12" fmla="*/ 44 w 53"/>
              <a:gd name="T13" fmla="*/ 0 h 88"/>
              <a:gd name="T14" fmla="*/ 53 w 53"/>
              <a:gd name="T15" fmla="*/ 9 h 88"/>
              <a:gd name="T16" fmla="*/ 53 w 53"/>
              <a:gd name="T17" fmla="*/ 79 h 88"/>
              <a:gd name="T18" fmla="*/ 46 w 53"/>
              <a:gd name="T19" fmla="*/ 20 h 88"/>
              <a:gd name="T20" fmla="*/ 44 w 53"/>
              <a:gd name="T21" fmla="*/ 17 h 88"/>
              <a:gd name="T22" fmla="*/ 9 w 53"/>
              <a:gd name="T23" fmla="*/ 17 h 88"/>
              <a:gd name="T24" fmla="*/ 7 w 53"/>
              <a:gd name="T25" fmla="*/ 20 h 88"/>
              <a:gd name="T26" fmla="*/ 7 w 53"/>
              <a:gd name="T27" fmla="*/ 68 h 88"/>
              <a:gd name="T28" fmla="*/ 9 w 53"/>
              <a:gd name="T29" fmla="*/ 70 h 88"/>
              <a:gd name="T30" fmla="*/ 44 w 53"/>
              <a:gd name="T31" fmla="*/ 70 h 88"/>
              <a:gd name="T32" fmla="*/ 46 w 53"/>
              <a:gd name="T33" fmla="*/ 68 h 88"/>
              <a:gd name="T34" fmla="*/ 46 w 53"/>
              <a:gd name="T35" fmla="*/ 20 h 88"/>
              <a:gd name="T36" fmla="*/ 32 w 53"/>
              <a:gd name="T37" fmla="*/ 9 h 88"/>
              <a:gd name="T38" fmla="*/ 21 w 53"/>
              <a:gd name="T39" fmla="*/ 9 h 88"/>
              <a:gd name="T40" fmla="*/ 20 w 53"/>
              <a:gd name="T41" fmla="*/ 10 h 88"/>
              <a:gd name="T42" fmla="*/ 21 w 53"/>
              <a:gd name="T43" fmla="*/ 11 h 88"/>
              <a:gd name="T44" fmla="*/ 32 w 53"/>
              <a:gd name="T45" fmla="*/ 11 h 88"/>
              <a:gd name="T46" fmla="*/ 33 w 53"/>
              <a:gd name="T47" fmla="*/ 10 h 88"/>
              <a:gd name="T48" fmla="*/ 32 w 53"/>
              <a:gd name="T49" fmla="*/ 9 h 88"/>
              <a:gd name="T50" fmla="*/ 27 w 53"/>
              <a:gd name="T51" fmla="*/ 74 h 88"/>
              <a:gd name="T52" fmla="*/ 21 w 53"/>
              <a:gd name="T53" fmla="*/ 79 h 88"/>
              <a:gd name="T54" fmla="*/ 27 w 53"/>
              <a:gd name="T55" fmla="*/ 85 h 88"/>
              <a:gd name="T56" fmla="*/ 32 w 53"/>
              <a:gd name="T57" fmla="*/ 79 h 88"/>
              <a:gd name="T58" fmla="*/ 27 w 53"/>
              <a:gd name="T59" fmla="*/ 74 h 88"/>
              <a:gd name="T60" fmla="*/ 0 w 53"/>
              <a:gd name="T61" fmla="*/ 0 h 88"/>
              <a:gd name="T62" fmla="*/ 53 w 53"/>
              <a:gd name="T63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T60" t="T61" r="T62" b="T63"/>
            <a:pathLst>
              <a:path w="53" h="88">
                <a:moveTo>
                  <a:pt x="53" y="79"/>
                </a:moveTo>
                <a:cubicBezTo>
                  <a:pt x="53" y="84"/>
                  <a:pt x="49" y="88"/>
                  <a:pt x="44" y="88"/>
                </a:cubicBezTo>
                <a:cubicBezTo>
                  <a:pt x="9" y="88"/>
                  <a:pt x="9" y="88"/>
                  <a:pt x="9" y="88"/>
                </a:cubicBezTo>
                <a:cubicBezTo>
                  <a:pt x="4" y="88"/>
                  <a:pt x="0" y="84"/>
                  <a:pt x="0" y="7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9" y="0"/>
                  <a:pt x="53" y="4"/>
                  <a:pt x="53" y="9"/>
                </a:cubicBezTo>
                <a:lnTo>
                  <a:pt x="53" y="79"/>
                </a:lnTo>
                <a:close/>
                <a:moveTo>
                  <a:pt x="46" y="20"/>
                </a:moveTo>
                <a:cubicBezTo>
                  <a:pt x="46" y="18"/>
                  <a:pt x="45" y="17"/>
                  <a:pt x="44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8" y="17"/>
                  <a:pt x="7" y="18"/>
                  <a:pt x="7" y="20"/>
                </a:cubicBezTo>
                <a:cubicBezTo>
                  <a:pt x="7" y="68"/>
                  <a:pt x="7" y="68"/>
                  <a:pt x="7" y="68"/>
                </a:cubicBezTo>
                <a:cubicBezTo>
                  <a:pt x="7" y="69"/>
                  <a:pt x="8" y="70"/>
                  <a:pt x="9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5" y="70"/>
                  <a:pt x="46" y="69"/>
                  <a:pt x="46" y="68"/>
                </a:cubicBezTo>
                <a:lnTo>
                  <a:pt x="46" y="20"/>
                </a:lnTo>
                <a:close/>
                <a:moveTo>
                  <a:pt x="32" y="9"/>
                </a:move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10"/>
                </a:cubicBezTo>
                <a:cubicBezTo>
                  <a:pt x="20" y="10"/>
                  <a:pt x="20" y="11"/>
                  <a:pt x="21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3" y="11"/>
                  <a:pt x="33" y="10"/>
                  <a:pt x="33" y="10"/>
                </a:cubicBezTo>
                <a:cubicBezTo>
                  <a:pt x="33" y="9"/>
                  <a:pt x="33" y="9"/>
                  <a:pt x="32" y="9"/>
                </a:cubicBezTo>
                <a:close/>
                <a:moveTo>
                  <a:pt x="27" y="74"/>
                </a:moveTo>
                <a:cubicBezTo>
                  <a:pt x="24" y="74"/>
                  <a:pt x="21" y="76"/>
                  <a:pt x="21" y="79"/>
                </a:cubicBezTo>
                <a:cubicBezTo>
                  <a:pt x="21" y="82"/>
                  <a:pt x="24" y="85"/>
                  <a:pt x="27" y="85"/>
                </a:cubicBezTo>
                <a:cubicBezTo>
                  <a:pt x="30" y="85"/>
                  <a:pt x="32" y="82"/>
                  <a:pt x="32" y="79"/>
                </a:cubicBezTo>
                <a:cubicBezTo>
                  <a:pt x="32" y="76"/>
                  <a:pt x="30" y="74"/>
                  <a:pt x="27" y="74"/>
                </a:cubicBezTo>
                <a:close/>
              </a:path>
            </a:pathLst>
          </a:custGeom>
          <a:noFill/>
          <a:ln w="9525" cmpd="sng">
            <a:solidFill>
              <a:srgbClr val="FFFFFF">
                <a:alpha val="6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4" name="文本框 17">
            <a:extLst>
              <a:ext uri="{FF2B5EF4-FFF2-40B4-BE49-F238E27FC236}">
                <a16:creationId xmlns:a16="http://schemas.microsoft.com/office/drawing/2014/main" id="{E32FF98C-B86F-4DB5-8FD6-458BC108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681413"/>
            <a:ext cx="192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</a:p>
        </p:txBody>
      </p:sp>
      <p:sp>
        <p:nvSpPr>
          <p:cNvPr id="5135" name="文本框 18">
            <a:extLst>
              <a:ext uri="{FF2B5EF4-FFF2-40B4-BE49-F238E27FC236}">
                <a16:creationId xmlns:a16="http://schemas.microsoft.com/office/drawing/2014/main" id="{7BA6FBBE-144A-40F5-BD79-D27856EB5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4138613"/>
            <a:ext cx="19161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, sed diam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nonummy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nibh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euismod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tincidunt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ut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laoreet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dolore magna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aliquam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erat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volutpat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. </a:t>
            </a:r>
          </a:p>
        </p:txBody>
      </p:sp>
      <p:sp>
        <p:nvSpPr>
          <p:cNvPr id="5136" name="文本框 19">
            <a:extLst>
              <a:ext uri="{FF2B5EF4-FFF2-40B4-BE49-F238E27FC236}">
                <a16:creationId xmlns:a16="http://schemas.microsoft.com/office/drawing/2014/main" id="{745C7213-6716-4D55-8562-A152D1DAD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13" y="3676650"/>
            <a:ext cx="1919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</a:p>
        </p:txBody>
      </p:sp>
      <p:sp>
        <p:nvSpPr>
          <p:cNvPr id="5137" name="文本框 20">
            <a:extLst>
              <a:ext uri="{FF2B5EF4-FFF2-40B4-BE49-F238E27FC236}">
                <a16:creationId xmlns:a16="http://schemas.microsoft.com/office/drawing/2014/main" id="{9C2BB789-D1B4-43D5-8BEC-3BA30FA21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4133850"/>
            <a:ext cx="1914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, sed diam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nonummy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nibh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euismod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tincidunt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ut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laoreet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dolore magna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aliquam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erat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volutpat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. </a:t>
            </a:r>
          </a:p>
        </p:txBody>
      </p:sp>
      <p:sp>
        <p:nvSpPr>
          <p:cNvPr id="5138" name="文本框 21">
            <a:extLst>
              <a:ext uri="{FF2B5EF4-FFF2-40B4-BE49-F238E27FC236}">
                <a16:creationId xmlns:a16="http://schemas.microsoft.com/office/drawing/2014/main" id="{DB32D8B9-8E63-4850-9609-63574671A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676650"/>
            <a:ext cx="1920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</a:p>
        </p:txBody>
      </p:sp>
      <p:sp>
        <p:nvSpPr>
          <p:cNvPr id="5139" name="文本框 22">
            <a:extLst>
              <a:ext uri="{FF2B5EF4-FFF2-40B4-BE49-F238E27FC236}">
                <a16:creationId xmlns:a16="http://schemas.microsoft.com/office/drawing/2014/main" id="{37F5ABDA-CD19-45FC-9995-C6C31C4CE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4363" y="4133850"/>
            <a:ext cx="19161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</a:p>
        </p:txBody>
      </p:sp>
    </p:spTree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圆角矩形 3">
            <a:extLst>
              <a:ext uri="{FF2B5EF4-FFF2-40B4-BE49-F238E27FC236}">
                <a16:creationId xmlns:a16="http://schemas.microsoft.com/office/drawing/2014/main" id="{9638FBE0-4CA7-424C-9405-0542E71BD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FFFFFF">
                <a:alpha val="37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147" name="文本框 4">
            <a:extLst>
              <a:ext uri="{FF2B5EF4-FFF2-40B4-BE49-F238E27FC236}">
                <a16:creationId xmlns:a16="http://schemas.microsoft.com/office/drawing/2014/main" id="{96BDBC01-DE20-475D-BC61-DBCC908B2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004888"/>
            <a:ext cx="4991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  <p:grpSp>
        <p:nvGrpSpPr>
          <p:cNvPr id="6148" name="组合 21">
            <a:extLst>
              <a:ext uri="{FF2B5EF4-FFF2-40B4-BE49-F238E27FC236}">
                <a16:creationId xmlns:a16="http://schemas.microsoft.com/office/drawing/2014/main" id="{AC604824-1BE2-4C40-BC8B-09DFD8280B41}"/>
              </a:ext>
            </a:extLst>
          </p:cNvPr>
          <p:cNvGrpSpPr>
            <a:grpSpLocks/>
          </p:cNvGrpSpPr>
          <p:nvPr/>
        </p:nvGrpSpPr>
        <p:grpSpPr bwMode="auto">
          <a:xfrm>
            <a:off x="2073275" y="2587625"/>
            <a:ext cx="1919288" cy="1630363"/>
            <a:chOff x="0" y="0"/>
            <a:chExt cx="1920240" cy="1630445"/>
          </a:xfrm>
        </p:grpSpPr>
        <p:grpSp>
          <p:nvGrpSpPr>
            <p:cNvPr id="6149" name="组合 10">
              <a:extLst>
                <a:ext uri="{FF2B5EF4-FFF2-40B4-BE49-F238E27FC236}">
                  <a16:creationId xmlns:a16="http://schemas.microsoft.com/office/drawing/2014/main" id="{A5FCFB16-4A60-44A7-B23B-7F458AD7F0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62" y="0"/>
              <a:ext cx="1891317" cy="1630445"/>
              <a:chOff x="0" y="0"/>
              <a:chExt cx="1431102" cy="1233708"/>
            </a:xfrm>
          </p:grpSpPr>
          <p:sp>
            <p:nvSpPr>
              <p:cNvPr id="6150" name="六边形 17">
                <a:extLst>
                  <a:ext uri="{FF2B5EF4-FFF2-40B4-BE49-F238E27FC236}">
                    <a16:creationId xmlns:a16="http://schemas.microsoft.com/office/drawing/2014/main" id="{77FE99FD-B5A8-4526-872B-C673DD5A7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46" y="81580"/>
                <a:ext cx="1169410" cy="100811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151" name="六边形 18">
                <a:extLst>
                  <a:ext uri="{FF2B5EF4-FFF2-40B4-BE49-F238E27FC236}">
                    <a16:creationId xmlns:a16="http://schemas.microsoft.com/office/drawing/2014/main" id="{92EBCBB9-201A-4D80-94F9-CCBCCF752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431102" cy="1233708"/>
              </a:xfrm>
              <a:prstGeom prst="hexagon">
                <a:avLst>
                  <a:gd name="adj" fmla="val 24999"/>
                  <a:gd name="vf" fmla="val 115470"/>
                </a:avLst>
              </a:prstGeom>
              <a:noFill/>
              <a:ln w="12700" cmpd="sng">
                <a:solidFill>
                  <a:srgbClr val="FFFFFF">
                    <a:alpha val="34000"/>
                  </a:srgbClr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6152" name="文本框 7">
              <a:extLst>
                <a:ext uri="{FF2B5EF4-FFF2-40B4-BE49-F238E27FC236}">
                  <a16:creationId xmlns:a16="http://schemas.microsoft.com/office/drawing/2014/main" id="{028CBB72-851F-41B2-BDFD-91D6C3BDD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24722"/>
              <a:ext cx="19202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TITLE TITEXT</a:t>
              </a:r>
            </a:p>
          </p:txBody>
        </p:sp>
      </p:grpSp>
      <p:grpSp>
        <p:nvGrpSpPr>
          <p:cNvPr id="6153" name="组合 20">
            <a:extLst>
              <a:ext uri="{FF2B5EF4-FFF2-40B4-BE49-F238E27FC236}">
                <a16:creationId xmlns:a16="http://schemas.microsoft.com/office/drawing/2014/main" id="{BFC9AAF9-30E9-4230-8CE8-235F45D07AF9}"/>
              </a:ext>
            </a:extLst>
          </p:cNvPr>
          <p:cNvGrpSpPr>
            <a:grpSpLocks/>
          </p:cNvGrpSpPr>
          <p:nvPr/>
        </p:nvGrpSpPr>
        <p:grpSpPr bwMode="auto">
          <a:xfrm>
            <a:off x="8140700" y="2546350"/>
            <a:ext cx="1920875" cy="1630363"/>
            <a:chOff x="0" y="0"/>
            <a:chExt cx="1920240" cy="1630445"/>
          </a:xfrm>
        </p:grpSpPr>
        <p:grpSp>
          <p:nvGrpSpPr>
            <p:cNvPr id="6154" name="组合 11">
              <a:extLst>
                <a:ext uri="{FF2B5EF4-FFF2-40B4-BE49-F238E27FC236}">
                  <a16:creationId xmlns:a16="http://schemas.microsoft.com/office/drawing/2014/main" id="{6D7DD7A0-FAF1-40EA-B161-4EEC1D3C29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891317" cy="1630445"/>
              <a:chOff x="0" y="0"/>
              <a:chExt cx="1431102" cy="1233708"/>
            </a:xfrm>
          </p:grpSpPr>
          <p:sp>
            <p:nvSpPr>
              <p:cNvPr id="6155" name="六边形 15">
                <a:extLst>
                  <a:ext uri="{FF2B5EF4-FFF2-40B4-BE49-F238E27FC236}">
                    <a16:creationId xmlns:a16="http://schemas.microsoft.com/office/drawing/2014/main" id="{F67433C3-7432-4898-B665-BB1D581C8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46" y="81580"/>
                <a:ext cx="1169410" cy="100811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156" name="六边形 16">
                <a:extLst>
                  <a:ext uri="{FF2B5EF4-FFF2-40B4-BE49-F238E27FC236}">
                    <a16:creationId xmlns:a16="http://schemas.microsoft.com/office/drawing/2014/main" id="{8319B231-B305-40E8-A1C5-89AAD141A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431102" cy="1233708"/>
              </a:xfrm>
              <a:prstGeom prst="hexagon">
                <a:avLst>
                  <a:gd name="adj" fmla="val 24999"/>
                  <a:gd name="vf" fmla="val 115470"/>
                </a:avLst>
              </a:prstGeom>
              <a:noFill/>
              <a:ln w="12700" cmpd="sng">
                <a:solidFill>
                  <a:srgbClr val="FFFFFF">
                    <a:alpha val="34000"/>
                  </a:srgbClr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6157" name="文本框 8">
              <a:extLst>
                <a:ext uri="{FF2B5EF4-FFF2-40B4-BE49-F238E27FC236}">
                  <a16:creationId xmlns:a16="http://schemas.microsoft.com/office/drawing/2014/main" id="{F4161B44-C6A2-4722-8F39-9D94F12B5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24723"/>
              <a:ext cx="19202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TITLE TITEXT</a:t>
              </a:r>
            </a:p>
          </p:txBody>
        </p:sp>
      </p:grpSp>
      <p:grpSp>
        <p:nvGrpSpPr>
          <p:cNvPr id="6158" name="组合 19">
            <a:extLst>
              <a:ext uri="{FF2B5EF4-FFF2-40B4-BE49-F238E27FC236}">
                <a16:creationId xmlns:a16="http://schemas.microsoft.com/office/drawing/2014/main" id="{938F5EE8-8F2F-4968-B6B0-69D0038AB60E}"/>
              </a:ext>
            </a:extLst>
          </p:cNvPr>
          <p:cNvGrpSpPr>
            <a:grpSpLocks/>
          </p:cNvGrpSpPr>
          <p:nvPr/>
        </p:nvGrpSpPr>
        <p:grpSpPr bwMode="auto">
          <a:xfrm>
            <a:off x="5106988" y="2505075"/>
            <a:ext cx="1919287" cy="1630363"/>
            <a:chOff x="0" y="0"/>
            <a:chExt cx="1920240" cy="1630445"/>
          </a:xfrm>
        </p:grpSpPr>
        <p:grpSp>
          <p:nvGrpSpPr>
            <p:cNvPr id="6159" name="组合 12">
              <a:extLst>
                <a:ext uri="{FF2B5EF4-FFF2-40B4-BE49-F238E27FC236}">
                  <a16:creationId xmlns:a16="http://schemas.microsoft.com/office/drawing/2014/main" id="{84A9745A-4CA0-4005-8C42-4995A73DC4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891317" cy="1630445"/>
              <a:chOff x="0" y="0"/>
              <a:chExt cx="1431102" cy="1233708"/>
            </a:xfrm>
          </p:grpSpPr>
          <p:sp>
            <p:nvSpPr>
              <p:cNvPr id="6160" name="六边形 13">
                <a:extLst>
                  <a:ext uri="{FF2B5EF4-FFF2-40B4-BE49-F238E27FC236}">
                    <a16:creationId xmlns:a16="http://schemas.microsoft.com/office/drawing/2014/main" id="{28E7018C-6097-45AA-9DE2-E6CC0E15E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46" y="81580"/>
                <a:ext cx="1169410" cy="100811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161" name="六边形 14">
                <a:extLst>
                  <a:ext uri="{FF2B5EF4-FFF2-40B4-BE49-F238E27FC236}">
                    <a16:creationId xmlns:a16="http://schemas.microsoft.com/office/drawing/2014/main" id="{14F98930-6A97-4349-803C-30F26FED9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431102" cy="1233708"/>
              </a:xfrm>
              <a:prstGeom prst="hexagon">
                <a:avLst>
                  <a:gd name="adj" fmla="val 24999"/>
                  <a:gd name="vf" fmla="val 115470"/>
                </a:avLst>
              </a:prstGeom>
              <a:noFill/>
              <a:ln w="12700" cmpd="sng">
                <a:solidFill>
                  <a:srgbClr val="FFFFFF">
                    <a:alpha val="34000"/>
                  </a:srgbClr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6162" name="文本框 9">
              <a:extLst>
                <a:ext uri="{FF2B5EF4-FFF2-40B4-BE49-F238E27FC236}">
                  <a16:creationId xmlns:a16="http://schemas.microsoft.com/office/drawing/2014/main" id="{EC341BEE-74E2-4F52-98F8-52DACB538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76971"/>
              <a:ext cx="19202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TITLE TITEXT</a:t>
              </a:r>
            </a:p>
          </p:txBody>
        </p:sp>
      </p:grpSp>
      <p:sp>
        <p:nvSpPr>
          <p:cNvPr id="6163" name="文本框 22">
            <a:extLst>
              <a:ext uri="{FF2B5EF4-FFF2-40B4-BE49-F238E27FC236}">
                <a16:creationId xmlns:a16="http://schemas.microsoft.com/office/drawing/2014/main" id="{9D8A78AD-3641-4F40-A3DA-C1CD54AAF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325938"/>
            <a:ext cx="209345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</a:p>
        </p:txBody>
      </p:sp>
      <p:sp>
        <p:nvSpPr>
          <p:cNvPr id="6164" name="文本框 23">
            <a:extLst>
              <a:ext uri="{FF2B5EF4-FFF2-40B4-BE49-F238E27FC236}">
                <a16:creationId xmlns:a16="http://schemas.microsoft.com/office/drawing/2014/main" id="{5AC4C3B7-6880-42A7-8B56-5A6B72737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988" y="4325938"/>
            <a:ext cx="209345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</a:p>
        </p:txBody>
      </p:sp>
      <p:sp>
        <p:nvSpPr>
          <p:cNvPr id="6165" name="文本框 24">
            <a:extLst>
              <a:ext uri="{FF2B5EF4-FFF2-40B4-BE49-F238E27FC236}">
                <a16:creationId xmlns:a16="http://schemas.microsoft.com/office/drawing/2014/main" id="{5508E00C-B061-42A3-A400-0DF28768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13" y="4325938"/>
            <a:ext cx="209345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</a:p>
        </p:txBody>
      </p:sp>
    </p:spTree>
  </p:cSld>
  <p:clrMapOvr>
    <a:masterClrMapping/>
  </p:clrMapOvr>
  <p:transition spd="slow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圆角矩形 3">
            <a:extLst>
              <a:ext uri="{FF2B5EF4-FFF2-40B4-BE49-F238E27FC236}">
                <a16:creationId xmlns:a16="http://schemas.microsoft.com/office/drawing/2014/main" id="{F1DEB77A-A3D1-4BA5-BE84-26529A9D7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FFFFFF">
                <a:alpha val="37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171" name="文本框 4">
            <a:extLst>
              <a:ext uri="{FF2B5EF4-FFF2-40B4-BE49-F238E27FC236}">
                <a16:creationId xmlns:a16="http://schemas.microsoft.com/office/drawing/2014/main" id="{6EF69199-AAEA-4CEB-88B4-8DC5DF43B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004888"/>
            <a:ext cx="4991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  <p:grpSp>
        <p:nvGrpSpPr>
          <p:cNvPr id="7172" name="组合 2">
            <a:extLst>
              <a:ext uri="{FF2B5EF4-FFF2-40B4-BE49-F238E27FC236}">
                <a16:creationId xmlns:a16="http://schemas.microsoft.com/office/drawing/2014/main" id="{ED57BD9C-30E6-4066-9FA5-DB29F2261885}"/>
              </a:ext>
            </a:extLst>
          </p:cNvPr>
          <p:cNvGrpSpPr>
            <a:grpSpLocks/>
          </p:cNvGrpSpPr>
          <p:nvPr/>
        </p:nvGrpSpPr>
        <p:grpSpPr bwMode="auto">
          <a:xfrm>
            <a:off x="1724025" y="2720975"/>
            <a:ext cx="8686800" cy="2759075"/>
            <a:chOff x="0" y="0"/>
            <a:chExt cx="8686800" cy="2757714"/>
          </a:xfrm>
        </p:grpSpPr>
        <p:sp>
          <p:nvSpPr>
            <p:cNvPr id="7173" name="正五边形 1">
              <a:extLst>
                <a:ext uri="{FF2B5EF4-FFF2-40B4-BE49-F238E27FC236}">
                  <a16:creationId xmlns:a16="http://schemas.microsoft.com/office/drawing/2014/main" id="{A2663686-F5A1-4E02-8EB6-9753335FC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0"/>
              <a:ext cx="2895600" cy="2757714"/>
            </a:xfrm>
            <a:prstGeom prst="pentagon">
              <a:avLst/>
            </a:prstGeom>
            <a:noFill/>
            <a:ln w="12700" cmpd="sng">
              <a:solidFill>
                <a:srgbClr val="FFFFFF">
                  <a:alpha val="34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174" name="正五边形 6">
              <a:extLst>
                <a:ext uri="{FF2B5EF4-FFF2-40B4-BE49-F238E27FC236}">
                  <a16:creationId xmlns:a16="http://schemas.microsoft.com/office/drawing/2014/main" id="{02A61452-EBC3-4E34-8D92-A79298A7C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95600" cy="2757714"/>
            </a:xfrm>
            <a:prstGeom prst="pentagon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175" name="正五边形 7">
              <a:extLst>
                <a:ext uri="{FF2B5EF4-FFF2-40B4-BE49-F238E27FC236}">
                  <a16:creationId xmlns:a16="http://schemas.microsoft.com/office/drawing/2014/main" id="{1836963C-AFB2-4897-AC4B-8ADC78A6F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0"/>
              <a:ext cx="2895600" cy="2757714"/>
            </a:xfrm>
            <a:prstGeom prst="pentagon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176" name="文本框 8">
            <a:extLst>
              <a:ext uri="{FF2B5EF4-FFF2-40B4-BE49-F238E27FC236}">
                <a16:creationId xmlns:a16="http://schemas.microsoft.com/office/drawing/2014/main" id="{67E96907-DD1A-4721-A96D-CA7E84B4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5" y="3303588"/>
            <a:ext cx="192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</a:p>
        </p:txBody>
      </p:sp>
      <p:sp>
        <p:nvSpPr>
          <p:cNvPr id="7177" name="文本框 9">
            <a:extLst>
              <a:ext uri="{FF2B5EF4-FFF2-40B4-BE49-F238E27FC236}">
                <a16:creationId xmlns:a16="http://schemas.microsoft.com/office/drawing/2014/main" id="{189156D8-13A1-470A-AA3F-4D487B300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3760788"/>
            <a:ext cx="19161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, sed diam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nonummy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nibh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euismod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tincidunt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ut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laoreet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dolore magna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aliquam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erat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volutpat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. </a:t>
            </a:r>
          </a:p>
        </p:txBody>
      </p:sp>
      <p:sp>
        <p:nvSpPr>
          <p:cNvPr id="7178" name="文本框 10">
            <a:extLst>
              <a:ext uri="{FF2B5EF4-FFF2-40B4-BE49-F238E27FC236}">
                <a16:creationId xmlns:a16="http://schemas.microsoft.com/office/drawing/2014/main" id="{CD06705E-CD90-4AD3-8425-4F8457A0A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25" y="3303588"/>
            <a:ext cx="192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</a:p>
        </p:txBody>
      </p:sp>
      <p:sp>
        <p:nvSpPr>
          <p:cNvPr id="7179" name="文本框 11">
            <a:extLst>
              <a:ext uri="{FF2B5EF4-FFF2-40B4-BE49-F238E27FC236}">
                <a16:creationId xmlns:a16="http://schemas.microsoft.com/office/drawing/2014/main" id="{A003E551-EC65-47FC-9C98-04D6AAF4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3760788"/>
            <a:ext cx="19161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</a:p>
        </p:txBody>
      </p:sp>
      <p:sp>
        <p:nvSpPr>
          <p:cNvPr id="7180" name="文本框 12">
            <a:extLst>
              <a:ext uri="{FF2B5EF4-FFF2-40B4-BE49-F238E27FC236}">
                <a16:creationId xmlns:a16="http://schemas.microsoft.com/office/drawing/2014/main" id="{085BC2AE-EC6D-4219-B8D0-021D48B43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3303588"/>
            <a:ext cx="192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</a:p>
        </p:txBody>
      </p:sp>
      <p:sp>
        <p:nvSpPr>
          <p:cNvPr id="7181" name="文本框 13">
            <a:extLst>
              <a:ext uri="{FF2B5EF4-FFF2-40B4-BE49-F238E27FC236}">
                <a16:creationId xmlns:a16="http://schemas.microsoft.com/office/drawing/2014/main" id="{3E731411-A52B-4725-9AD2-06F2FF57E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0" y="3760788"/>
            <a:ext cx="19161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</a:p>
        </p:txBody>
      </p:sp>
    </p:spTree>
  </p:cSld>
  <p:clrMapOvr>
    <a:masterClrMapping/>
  </p:clrMapOvr>
  <p:transition spd="slow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3">
            <a:extLst>
              <a:ext uri="{FF2B5EF4-FFF2-40B4-BE49-F238E27FC236}">
                <a16:creationId xmlns:a16="http://schemas.microsoft.com/office/drawing/2014/main" id="{271F35DD-C233-47F1-A66E-7A10E832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FFFFFF">
                <a:alpha val="37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195" name="文本框 4">
            <a:extLst>
              <a:ext uri="{FF2B5EF4-FFF2-40B4-BE49-F238E27FC236}">
                <a16:creationId xmlns:a16="http://schemas.microsoft.com/office/drawing/2014/main" id="{7923246C-4ECF-435E-B4F6-58091DC60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004888"/>
            <a:ext cx="4991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  <p:sp>
        <p:nvSpPr>
          <p:cNvPr id="8196" name="文本框 5">
            <a:extLst>
              <a:ext uri="{FF2B5EF4-FFF2-40B4-BE49-F238E27FC236}">
                <a16:creationId xmlns:a16="http://schemas.microsoft.com/office/drawing/2014/main" id="{93251491-B5AE-4D92-A3FF-8D2BD8F00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3489325"/>
            <a:ext cx="3795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  <p:sp>
        <p:nvSpPr>
          <p:cNvPr id="8197" name="六边形 8">
            <a:extLst>
              <a:ext uri="{FF2B5EF4-FFF2-40B4-BE49-F238E27FC236}">
                <a16:creationId xmlns:a16="http://schemas.microsoft.com/office/drawing/2014/main" id="{EAC18ED9-0C48-47C6-8C75-285A57860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2476500"/>
            <a:ext cx="3714750" cy="3203575"/>
          </a:xfrm>
          <a:prstGeom prst="hexagon">
            <a:avLst>
              <a:gd name="adj" fmla="val 24990"/>
              <a:gd name="vf" fmla="val 115470"/>
            </a:avLst>
          </a:prstGeom>
          <a:noFill/>
          <a:ln w="12700" cmpd="sng">
            <a:solidFill>
              <a:srgbClr val="FFFFFF">
                <a:alpha val="34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198" name="六边形 9">
            <a:extLst>
              <a:ext uri="{FF2B5EF4-FFF2-40B4-BE49-F238E27FC236}">
                <a16:creationId xmlns:a16="http://schemas.microsoft.com/office/drawing/2014/main" id="{FB421C69-EF2C-421D-8776-C699C8D1F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2476500"/>
            <a:ext cx="3714750" cy="3203575"/>
          </a:xfrm>
          <a:prstGeom prst="hexagon">
            <a:avLst>
              <a:gd name="adj" fmla="val 24990"/>
              <a:gd name="vf" fmla="val 115470"/>
            </a:avLst>
          </a:prstGeom>
          <a:noFill/>
          <a:ln w="12700" cmpd="sng">
            <a:solidFill>
              <a:srgbClr val="FFFFFF">
                <a:alpha val="34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199" name="文本框 10">
            <a:extLst>
              <a:ext uri="{FF2B5EF4-FFF2-40B4-BE49-F238E27FC236}">
                <a16:creationId xmlns:a16="http://schemas.microsoft.com/office/drawing/2014/main" id="{9EE847F5-23CC-4EEF-A85B-3E3B88B8D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3032125"/>
            <a:ext cx="1920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</a:p>
        </p:txBody>
      </p:sp>
      <p:sp>
        <p:nvSpPr>
          <p:cNvPr id="8200" name="文本框 11">
            <a:extLst>
              <a:ext uri="{FF2B5EF4-FFF2-40B4-BE49-F238E27FC236}">
                <a16:creationId xmlns:a16="http://schemas.microsoft.com/office/drawing/2014/main" id="{9811C896-AC89-4652-AC8E-122006C36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529" y="3489325"/>
            <a:ext cx="218712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consectetuer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adipiscing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, sed diam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nonummy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nibh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euismod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tincidunt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laoreet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dolore magna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aliquam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erat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volutpat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. </a:t>
            </a:r>
          </a:p>
        </p:txBody>
      </p:sp>
      <p:sp>
        <p:nvSpPr>
          <p:cNvPr id="8201" name="文本框 12">
            <a:extLst>
              <a:ext uri="{FF2B5EF4-FFF2-40B4-BE49-F238E27FC236}">
                <a16:creationId xmlns:a16="http://schemas.microsoft.com/office/drawing/2014/main" id="{72E92B74-3133-4E75-B3E2-FA0932D73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25" y="3032125"/>
            <a:ext cx="1920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</a:p>
        </p:txBody>
      </p:sp>
      <p:sp>
        <p:nvSpPr>
          <p:cNvPr id="8202" name="文本框 13">
            <a:extLst>
              <a:ext uri="{FF2B5EF4-FFF2-40B4-BE49-F238E27FC236}">
                <a16:creationId xmlns:a16="http://schemas.microsoft.com/office/drawing/2014/main" id="{BC2F551E-BCDC-44D0-8030-15676A2A0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4234" y="3489325"/>
            <a:ext cx="213087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consectetuer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adipiscing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, sed diam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nonummy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nibh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euismod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tincidunt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laoreet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dolore magna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aliquam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erat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volutpat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. </a:t>
            </a:r>
          </a:p>
        </p:txBody>
      </p:sp>
      <p:sp>
        <p:nvSpPr>
          <p:cNvPr id="8203" name="六边形 1">
            <a:extLst>
              <a:ext uri="{FF2B5EF4-FFF2-40B4-BE49-F238E27FC236}">
                <a16:creationId xmlns:a16="http://schemas.microsoft.com/office/drawing/2014/main" id="{F66AE336-ACF3-4329-819B-2CC42F711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549525"/>
            <a:ext cx="3714750" cy="3203575"/>
          </a:xfrm>
          <a:prstGeom prst="hexagon">
            <a:avLst>
              <a:gd name="adj" fmla="val 24990"/>
              <a:gd name="vf" fmla="val 11547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圆角矩形 3">
            <a:extLst>
              <a:ext uri="{FF2B5EF4-FFF2-40B4-BE49-F238E27FC236}">
                <a16:creationId xmlns:a16="http://schemas.microsoft.com/office/drawing/2014/main" id="{34773532-D101-4B56-8F55-A5D3CF708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FFFFFF">
                <a:alpha val="37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D62506A-F872-4B8B-91BE-CCE40C408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004888"/>
            <a:ext cx="4991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  <p:sp>
        <p:nvSpPr>
          <p:cNvPr id="9220" name="椭圆 1">
            <a:extLst>
              <a:ext uri="{FF2B5EF4-FFF2-40B4-BE49-F238E27FC236}">
                <a16:creationId xmlns:a16="http://schemas.microsoft.com/office/drawing/2014/main" id="{D9C9D654-D2BF-49F5-AC3E-7F99BA46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400" y="2597150"/>
            <a:ext cx="3194050" cy="319405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221" name="椭圆 5">
            <a:extLst>
              <a:ext uri="{FF2B5EF4-FFF2-40B4-BE49-F238E27FC236}">
                <a16:creationId xmlns:a16="http://schemas.microsoft.com/office/drawing/2014/main" id="{B76E316D-AE10-4E4A-8BA9-0DB2ED828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450" y="3003550"/>
            <a:ext cx="2379663" cy="238125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222" name="椭圆 6">
            <a:extLst>
              <a:ext uri="{FF2B5EF4-FFF2-40B4-BE49-F238E27FC236}">
                <a16:creationId xmlns:a16="http://schemas.microsoft.com/office/drawing/2014/main" id="{2374BC2D-170B-4B9B-9F3F-53B44CDA4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3003550"/>
            <a:ext cx="2381250" cy="238125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223" name="文本框 7">
            <a:extLst>
              <a:ext uri="{FF2B5EF4-FFF2-40B4-BE49-F238E27FC236}">
                <a16:creationId xmlns:a16="http://schemas.microsoft.com/office/drawing/2014/main" id="{16D6E3FD-DB40-47B6-88FF-80835E1D2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3533775"/>
            <a:ext cx="38020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  <p:sp>
        <p:nvSpPr>
          <p:cNvPr id="9224" name="文本框 8">
            <a:extLst>
              <a:ext uri="{FF2B5EF4-FFF2-40B4-BE49-F238E27FC236}">
                <a16:creationId xmlns:a16="http://schemas.microsoft.com/office/drawing/2014/main" id="{24B9F4A9-1961-41FA-BCDB-AEAF001FB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3" y="3394075"/>
            <a:ext cx="19161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, sed diam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nonummy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nibh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euismod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tincidunt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ut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laoreet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dolore magna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aliquam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erat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volutpat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. </a:t>
            </a:r>
          </a:p>
        </p:txBody>
      </p:sp>
      <p:sp>
        <p:nvSpPr>
          <p:cNvPr id="9225" name="文本框 9">
            <a:extLst>
              <a:ext uri="{FF2B5EF4-FFF2-40B4-BE49-F238E27FC236}">
                <a16:creationId xmlns:a16="http://schemas.microsoft.com/office/drawing/2014/main" id="{4A7B0FA1-445C-4E01-B80F-EC1E5D017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3394075"/>
            <a:ext cx="1914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</a:p>
        </p:txBody>
      </p:sp>
    </p:spTree>
  </p:cSld>
  <p:clrMapOvr>
    <a:masterClrMapping/>
  </p:clrMapOvr>
  <p:transition spd="slow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圆角矩形 3">
            <a:extLst>
              <a:ext uri="{FF2B5EF4-FFF2-40B4-BE49-F238E27FC236}">
                <a16:creationId xmlns:a16="http://schemas.microsoft.com/office/drawing/2014/main" id="{C96E91FE-18ED-4C02-869B-27C42AD4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FFFFFF">
                <a:alpha val="37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243" name="文本框 4">
            <a:extLst>
              <a:ext uri="{FF2B5EF4-FFF2-40B4-BE49-F238E27FC236}">
                <a16:creationId xmlns:a16="http://schemas.microsoft.com/office/drawing/2014/main" id="{FA184EA0-C85F-469F-A289-9A5A4EAFE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004888"/>
            <a:ext cx="4991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  <p:sp>
        <p:nvSpPr>
          <p:cNvPr id="10244" name="圆角矩形 5">
            <a:extLst>
              <a:ext uri="{FF2B5EF4-FFF2-40B4-BE49-F238E27FC236}">
                <a16:creationId xmlns:a16="http://schemas.microsoft.com/office/drawing/2014/main" id="{4541D3EB-CEDE-4CC1-AE7A-CBF9FA53E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2212975"/>
            <a:ext cx="10668000" cy="4173538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FFFFFF">
                <a:alpha val="34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0245" name="组合 6">
            <a:extLst>
              <a:ext uri="{FF2B5EF4-FFF2-40B4-BE49-F238E27FC236}">
                <a16:creationId xmlns:a16="http://schemas.microsoft.com/office/drawing/2014/main" id="{FB2B6461-8BCE-46BB-887F-C7EBC4FEDD98}"/>
              </a:ext>
            </a:extLst>
          </p:cNvPr>
          <p:cNvGrpSpPr>
            <a:grpSpLocks/>
          </p:cNvGrpSpPr>
          <p:nvPr/>
        </p:nvGrpSpPr>
        <p:grpSpPr bwMode="auto">
          <a:xfrm>
            <a:off x="2387600" y="3028950"/>
            <a:ext cx="7191375" cy="1419225"/>
            <a:chOff x="0" y="0"/>
            <a:chExt cx="7190862" cy="1419396"/>
          </a:xfrm>
        </p:grpSpPr>
        <p:grpSp>
          <p:nvGrpSpPr>
            <p:cNvPr id="10246" name="组合 7">
              <a:extLst>
                <a:ext uri="{FF2B5EF4-FFF2-40B4-BE49-F238E27FC236}">
                  <a16:creationId xmlns:a16="http://schemas.microsoft.com/office/drawing/2014/main" id="{4B1DBAA3-502C-4DBB-B305-E5D896300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1662" y="0"/>
              <a:ext cx="1371939" cy="1371941"/>
              <a:chOff x="0" y="0"/>
              <a:chExt cx="1371939" cy="1371941"/>
            </a:xfrm>
          </p:grpSpPr>
          <p:sp>
            <p:nvSpPr>
              <p:cNvPr id="10247" name="空心弧 17">
                <a:extLst>
                  <a:ext uri="{FF2B5EF4-FFF2-40B4-BE49-F238E27FC236}">
                    <a16:creationId xmlns:a16="http://schemas.microsoft.com/office/drawing/2014/main" id="{7370D9BF-0984-4E87-B807-B95B257909B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553108">
                <a:off x="0" y="0"/>
                <a:ext cx="1371939" cy="1371941"/>
              </a:xfrm>
              <a:custGeom>
                <a:avLst/>
                <a:gdLst>
                  <a:gd name="T0" fmla="*/ 2243 w 21600"/>
                  <a:gd name="T1" fmla="*/ 10800 h 21600"/>
                  <a:gd name="T2" fmla="*/ 10800 w 21600"/>
                  <a:gd name="T3" fmla="*/ 2243 h 21600"/>
                  <a:gd name="T4" fmla="*/ 19357 w 21600"/>
                  <a:gd name="T5" fmla="*/ 10799 h 21600"/>
                  <a:gd name="T6" fmla="*/ 21600 w 21600"/>
                  <a:gd name="T7" fmla="*/ 10800 h 21600"/>
                  <a:gd name="T8" fmla="*/ 10800 w 21600"/>
                  <a:gd name="T9" fmla="*/ 0 h 21600"/>
                  <a:gd name="T10" fmla="*/ 0 w 21600"/>
                  <a:gd name="T11" fmla="*/ 10800 h 21600"/>
                  <a:gd name="T12" fmla="*/ 2243 w 21600"/>
                  <a:gd name="T13" fmla="*/ 10800 h 21600"/>
                  <a:gd name="T14" fmla="*/ 0 w 21600"/>
                  <a:gd name="T15" fmla="*/ 0 h 21600"/>
                  <a:gd name="T16" fmla="*/ 21600 w 21600"/>
                  <a:gd name="T17" fmla="*/ 771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600" h="21600">
                    <a:moveTo>
                      <a:pt x="2243" y="10800"/>
                    </a:moveTo>
                    <a:cubicBezTo>
                      <a:pt x="2243" y="6074"/>
                      <a:pt x="6074" y="2243"/>
                      <a:pt x="10800" y="2243"/>
                    </a:cubicBezTo>
                    <a:cubicBezTo>
                      <a:pt x="15525" y="2242"/>
                      <a:pt x="19356" y="6074"/>
                      <a:pt x="19357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2243" y="108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34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48" name="TextBox 78">
                <a:extLst>
                  <a:ext uri="{FF2B5EF4-FFF2-40B4-BE49-F238E27FC236}">
                    <a16:creationId xmlns:a16="http://schemas.microsoft.com/office/drawing/2014/main" id="{C2C39013-2F26-44FA-A2BA-BAE7D1149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44" y="435577"/>
                <a:ext cx="129324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Verdana" panose="020B0604030504040204" pitchFamily="34" charset="0"/>
                  </a:rPr>
                  <a:t>80%</a:t>
                </a:r>
              </a:p>
            </p:txBody>
          </p:sp>
        </p:grpSp>
        <p:grpSp>
          <p:nvGrpSpPr>
            <p:cNvPr id="10249" name="组合 8">
              <a:extLst>
                <a:ext uri="{FF2B5EF4-FFF2-40B4-BE49-F238E27FC236}">
                  <a16:creationId xmlns:a16="http://schemas.microsoft.com/office/drawing/2014/main" id="{E99B0B7D-D030-4217-B31B-B25F0660B2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284"/>
              <a:ext cx="1405070" cy="1381805"/>
              <a:chOff x="0" y="0"/>
              <a:chExt cx="1405070" cy="1381805"/>
            </a:xfrm>
          </p:grpSpPr>
          <p:sp>
            <p:nvSpPr>
              <p:cNvPr id="10250" name="空心弧 15">
                <a:extLst>
                  <a:ext uri="{FF2B5EF4-FFF2-40B4-BE49-F238E27FC236}">
                    <a16:creationId xmlns:a16="http://schemas.microsoft.com/office/drawing/2014/main" id="{E20A7E5B-EC52-488A-A93A-E0DAC1CCA94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554">
                <a:off x="0" y="0"/>
                <a:ext cx="1381805" cy="1381805"/>
              </a:xfrm>
              <a:custGeom>
                <a:avLst/>
                <a:gdLst>
                  <a:gd name="T0" fmla="*/ 2905 w 21600"/>
                  <a:gd name="T1" fmla="*/ 7499 h 21600"/>
                  <a:gd name="T2" fmla="*/ 10799 w 21600"/>
                  <a:gd name="T3" fmla="*/ 2243 h 21600"/>
                  <a:gd name="T4" fmla="*/ 18694 w 21600"/>
                  <a:gd name="T5" fmla="*/ 7499 h 21600"/>
                  <a:gd name="T6" fmla="*/ 20764 w 21600"/>
                  <a:gd name="T7" fmla="*/ 6634 h 21600"/>
                  <a:gd name="T8" fmla="*/ 10800 w 21600"/>
                  <a:gd name="T9" fmla="*/ 0 h 21600"/>
                  <a:gd name="T10" fmla="*/ 835 w 21600"/>
                  <a:gd name="T11" fmla="*/ 6634 h 21600"/>
                  <a:gd name="T12" fmla="*/ 2905 w 21600"/>
                  <a:gd name="T13" fmla="*/ 7499 h 21600"/>
                  <a:gd name="T14" fmla="*/ 0 w 21600"/>
                  <a:gd name="T15" fmla="*/ 0 h 21600"/>
                  <a:gd name="T16" fmla="*/ 21600 w 21600"/>
                  <a:gd name="T17" fmla="*/ 365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600" h="21600">
                    <a:moveTo>
                      <a:pt x="2905" y="7499"/>
                    </a:moveTo>
                    <a:cubicBezTo>
                      <a:pt x="4236" y="4315"/>
                      <a:pt x="7349" y="2243"/>
                      <a:pt x="10799" y="2243"/>
                    </a:cubicBezTo>
                    <a:cubicBezTo>
                      <a:pt x="14250" y="2242"/>
                      <a:pt x="17363" y="4315"/>
                      <a:pt x="18694" y="7499"/>
                    </a:cubicBezTo>
                    <a:lnTo>
                      <a:pt x="20764" y="6634"/>
                    </a:lnTo>
                    <a:cubicBezTo>
                      <a:pt x="19084" y="2615"/>
                      <a:pt x="15155" y="0"/>
                      <a:pt x="10800" y="0"/>
                    </a:cubicBezTo>
                    <a:cubicBezTo>
                      <a:pt x="6444" y="-1"/>
                      <a:pt x="2515" y="2615"/>
                      <a:pt x="835" y="6634"/>
                    </a:cubicBezTo>
                    <a:lnTo>
                      <a:pt x="2905" y="7499"/>
                    </a:lnTo>
                    <a:close/>
                  </a:path>
                </a:pathLst>
              </a:custGeom>
              <a:solidFill>
                <a:srgbClr val="FFFFFF">
                  <a:alpha val="2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51" name="TextBox 79">
                <a:extLst>
                  <a:ext uri="{FF2B5EF4-FFF2-40B4-BE49-F238E27FC236}">
                    <a16:creationId xmlns:a16="http://schemas.microsoft.com/office/drawing/2014/main" id="{A3456B7C-F76A-4D66-B5DB-B75DFED72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78" y="439232"/>
                <a:ext cx="134519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Roboto Th" pitchFamily="2" charset="0"/>
                  </a:rPr>
                  <a:t>70%</a:t>
                </a:r>
              </a:p>
            </p:txBody>
          </p:sp>
        </p:grpSp>
        <p:grpSp>
          <p:nvGrpSpPr>
            <p:cNvPr id="10252" name="组合 9">
              <a:extLst>
                <a:ext uri="{FF2B5EF4-FFF2-40B4-BE49-F238E27FC236}">
                  <a16:creationId xmlns:a16="http://schemas.microsoft.com/office/drawing/2014/main" id="{33E662CD-2922-4CC9-B2A8-0CB13FF05B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8921" y="47457"/>
              <a:ext cx="1371941" cy="1371939"/>
              <a:chOff x="0" y="0"/>
              <a:chExt cx="1371941" cy="1371939"/>
            </a:xfrm>
          </p:grpSpPr>
          <p:sp>
            <p:nvSpPr>
              <p:cNvPr id="10253" name="TextBox 80">
                <a:extLst>
                  <a:ext uri="{FF2B5EF4-FFF2-40B4-BE49-F238E27FC236}">
                    <a16:creationId xmlns:a16="http://schemas.microsoft.com/office/drawing/2014/main" id="{EADD4E1E-EF60-4243-BA1B-FADA6CA3F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92" y="435577"/>
                <a:ext cx="1064598" cy="57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Roboto Th" pitchFamily="2" charset="0"/>
                  </a:rPr>
                  <a:t>50%</a:t>
                </a:r>
              </a:p>
            </p:txBody>
          </p:sp>
          <p:sp>
            <p:nvSpPr>
              <p:cNvPr id="10254" name="空心弧 14">
                <a:extLst>
                  <a:ext uri="{FF2B5EF4-FFF2-40B4-BE49-F238E27FC236}">
                    <a16:creationId xmlns:a16="http://schemas.microsoft.com/office/drawing/2014/main" id="{844FACAD-5632-418E-9EC9-6CD76AF3C224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1357">
                <a:off x="1" y="-1"/>
                <a:ext cx="1371939" cy="1371941"/>
              </a:xfrm>
              <a:custGeom>
                <a:avLst/>
                <a:gdLst>
                  <a:gd name="T0" fmla="*/ 12664 w 21600"/>
                  <a:gd name="T1" fmla="*/ 2448 h 21600"/>
                  <a:gd name="T2" fmla="*/ 10799 w 21600"/>
                  <a:gd name="T3" fmla="*/ 2243 h 21600"/>
                  <a:gd name="T4" fmla="*/ 8935 w 21600"/>
                  <a:gd name="T5" fmla="*/ 2448 h 21600"/>
                  <a:gd name="T6" fmla="*/ 8446 w 21600"/>
                  <a:gd name="T7" fmla="*/ 259 h 21600"/>
                  <a:gd name="T8" fmla="*/ 10800 w 21600"/>
                  <a:gd name="T9" fmla="*/ 0 h 21600"/>
                  <a:gd name="T10" fmla="*/ 13153 w 21600"/>
                  <a:gd name="T11" fmla="*/ 259 h 21600"/>
                  <a:gd name="T12" fmla="*/ 12664 w 21600"/>
                  <a:gd name="T13" fmla="*/ 2448 h 21600"/>
                  <a:gd name="T14" fmla="*/ 0 w 21600"/>
                  <a:gd name="T15" fmla="*/ 0 h 21600"/>
                  <a:gd name="T16" fmla="*/ 21600 w 21600"/>
                  <a:gd name="T17" fmla="*/ 23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600" h="21600">
                    <a:moveTo>
                      <a:pt x="12664" y="2448"/>
                    </a:moveTo>
                    <a:cubicBezTo>
                      <a:pt x="12052" y="2311"/>
                      <a:pt x="11427" y="2242"/>
                      <a:pt x="10799" y="2243"/>
                    </a:cubicBezTo>
                    <a:cubicBezTo>
                      <a:pt x="10172" y="2243"/>
                      <a:pt x="9547" y="2311"/>
                      <a:pt x="8935" y="2448"/>
                    </a:cubicBezTo>
                    <a:lnTo>
                      <a:pt x="8446" y="259"/>
                    </a:lnTo>
                    <a:cubicBezTo>
                      <a:pt x="9218" y="87"/>
                      <a:pt x="10008" y="-1"/>
                      <a:pt x="10800" y="0"/>
                    </a:cubicBezTo>
                    <a:cubicBezTo>
                      <a:pt x="11591" y="0"/>
                      <a:pt x="12381" y="87"/>
                      <a:pt x="13153" y="259"/>
                    </a:cubicBezTo>
                    <a:lnTo>
                      <a:pt x="12664" y="2448"/>
                    </a:lnTo>
                    <a:close/>
                  </a:path>
                </a:pathLst>
              </a:custGeom>
              <a:solidFill>
                <a:srgbClr val="FFFFFF">
                  <a:alpha val="2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255" name="文本框 21">
            <a:extLst>
              <a:ext uri="{FF2B5EF4-FFF2-40B4-BE49-F238E27FC236}">
                <a16:creationId xmlns:a16="http://schemas.microsoft.com/office/drawing/2014/main" id="{65FC63CA-7A1E-41C5-8BE9-23B611D8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4879975"/>
            <a:ext cx="407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YOUR TITLE HERE </a:t>
            </a:r>
          </a:p>
        </p:txBody>
      </p:sp>
      <p:sp>
        <p:nvSpPr>
          <p:cNvPr id="10256" name="文本框 22">
            <a:extLst>
              <a:ext uri="{FF2B5EF4-FFF2-40B4-BE49-F238E27FC236}">
                <a16:creationId xmlns:a16="http://schemas.microsoft.com/office/drawing/2014/main" id="{BB9B650F-F239-4A4B-A766-3DCC0A107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4876800"/>
            <a:ext cx="407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YOUR TITLE HERE </a:t>
            </a:r>
          </a:p>
        </p:txBody>
      </p:sp>
      <p:sp>
        <p:nvSpPr>
          <p:cNvPr id="10257" name="文本框 23">
            <a:extLst>
              <a:ext uri="{FF2B5EF4-FFF2-40B4-BE49-F238E27FC236}">
                <a16:creationId xmlns:a16="http://schemas.microsoft.com/office/drawing/2014/main" id="{DB567FE6-768D-4E3F-A52D-EDBCE144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5" y="4873625"/>
            <a:ext cx="407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YOUR TITLE HERE </a:t>
            </a:r>
          </a:p>
        </p:txBody>
      </p:sp>
    </p:spTree>
  </p:cSld>
  <p:clrMapOvr>
    <a:masterClrMapping/>
  </p:clrMapOvr>
  <p:transition spd="slow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圆角矩形 3">
            <a:extLst>
              <a:ext uri="{FF2B5EF4-FFF2-40B4-BE49-F238E27FC236}">
                <a16:creationId xmlns:a16="http://schemas.microsoft.com/office/drawing/2014/main" id="{4FFC66F3-C8EA-4FC2-B212-3C77F2D61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FFFFFF">
                <a:alpha val="37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67" name="文本框 4">
            <a:extLst>
              <a:ext uri="{FF2B5EF4-FFF2-40B4-BE49-F238E27FC236}">
                <a16:creationId xmlns:a16="http://schemas.microsoft.com/office/drawing/2014/main" id="{715A37AE-DD15-4C95-88B5-85E3DC0AE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004888"/>
            <a:ext cx="4991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  <p:grpSp>
        <p:nvGrpSpPr>
          <p:cNvPr id="11268" name="组合 23">
            <a:extLst>
              <a:ext uri="{FF2B5EF4-FFF2-40B4-BE49-F238E27FC236}">
                <a16:creationId xmlns:a16="http://schemas.microsoft.com/office/drawing/2014/main" id="{BD213C22-7D87-43D9-A7B5-1CC6578D503C}"/>
              </a:ext>
            </a:extLst>
          </p:cNvPr>
          <p:cNvGrpSpPr>
            <a:grpSpLocks/>
          </p:cNvGrpSpPr>
          <p:nvPr/>
        </p:nvGrpSpPr>
        <p:grpSpPr bwMode="auto">
          <a:xfrm>
            <a:off x="1592263" y="2328863"/>
            <a:ext cx="8950325" cy="2998787"/>
            <a:chOff x="0" y="0"/>
            <a:chExt cx="5928204" cy="1985906"/>
          </a:xfrm>
        </p:grpSpPr>
        <p:grpSp>
          <p:nvGrpSpPr>
            <p:cNvPr id="11269" name="组合 22">
              <a:extLst>
                <a:ext uri="{FF2B5EF4-FFF2-40B4-BE49-F238E27FC236}">
                  <a16:creationId xmlns:a16="http://schemas.microsoft.com/office/drawing/2014/main" id="{1C1C4369-65A0-4035-8CF9-8184B7EC7A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303654" cy="1985906"/>
              <a:chOff x="0" y="0"/>
              <a:chExt cx="2303654" cy="1985906"/>
            </a:xfrm>
          </p:grpSpPr>
          <p:sp>
            <p:nvSpPr>
              <p:cNvPr id="11270" name="等腰三角形 7">
                <a:extLst>
                  <a:ext uri="{FF2B5EF4-FFF2-40B4-BE49-F238E27FC236}">
                    <a16:creationId xmlns:a16="http://schemas.microsoft.com/office/drawing/2014/main" id="{C4C72396-4857-4615-86BE-8B25EAF31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3654" cy="1985906"/>
              </a:xfrm>
              <a:prstGeom prst="triangle">
                <a:avLst>
                  <a:gd name="adj" fmla="val 50000"/>
                </a:avLst>
              </a:prstGeom>
              <a:noFill/>
              <a:ln w="12700" cmpd="sng">
                <a:solidFill>
                  <a:srgbClr val="FFFFFF">
                    <a:alpha val="31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271" name="Freeform 73">
                <a:extLst>
                  <a:ext uri="{FF2B5EF4-FFF2-40B4-BE49-F238E27FC236}">
                    <a16:creationId xmlns:a16="http://schemas.microsoft.com/office/drawing/2014/main" id="{76CDC67E-64D5-4385-A39D-C32741664C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4345" y="629421"/>
                <a:ext cx="334963" cy="260350"/>
              </a:xfrm>
              <a:custGeom>
                <a:avLst/>
                <a:gdLst>
                  <a:gd name="T0" fmla="*/ 69 w 88"/>
                  <a:gd name="T1" fmla="*/ 55 h 69"/>
                  <a:gd name="T2" fmla="*/ 55 w 88"/>
                  <a:gd name="T3" fmla="*/ 69 h 69"/>
                  <a:gd name="T4" fmla="*/ 14 w 88"/>
                  <a:gd name="T5" fmla="*/ 69 h 69"/>
                  <a:gd name="T6" fmla="*/ 0 w 88"/>
                  <a:gd name="T7" fmla="*/ 55 h 69"/>
                  <a:gd name="T8" fmla="*/ 0 w 88"/>
                  <a:gd name="T9" fmla="*/ 14 h 69"/>
                  <a:gd name="T10" fmla="*/ 14 w 88"/>
                  <a:gd name="T11" fmla="*/ 0 h 69"/>
                  <a:gd name="T12" fmla="*/ 55 w 88"/>
                  <a:gd name="T13" fmla="*/ 0 h 69"/>
                  <a:gd name="T14" fmla="*/ 60 w 88"/>
                  <a:gd name="T15" fmla="*/ 1 h 69"/>
                  <a:gd name="T16" fmla="*/ 61 w 88"/>
                  <a:gd name="T17" fmla="*/ 2 h 69"/>
                  <a:gd name="T18" fmla="*/ 61 w 88"/>
                  <a:gd name="T19" fmla="*/ 4 h 69"/>
                  <a:gd name="T20" fmla="*/ 59 w 88"/>
                  <a:gd name="T21" fmla="*/ 6 h 69"/>
                  <a:gd name="T22" fmla="*/ 57 w 88"/>
                  <a:gd name="T23" fmla="*/ 7 h 69"/>
                  <a:gd name="T24" fmla="*/ 55 w 88"/>
                  <a:gd name="T25" fmla="*/ 6 h 69"/>
                  <a:gd name="T26" fmla="*/ 14 w 88"/>
                  <a:gd name="T27" fmla="*/ 6 h 69"/>
                  <a:gd name="T28" fmla="*/ 6 w 88"/>
                  <a:gd name="T29" fmla="*/ 14 h 69"/>
                  <a:gd name="T30" fmla="*/ 6 w 88"/>
                  <a:gd name="T31" fmla="*/ 55 h 69"/>
                  <a:gd name="T32" fmla="*/ 14 w 88"/>
                  <a:gd name="T33" fmla="*/ 63 h 69"/>
                  <a:gd name="T34" fmla="*/ 55 w 88"/>
                  <a:gd name="T35" fmla="*/ 63 h 69"/>
                  <a:gd name="T36" fmla="*/ 63 w 88"/>
                  <a:gd name="T37" fmla="*/ 55 h 69"/>
                  <a:gd name="T38" fmla="*/ 63 w 88"/>
                  <a:gd name="T39" fmla="*/ 49 h 69"/>
                  <a:gd name="T40" fmla="*/ 63 w 88"/>
                  <a:gd name="T41" fmla="*/ 48 h 69"/>
                  <a:gd name="T42" fmla="*/ 66 w 88"/>
                  <a:gd name="T43" fmla="*/ 45 h 69"/>
                  <a:gd name="T44" fmla="*/ 68 w 88"/>
                  <a:gd name="T45" fmla="*/ 44 h 69"/>
                  <a:gd name="T46" fmla="*/ 69 w 88"/>
                  <a:gd name="T47" fmla="*/ 46 h 69"/>
                  <a:gd name="T48" fmla="*/ 69 w 88"/>
                  <a:gd name="T49" fmla="*/ 55 h 69"/>
                  <a:gd name="T50" fmla="*/ 78 w 88"/>
                  <a:gd name="T51" fmla="*/ 24 h 69"/>
                  <a:gd name="T52" fmla="*/ 45 w 88"/>
                  <a:gd name="T53" fmla="*/ 57 h 69"/>
                  <a:gd name="T54" fmla="*/ 31 w 88"/>
                  <a:gd name="T55" fmla="*/ 57 h 69"/>
                  <a:gd name="T56" fmla="*/ 31 w 88"/>
                  <a:gd name="T57" fmla="*/ 42 h 69"/>
                  <a:gd name="T58" fmla="*/ 64 w 88"/>
                  <a:gd name="T59" fmla="*/ 10 h 69"/>
                  <a:gd name="T60" fmla="*/ 78 w 88"/>
                  <a:gd name="T61" fmla="*/ 24 h 69"/>
                  <a:gd name="T62" fmla="*/ 49 w 88"/>
                  <a:gd name="T63" fmla="*/ 46 h 69"/>
                  <a:gd name="T64" fmla="*/ 42 w 88"/>
                  <a:gd name="T65" fmla="*/ 39 h 69"/>
                  <a:gd name="T66" fmla="*/ 36 w 88"/>
                  <a:gd name="T67" fmla="*/ 44 h 69"/>
                  <a:gd name="T68" fmla="*/ 36 w 88"/>
                  <a:gd name="T69" fmla="*/ 47 h 69"/>
                  <a:gd name="T70" fmla="*/ 41 w 88"/>
                  <a:gd name="T71" fmla="*/ 47 h 69"/>
                  <a:gd name="T72" fmla="*/ 41 w 88"/>
                  <a:gd name="T73" fmla="*/ 52 h 69"/>
                  <a:gd name="T74" fmla="*/ 43 w 88"/>
                  <a:gd name="T75" fmla="*/ 52 h 69"/>
                  <a:gd name="T76" fmla="*/ 49 w 88"/>
                  <a:gd name="T77" fmla="*/ 46 h 69"/>
                  <a:gd name="T78" fmla="*/ 63 w 88"/>
                  <a:gd name="T79" fmla="*/ 17 h 69"/>
                  <a:gd name="T80" fmla="*/ 46 w 88"/>
                  <a:gd name="T81" fmla="*/ 34 h 69"/>
                  <a:gd name="T82" fmla="*/ 46 w 88"/>
                  <a:gd name="T83" fmla="*/ 35 h 69"/>
                  <a:gd name="T84" fmla="*/ 48 w 88"/>
                  <a:gd name="T85" fmla="*/ 35 h 69"/>
                  <a:gd name="T86" fmla="*/ 65 w 88"/>
                  <a:gd name="T87" fmla="*/ 18 h 69"/>
                  <a:gd name="T88" fmla="*/ 65 w 88"/>
                  <a:gd name="T89" fmla="*/ 17 h 69"/>
                  <a:gd name="T90" fmla="*/ 63 w 88"/>
                  <a:gd name="T91" fmla="*/ 17 h 69"/>
                  <a:gd name="T92" fmla="*/ 81 w 88"/>
                  <a:gd name="T93" fmla="*/ 20 h 69"/>
                  <a:gd name="T94" fmla="*/ 67 w 88"/>
                  <a:gd name="T95" fmla="*/ 6 h 69"/>
                  <a:gd name="T96" fmla="*/ 72 w 88"/>
                  <a:gd name="T97" fmla="*/ 2 h 69"/>
                  <a:gd name="T98" fmla="*/ 78 w 88"/>
                  <a:gd name="T99" fmla="*/ 2 h 69"/>
                  <a:gd name="T100" fmla="*/ 86 w 88"/>
                  <a:gd name="T101" fmla="*/ 9 h 69"/>
                  <a:gd name="T102" fmla="*/ 86 w 88"/>
                  <a:gd name="T103" fmla="*/ 16 h 69"/>
                  <a:gd name="T104" fmla="*/ 81 w 88"/>
                  <a:gd name="T105" fmla="*/ 20 h 69"/>
                  <a:gd name="T106" fmla="*/ 0 w 88"/>
                  <a:gd name="T107" fmla="*/ 0 h 69"/>
                  <a:gd name="T108" fmla="*/ 88 w 88"/>
                  <a:gd name="T10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88" h="69">
                    <a:moveTo>
                      <a:pt x="69" y="55"/>
                    </a:moveTo>
                    <a:cubicBezTo>
                      <a:pt x="69" y="63"/>
                      <a:pt x="63" y="69"/>
                      <a:pt x="55" y="69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6" y="69"/>
                      <a:pt x="0" y="63"/>
                      <a:pt x="0" y="5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9" y="0"/>
                      <a:pt x="60" y="1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3"/>
                      <a:pt x="61" y="3"/>
                      <a:pt x="61" y="4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7"/>
                      <a:pt x="57" y="7"/>
                      <a:pt x="57" y="7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0" y="6"/>
                      <a:pt x="6" y="10"/>
                      <a:pt x="6" y="1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9"/>
                      <a:pt x="10" y="63"/>
                      <a:pt x="14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9" y="63"/>
                      <a:pt x="63" y="59"/>
                      <a:pt x="63" y="55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7" y="44"/>
                      <a:pt x="67" y="44"/>
                      <a:pt x="68" y="44"/>
                    </a:cubicBezTo>
                    <a:cubicBezTo>
                      <a:pt x="68" y="44"/>
                      <a:pt x="69" y="45"/>
                      <a:pt x="69" y="46"/>
                    </a:cubicBezTo>
                    <a:lnTo>
                      <a:pt x="69" y="55"/>
                    </a:lnTo>
                    <a:close/>
                    <a:moveTo>
                      <a:pt x="78" y="24"/>
                    </a:moveTo>
                    <a:cubicBezTo>
                      <a:pt x="45" y="57"/>
                      <a:pt x="45" y="57"/>
                      <a:pt x="45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64" y="10"/>
                      <a:pt x="64" y="10"/>
                      <a:pt x="64" y="10"/>
                    </a:cubicBezTo>
                    <a:lnTo>
                      <a:pt x="78" y="24"/>
                    </a:lnTo>
                    <a:close/>
                    <a:moveTo>
                      <a:pt x="49" y="46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3" y="52"/>
                      <a:pt x="43" y="52"/>
                      <a:pt x="43" y="52"/>
                    </a:cubicBezTo>
                    <a:lnTo>
                      <a:pt x="49" y="46"/>
                    </a:lnTo>
                    <a:close/>
                    <a:moveTo>
                      <a:pt x="63" y="17"/>
                    </a:move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5"/>
                      <a:pt x="46" y="35"/>
                    </a:cubicBezTo>
                    <a:cubicBezTo>
                      <a:pt x="47" y="36"/>
                      <a:pt x="47" y="36"/>
                      <a:pt x="48" y="35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5" y="17"/>
                      <a:pt x="65" y="17"/>
                    </a:cubicBezTo>
                    <a:cubicBezTo>
                      <a:pt x="64" y="16"/>
                      <a:pt x="64" y="16"/>
                      <a:pt x="63" y="17"/>
                    </a:cubicBezTo>
                    <a:close/>
                    <a:moveTo>
                      <a:pt x="81" y="20"/>
                    </a:moveTo>
                    <a:cubicBezTo>
                      <a:pt x="67" y="6"/>
                      <a:pt x="67" y="6"/>
                      <a:pt x="67" y="6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4" y="0"/>
                      <a:pt x="77" y="0"/>
                      <a:pt x="78" y="2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8" y="11"/>
                      <a:pt x="88" y="14"/>
                      <a:pt x="86" y="16"/>
                    </a:cubicBezTo>
                    <a:lnTo>
                      <a:pt x="81" y="20"/>
                    </a:lnTo>
                    <a:close/>
                  </a:path>
                </a:pathLst>
              </a:custGeom>
              <a:solidFill>
                <a:srgbClr val="FFFFFF">
                  <a:alpha val="34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2" name="文本框 13">
                <a:extLst>
                  <a:ext uri="{FF2B5EF4-FFF2-40B4-BE49-F238E27FC236}">
                    <a16:creationId xmlns:a16="http://schemas.microsoft.com/office/drawing/2014/main" id="{564F0755-5D94-49BD-8B3C-6BF3D486E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06" y="1260835"/>
                <a:ext cx="192024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Roboto Th" pitchFamily="2" charset="0"/>
                  </a:rPr>
                  <a:t>TITLE TITEXT</a:t>
                </a:r>
              </a:p>
            </p:txBody>
          </p:sp>
        </p:grpSp>
        <p:grpSp>
          <p:nvGrpSpPr>
            <p:cNvPr id="11273" name="组合 1">
              <a:extLst>
                <a:ext uri="{FF2B5EF4-FFF2-40B4-BE49-F238E27FC236}">
                  <a16:creationId xmlns:a16="http://schemas.microsoft.com/office/drawing/2014/main" id="{1D5AF0B7-2CC5-4CE7-B03E-ED96C2E05E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2275" y="0"/>
              <a:ext cx="2303654" cy="1985906"/>
              <a:chOff x="0" y="0"/>
              <a:chExt cx="2303654" cy="1985906"/>
            </a:xfrm>
          </p:grpSpPr>
          <p:sp>
            <p:nvSpPr>
              <p:cNvPr id="11274" name="Freeform 66">
                <a:extLst>
                  <a:ext uri="{FF2B5EF4-FFF2-40B4-BE49-F238E27FC236}">
                    <a16:creationId xmlns:a16="http://schemas.microsoft.com/office/drawing/2014/main" id="{1B87E96F-DE2F-491C-B143-09C9309113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2758" y="554015"/>
                <a:ext cx="338138" cy="333375"/>
              </a:xfrm>
              <a:custGeom>
                <a:avLst/>
                <a:gdLst>
                  <a:gd name="T0" fmla="*/ 89 w 89"/>
                  <a:gd name="T1" fmla="*/ 45 h 89"/>
                  <a:gd name="T2" fmla="*/ 45 w 89"/>
                  <a:gd name="T3" fmla="*/ 89 h 89"/>
                  <a:gd name="T4" fmla="*/ 0 w 89"/>
                  <a:gd name="T5" fmla="*/ 45 h 89"/>
                  <a:gd name="T6" fmla="*/ 45 w 89"/>
                  <a:gd name="T7" fmla="*/ 0 h 89"/>
                  <a:gd name="T8" fmla="*/ 89 w 89"/>
                  <a:gd name="T9" fmla="*/ 45 h 89"/>
                  <a:gd name="T10" fmla="*/ 76 w 89"/>
                  <a:gd name="T11" fmla="*/ 45 h 89"/>
                  <a:gd name="T12" fmla="*/ 45 w 89"/>
                  <a:gd name="T13" fmla="*/ 13 h 89"/>
                  <a:gd name="T14" fmla="*/ 13 w 89"/>
                  <a:gd name="T15" fmla="*/ 45 h 89"/>
                  <a:gd name="T16" fmla="*/ 45 w 89"/>
                  <a:gd name="T17" fmla="*/ 76 h 89"/>
                  <a:gd name="T18" fmla="*/ 76 w 89"/>
                  <a:gd name="T19" fmla="*/ 45 h 89"/>
                  <a:gd name="T20" fmla="*/ 63 w 89"/>
                  <a:gd name="T21" fmla="*/ 48 h 89"/>
                  <a:gd name="T22" fmla="*/ 63 w 89"/>
                  <a:gd name="T23" fmla="*/ 54 h 89"/>
                  <a:gd name="T24" fmla="*/ 59 w 89"/>
                  <a:gd name="T25" fmla="*/ 57 h 89"/>
                  <a:gd name="T26" fmla="*/ 35 w 89"/>
                  <a:gd name="T27" fmla="*/ 57 h 89"/>
                  <a:gd name="T28" fmla="*/ 32 w 89"/>
                  <a:gd name="T29" fmla="*/ 54 h 89"/>
                  <a:gd name="T30" fmla="*/ 32 w 89"/>
                  <a:gd name="T31" fmla="*/ 26 h 89"/>
                  <a:gd name="T32" fmla="*/ 35 w 89"/>
                  <a:gd name="T33" fmla="*/ 23 h 89"/>
                  <a:gd name="T34" fmla="*/ 41 w 89"/>
                  <a:gd name="T35" fmla="*/ 23 h 89"/>
                  <a:gd name="T36" fmla="*/ 45 w 89"/>
                  <a:gd name="T37" fmla="*/ 26 h 89"/>
                  <a:gd name="T38" fmla="*/ 45 w 89"/>
                  <a:gd name="T39" fmla="*/ 45 h 89"/>
                  <a:gd name="T40" fmla="*/ 59 w 89"/>
                  <a:gd name="T41" fmla="*/ 45 h 89"/>
                  <a:gd name="T42" fmla="*/ 63 w 89"/>
                  <a:gd name="T43" fmla="*/ 48 h 89"/>
                  <a:gd name="T44" fmla="*/ 0 w 89"/>
                  <a:gd name="T45" fmla="*/ 0 h 89"/>
                  <a:gd name="T46" fmla="*/ 89 w 89"/>
                  <a:gd name="T4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T44" t="T45" r="T46" b="T47"/>
                <a:pathLst>
                  <a:path w="89" h="89">
                    <a:moveTo>
                      <a:pt x="89" y="45"/>
                    </a:moveTo>
                    <a:cubicBezTo>
                      <a:pt x="89" y="69"/>
                      <a:pt x="69" y="89"/>
                      <a:pt x="45" y="89"/>
                    </a:cubicBezTo>
                    <a:cubicBezTo>
                      <a:pt x="20" y="89"/>
                      <a:pt x="0" y="69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69" y="0"/>
                      <a:pt x="89" y="20"/>
                      <a:pt x="89" y="45"/>
                    </a:cubicBezTo>
                    <a:close/>
                    <a:moveTo>
                      <a:pt x="76" y="45"/>
                    </a:moveTo>
                    <a:cubicBezTo>
                      <a:pt x="76" y="27"/>
                      <a:pt x="62" y="13"/>
                      <a:pt x="45" y="13"/>
                    </a:cubicBezTo>
                    <a:cubicBezTo>
                      <a:pt x="27" y="13"/>
                      <a:pt x="13" y="27"/>
                      <a:pt x="13" y="45"/>
                    </a:cubicBezTo>
                    <a:cubicBezTo>
                      <a:pt x="13" y="62"/>
                      <a:pt x="27" y="76"/>
                      <a:pt x="45" y="76"/>
                    </a:cubicBezTo>
                    <a:cubicBezTo>
                      <a:pt x="62" y="76"/>
                      <a:pt x="76" y="62"/>
                      <a:pt x="76" y="45"/>
                    </a:cubicBezTo>
                    <a:close/>
                    <a:moveTo>
                      <a:pt x="63" y="48"/>
                    </a:moveTo>
                    <a:cubicBezTo>
                      <a:pt x="63" y="54"/>
                      <a:pt x="63" y="54"/>
                      <a:pt x="63" y="54"/>
                    </a:cubicBezTo>
                    <a:cubicBezTo>
                      <a:pt x="63" y="56"/>
                      <a:pt x="61" y="57"/>
                      <a:pt x="59" y="57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3" y="57"/>
                      <a:pt x="32" y="56"/>
                      <a:pt x="32" y="54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4"/>
                      <a:pt x="33" y="23"/>
                      <a:pt x="35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3" y="23"/>
                      <a:pt x="45" y="24"/>
                      <a:pt x="45" y="26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5"/>
                      <a:pt x="63" y="46"/>
                      <a:pt x="63" y="48"/>
                    </a:cubicBezTo>
                    <a:close/>
                  </a:path>
                </a:pathLst>
              </a:custGeom>
              <a:solidFill>
                <a:srgbClr val="FFFFFF">
                  <a:alpha val="68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5" name="文本框 14">
                <a:extLst>
                  <a:ext uri="{FF2B5EF4-FFF2-40B4-BE49-F238E27FC236}">
                    <a16:creationId xmlns:a16="http://schemas.microsoft.com/office/drawing/2014/main" id="{51F57BF3-26A1-4E62-8628-3C46AAE92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07" y="1258454"/>
                <a:ext cx="192024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Roboto Th" pitchFamily="2" charset="0"/>
                  </a:rPr>
                  <a:t>TITLE TITEXT</a:t>
                </a:r>
              </a:p>
            </p:txBody>
          </p:sp>
          <p:sp>
            <p:nvSpPr>
              <p:cNvPr id="11276" name="等腰三角形 9">
                <a:extLst>
                  <a:ext uri="{FF2B5EF4-FFF2-40B4-BE49-F238E27FC236}">
                    <a16:creationId xmlns:a16="http://schemas.microsoft.com/office/drawing/2014/main" id="{CFD5B189-1BF5-40A9-AF5B-233501AA9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3654" cy="1985906"/>
              </a:xfrm>
              <a:prstGeom prst="triangle">
                <a:avLst>
                  <a:gd name="adj" fmla="val 50000"/>
                </a:avLst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1277" name="组合 2">
              <a:extLst>
                <a:ext uri="{FF2B5EF4-FFF2-40B4-BE49-F238E27FC236}">
                  <a16:creationId xmlns:a16="http://schemas.microsoft.com/office/drawing/2014/main" id="{BF7A59F7-B07F-4540-912B-767B331A5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4550" y="0"/>
              <a:ext cx="2303654" cy="1985906"/>
              <a:chOff x="0" y="0"/>
              <a:chExt cx="2303654" cy="1985906"/>
            </a:xfrm>
          </p:grpSpPr>
          <p:sp>
            <p:nvSpPr>
              <p:cNvPr id="11278" name="等腰三角形 8">
                <a:extLst>
                  <a:ext uri="{FF2B5EF4-FFF2-40B4-BE49-F238E27FC236}">
                    <a16:creationId xmlns:a16="http://schemas.microsoft.com/office/drawing/2014/main" id="{4CB3E25C-B9E0-42B8-92A4-0C20F8215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3654" cy="1985906"/>
              </a:xfrm>
              <a:prstGeom prst="triangle">
                <a:avLst>
                  <a:gd name="adj" fmla="val 50000"/>
                </a:avLst>
              </a:prstGeom>
              <a:noFill/>
              <a:ln w="12700" cmpd="sng">
                <a:solidFill>
                  <a:srgbClr val="FFFFFF">
                    <a:alpha val="5000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11279" name="组合 11">
                <a:extLst>
                  <a:ext uri="{FF2B5EF4-FFF2-40B4-BE49-F238E27FC236}">
                    <a16:creationId xmlns:a16="http://schemas.microsoft.com/office/drawing/2014/main" id="{D5F63EAC-A184-4462-994E-DB07C5F2F9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2536" y="487328"/>
                <a:ext cx="304800" cy="319088"/>
                <a:chOff x="0" y="0"/>
                <a:chExt cx="304800" cy="319088"/>
              </a:xfrm>
            </p:grpSpPr>
            <p:sp>
              <p:nvSpPr>
                <p:cNvPr id="11280" name="Freeform 57">
                  <a:extLst>
                    <a:ext uri="{FF2B5EF4-FFF2-40B4-BE49-F238E27FC236}">
                      <a16:creationId xmlns:a16="http://schemas.microsoft.com/office/drawing/2014/main" id="{EE32CEF0-8EB6-495B-A9B2-A9ADABCDF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36525" cy="173038"/>
                </a:xfrm>
                <a:custGeom>
                  <a:avLst/>
                  <a:gdLst>
                    <a:gd name="T0" fmla="*/ 36 w 36"/>
                    <a:gd name="T1" fmla="*/ 40 h 46"/>
                    <a:gd name="T2" fmla="*/ 17 w 36"/>
                    <a:gd name="T3" fmla="*/ 0 h 46"/>
                    <a:gd name="T4" fmla="*/ 5 w 36"/>
                    <a:gd name="T5" fmla="*/ 0 h 46"/>
                    <a:gd name="T6" fmla="*/ 36 w 36"/>
                    <a:gd name="T7" fmla="*/ 46 h 46"/>
                    <a:gd name="T8" fmla="*/ 36 w 36"/>
                    <a:gd name="T9" fmla="*/ 40 h 46"/>
                    <a:gd name="T10" fmla="*/ 0 w 36"/>
                    <a:gd name="T11" fmla="*/ 0 h 46"/>
                    <a:gd name="T12" fmla="*/ 36 w 36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36" h="46">
                      <a:moveTo>
                        <a:pt x="36" y="40"/>
                      </a:moveTo>
                      <a:cubicBezTo>
                        <a:pt x="36" y="40"/>
                        <a:pt x="10" y="27"/>
                        <a:pt x="1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0" y="32"/>
                        <a:pt x="36" y="46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lose/>
                    </a:path>
                  </a:pathLst>
                </a:custGeom>
                <a:solidFill>
                  <a:srgbClr val="FFFFFF">
                    <a:alpha val="34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1" name="Freeform 58">
                  <a:extLst>
                    <a:ext uri="{FF2B5EF4-FFF2-40B4-BE49-F238E27FC236}">
                      <a16:creationId xmlns:a16="http://schemas.microsoft.com/office/drawing/2014/main" id="{E3471A87-FF10-4A6B-BF6B-78752BEC4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275" y="0"/>
                  <a:ext cx="136525" cy="173038"/>
                </a:xfrm>
                <a:custGeom>
                  <a:avLst/>
                  <a:gdLst>
                    <a:gd name="T0" fmla="*/ 0 w 36"/>
                    <a:gd name="T1" fmla="*/ 40 h 46"/>
                    <a:gd name="T2" fmla="*/ 18 w 36"/>
                    <a:gd name="T3" fmla="*/ 0 h 46"/>
                    <a:gd name="T4" fmla="*/ 30 w 36"/>
                    <a:gd name="T5" fmla="*/ 0 h 46"/>
                    <a:gd name="T6" fmla="*/ 0 w 36"/>
                    <a:gd name="T7" fmla="*/ 46 h 46"/>
                    <a:gd name="T8" fmla="*/ 0 w 36"/>
                    <a:gd name="T9" fmla="*/ 40 h 46"/>
                    <a:gd name="T10" fmla="*/ 0 w 36"/>
                    <a:gd name="T11" fmla="*/ 0 h 46"/>
                    <a:gd name="T12" fmla="*/ 36 w 36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36" h="46">
                      <a:moveTo>
                        <a:pt x="0" y="40"/>
                      </a:moveTo>
                      <a:cubicBezTo>
                        <a:pt x="0" y="40"/>
                        <a:pt x="24" y="27"/>
                        <a:pt x="18" y="0"/>
                      </a:cubicBezTo>
                      <a:cubicBezTo>
                        <a:pt x="29" y="0"/>
                        <a:pt x="30" y="0"/>
                        <a:pt x="30" y="0"/>
                      </a:cubicBezTo>
                      <a:cubicBezTo>
                        <a:pt x="30" y="0"/>
                        <a:pt x="36" y="32"/>
                        <a:pt x="0" y="46"/>
                      </a:cubicBezTo>
                      <a:cubicBezTo>
                        <a:pt x="0" y="40"/>
                        <a:pt x="0" y="40"/>
                        <a:pt x="0" y="40"/>
                      </a:cubicBezTo>
                      <a:close/>
                    </a:path>
                  </a:pathLst>
                </a:custGeom>
                <a:solidFill>
                  <a:srgbClr val="FFFFFF">
                    <a:alpha val="34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2" name="Freeform 59">
                  <a:extLst>
                    <a:ext uri="{FF2B5EF4-FFF2-40B4-BE49-F238E27FC236}">
                      <a16:creationId xmlns:a16="http://schemas.microsoft.com/office/drawing/2014/main" id="{764F38AE-5E6B-4DC5-8011-129CA8A5A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50" y="0"/>
                  <a:ext cx="261938" cy="44450"/>
                </a:xfrm>
                <a:custGeom>
                  <a:avLst/>
                  <a:gdLst>
                    <a:gd name="T0" fmla="*/ 139 w 165"/>
                    <a:gd name="T1" fmla="*/ 28 h 28"/>
                    <a:gd name="T2" fmla="*/ 82 w 165"/>
                    <a:gd name="T3" fmla="*/ 28 h 28"/>
                    <a:gd name="T4" fmla="*/ 26 w 165"/>
                    <a:gd name="T5" fmla="*/ 28 h 28"/>
                    <a:gd name="T6" fmla="*/ 0 w 165"/>
                    <a:gd name="T7" fmla="*/ 0 h 28"/>
                    <a:gd name="T8" fmla="*/ 165 w 165"/>
                    <a:gd name="T9" fmla="*/ 0 h 28"/>
                    <a:gd name="T10" fmla="*/ 139 w 165"/>
                    <a:gd name="T11" fmla="*/ 28 h 28"/>
                    <a:gd name="T12" fmla="*/ 0 w 165"/>
                    <a:gd name="T13" fmla="*/ 0 h 28"/>
                    <a:gd name="T14" fmla="*/ 165 w 165"/>
                    <a:gd name="T1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165" h="28">
                      <a:moveTo>
                        <a:pt x="139" y="28"/>
                      </a:moveTo>
                      <a:lnTo>
                        <a:pt x="82" y="28"/>
                      </a:lnTo>
                      <a:lnTo>
                        <a:pt x="26" y="28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39" y="28"/>
                      </a:lnTo>
                      <a:close/>
                    </a:path>
                  </a:pathLst>
                </a:custGeom>
                <a:solidFill>
                  <a:srgbClr val="FFFFFF">
                    <a:alpha val="34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3" name="Freeform 60">
                  <a:extLst>
                    <a:ext uri="{FF2B5EF4-FFF2-40B4-BE49-F238E27FC236}">
                      <a16:creationId xmlns:a16="http://schemas.microsoft.com/office/drawing/2014/main" id="{9D5E9C50-35FA-439F-8C65-64500CD0F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50813"/>
                  <a:ext cx="136525" cy="168275"/>
                </a:xfrm>
                <a:custGeom>
                  <a:avLst/>
                  <a:gdLst>
                    <a:gd name="T0" fmla="*/ 36 w 36"/>
                    <a:gd name="T1" fmla="*/ 6 h 45"/>
                    <a:gd name="T2" fmla="*/ 17 w 36"/>
                    <a:gd name="T3" fmla="*/ 45 h 45"/>
                    <a:gd name="T4" fmla="*/ 5 w 36"/>
                    <a:gd name="T5" fmla="*/ 45 h 45"/>
                    <a:gd name="T6" fmla="*/ 36 w 36"/>
                    <a:gd name="T7" fmla="*/ 0 h 45"/>
                    <a:gd name="T8" fmla="*/ 36 w 36"/>
                    <a:gd name="T9" fmla="*/ 6 h 45"/>
                    <a:gd name="T10" fmla="*/ 0 w 36"/>
                    <a:gd name="T11" fmla="*/ 0 h 45"/>
                    <a:gd name="T12" fmla="*/ 36 w 36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36" h="45">
                      <a:moveTo>
                        <a:pt x="36" y="6"/>
                      </a:moveTo>
                      <a:cubicBezTo>
                        <a:pt x="36" y="6"/>
                        <a:pt x="10" y="18"/>
                        <a:pt x="17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5" y="45"/>
                        <a:pt x="0" y="14"/>
                        <a:pt x="36" y="0"/>
                      </a:cubicBezTo>
                      <a:cubicBezTo>
                        <a:pt x="36" y="6"/>
                        <a:pt x="36" y="6"/>
                        <a:pt x="36" y="6"/>
                      </a:cubicBezTo>
                      <a:close/>
                    </a:path>
                  </a:pathLst>
                </a:custGeom>
                <a:solidFill>
                  <a:srgbClr val="FFFFFF">
                    <a:alpha val="34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4" name="Freeform 61">
                  <a:extLst>
                    <a:ext uri="{FF2B5EF4-FFF2-40B4-BE49-F238E27FC236}">
                      <a16:creationId xmlns:a16="http://schemas.microsoft.com/office/drawing/2014/main" id="{303522FE-051D-48C0-8618-6B82434BF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275" y="150813"/>
                  <a:ext cx="136525" cy="168275"/>
                </a:xfrm>
                <a:custGeom>
                  <a:avLst/>
                  <a:gdLst>
                    <a:gd name="T0" fmla="*/ 0 w 36"/>
                    <a:gd name="T1" fmla="*/ 6 h 45"/>
                    <a:gd name="T2" fmla="*/ 18 w 36"/>
                    <a:gd name="T3" fmla="*/ 45 h 45"/>
                    <a:gd name="T4" fmla="*/ 30 w 36"/>
                    <a:gd name="T5" fmla="*/ 45 h 45"/>
                    <a:gd name="T6" fmla="*/ 0 w 36"/>
                    <a:gd name="T7" fmla="*/ 0 h 45"/>
                    <a:gd name="T8" fmla="*/ 0 w 36"/>
                    <a:gd name="T9" fmla="*/ 6 h 45"/>
                    <a:gd name="T10" fmla="*/ 0 w 36"/>
                    <a:gd name="T11" fmla="*/ 0 h 45"/>
                    <a:gd name="T12" fmla="*/ 36 w 36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36" h="45">
                      <a:moveTo>
                        <a:pt x="0" y="6"/>
                      </a:moveTo>
                      <a:cubicBezTo>
                        <a:pt x="0" y="6"/>
                        <a:pt x="24" y="18"/>
                        <a:pt x="18" y="45"/>
                      </a:cubicBezTo>
                      <a:cubicBezTo>
                        <a:pt x="29" y="45"/>
                        <a:pt x="30" y="45"/>
                        <a:pt x="30" y="45"/>
                      </a:cubicBezTo>
                      <a:cubicBezTo>
                        <a:pt x="30" y="45"/>
                        <a:pt x="36" y="14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rgbClr val="FFFFFF">
                    <a:alpha val="34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5" name="Freeform 62">
                  <a:extLst>
                    <a:ext uri="{FF2B5EF4-FFF2-40B4-BE49-F238E27FC236}">
                      <a16:creationId xmlns:a16="http://schemas.microsoft.com/office/drawing/2014/main" id="{2F4353E3-C1C7-499B-B4F1-52D2E263E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50" y="277813"/>
                  <a:ext cx="261938" cy="41275"/>
                </a:xfrm>
                <a:custGeom>
                  <a:avLst/>
                  <a:gdLst>
                    <a:gd name="T0" fmla="*/ 139 w 165"/>
                    <a:gd name="T1" fmla="*/ 0 h 26"/>
                    <a:gd name="T2" fmla="*/ 82 w 165"/>
                    <a:gd name="T3" fmla="*/ 0 h 26"/>
                    <a:gd name="T4" fmla="*/ 26 w 165"/>
                    <a:gd name="T5" fmla="*/ 0 h 26"/>
                    <a:gd name="T6" fmla="*/ 0 w 165"/>
                    <a:gd name="T7" fmla="*/ 26 h 26"/>
                    <a:gd name="T8" fmla="*/ 165 w 165"/>
                    <a:gd name="T9" fmla="*/ 26 h 26"/>
                    <a:gd name="T10" fmla="*/ 139 w 165"/>
                    <a:gd name="T11" fmla="*/ 0 h 26"/>
                    <a:gd name="T12" fmla="*/ 0 w 165"/>
                    <a:gd name="T13" fmla="*/ 0 h 26"/>
                    <a:gd name="T14" fmla="*/ 165 w 165"/>
                    <a:gd name="T1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165" h="26">
                      <a:moveTo>
                        <a:pt x="139" y="0"/>
                      </a:moveTo>
                      <a:lnTo>
                        <a:pt x="82" y="0"/>
                      </a:lnTo>
                      <a:lnTo>
                        <a:pt x="26" y="0"/>
                      </a:lnTo>
                      <a:lnTo>
                        <a:pt x="0" y="26"/>
                      </a:lnTo>
                      <a:lnTo>
                        <a:pt x="165" y="26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rgbClr val="FFFFFF">
                    <a:alpha val="34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1286" name="文本框 15">
                <a:extLst>
                  <a:ext uri="{FF2B5EF4-FFF2-40B4-BE49-F238E27FC236}">
                    <a16:creationId xmlns:a16="http://schemas.microsoft.com/office/drawing/2014/main" id="{CC6721BE-9C1C-4288-84CF-C67F10B7E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451" y="1233842"/>
                <a:ext cx="192024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Roboto Th" pitchFamily="2" charset="0"/>
                  </a:rPr>
                  <a:t>TITLE TITEXT</a:t>
                </a:r>
              </a:p>
            </p:txBody>
          </p:sp>
        </p:grpSp>
      </p:grpSp>
      <p:sp>
        <p:nvSpPr>
          <p:cNvPr id="11287" name="文本框 27">
            <a:extLst>
              <a:ext uri="{FF2B5EF4-FFF2-40B4-BE49-F238E27FC236}">
                <a16:creationId xmlns:a16="http://schemas.microsoft.com/office/drawing/2014/main" id="{D6DF974B-B720-47EE-9500-65EA11CE4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5532438"/>
            <a:ext cx="4991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</a:p>
        </p:txBody>
      </p:sp>
    </p:spTree>
  </p:cSld>
  <p:clrMapOvr>
    <a:masterClrMapping/>
  </p:clrMapOvr>
  <p:transition spd="slow" advTm="3000">
    <p:fade/>
  </p:transition>
</p:sld>
</file>

<file path=ppt/theme/theme1.xml><?xml version="1.0" encoding="utf-8"?>
<a:theme xmlns:a="http://schemas.openxmlformats.org/drawingml/2006/main" name="https://www.freeppt7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Pages>0</Pages>
  <Words>549</Words>
  <Characters>0</Characters>
  <Application>Microsoft Office PowerPoint</Application>
  <DocSecurity>0</DocSecurity>
  <PresentationFormat>宽屏</PresentationFormat>
  <Lines>0</Lines>
  <Paragraphs>71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Calibri Light</vt:lpstr>
      <vt:lpstr>Calibri</vt:lpstr>
      <vt:lpstr>微软雅黑</vt:lpstr>
      <vt:lpstr>Roboto Th</vt:lpstr>
      <vt:lpstr>Verdana</vt:lpstr>
      <vt:lpstr>Alex Brush</vt:lpstr>
      <vt:lpstr>Alex Brush</vt:lpstr>
      <vt:lpstr>Alex Brush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www.freeppt7.com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freeppt7.com</dc:creator>
  <cp:keywords>https:/www.freeppt7.com</cp:keywords>
  <dc:description/>
  <cp:lastModifiedBy>宇 之灵</cp:lastModifiedBy>
  <cp:revision>18</cp:revision>
  <dcterms:created xsi:type="dcterms:W3CDTF">2014-07-22T14:15:00Z</dcterms:created>
  <dcterms:modified xsi:type="dcterms:W3CDTF">2020-01-26T03:02:20Z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2052-9.1.0.4867</vt:lpwstr>
  </property>
</Properties>
</file>